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318" r:id="rId3"/>
    <p:sldId id="317" r:id="rId4"/>
    <p:sldId id="319" r:id="rId5"/>
    <p:sldId id="324" r:id="rId6"/>
    <p:sldId id="325" r:id="rId7"/>
    <p:sldId id="320" r:id="rId8"/>
    <p:sldId id="321" r:id="rId9"/>
    <p:sldId id="322" r:id="rId10"/>
    <p:sldId id="326" r:id="rId11"/>
    <p:sldId id="328" r:id="rId12"/>
    <p:sldId id="32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E9F6"/>
    <a:srgbClr val="D65420"/>
    <a:srgbClr val="7B75FB"/>
    <a:srgbClr val="4E45F9"/>
    <a:srgbClr val="E34513"/>
    <a:srgbClr val="DCE5F4"/>
    <a:srgbClr val="D9E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E50DDF-9331-44A7-AE68-F3FDF017BE5A}" v="10" dt="2022-01-23T16:42:34.1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inimized">
    <p:restoredLeft sz="13947"/>
    <p:restoredTop sz="86420"/>
  </p:normalViewPr>
  <p:slideViewPr>
    <p:cSldViewPr snapToGrid="0">
      <p:cViewPr>
        <p:scale>
          <a:sx n="80" d="100"/>
          <a:sy n="80" d="100"/>
        </p:scale>
        <p:origin x="2696" y="808"/>
      </p:cViewPr>
      <p:guideLst/>
    </p:cSldViewPr>
  </p:slideViewPr>
  <p:outlineViewPr>
    <p:cViewPr>
      <p:scale>
        <a:sx n="33" d="100"/>
        <a:sy n="33" d="100"/>
      </p:scale>
      <p:origin x="0" y="-3346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darth Joshi" userId="bc4d29ca-e482-4031-a817-c6a7c744f97a" providerId="ADAL" clId="{D3A2F84A-6C9A-419A-9C7B-B5B68F50507D}"/>
    <pc:docChg chg="undo redo custSel addSld delSld modSld sldOrd">
      <pc:chgData name="Siddarth Joshi" userId="bc4d29ca-e482-4031-a817-c6a7c744f97a" providerId="ADAL" clId="{D3A2F84A-6C9A-419A-9C7B-B5B68F50507D}" dt="2022-01-07T21:47:28.463" v="7665" actId="255"/>
      <pc:docMkLst>
        <pc:docMk/>
      </pc:docMkLst>
      <pc:sldChg chg="addSp modSp new mod setBg">
        <pc:chgData name="Siddarth Joshi" userId="bc4d29ca-e482-4031-a817-c6a7c744f97a" providerId="ADAL" clId="{D3A2F84A-6C9A-419A-9C7B-B5B68F50507D}" dt="2021-12-10T05:31:13.176" v="296" actId="14100"/>
        <pc:sldMkLst>
          <pc:docMk/>
          <pc:sldMk cId="357927040" sldId="256"/>
        </pc:sldMkLst>
        <pc:spChg chg="mod">
          <ac:chgData name="Siddarth Joshi" userId="bc4d29ca-e482-4031-a817-c6a7c744f97a" providerId="ADAL" clId="{D3A2F84A-6C9A-419A-9C7B-B5B68F50507D}" dt="2021-12-10T05:30:50.212" v="279" actId="207"/>
          <ac:spMkLst>
            <pc:docMk/>
            <pc:sldMk cId="357927040" sldId="256"/>
            <ac:spMk id="2" creationId="{EB1D64C7-2B57-4995-8266-CA21FD2E1527}"/>
          </ac:spMkLst>
        </pc:spChg>
        <pc:spChg chg="mod">
          <ac:chgData name="Siddarth Joshi" userId="bc4d29ca-e482-4031-a817-c6a7c744f97a" providerId="ADAL" clId="{D3A2F84A-6C9A-419A-9C7B-B5B68F50507D}" dt="2021-12-10T05:31:13.176" v="296" actId="14100"/>
          <ac:spMkLst>
            <pc:docMk/>
            <pc:sldMk cId="357927040" sldId="256"/>
            <ac:spMk id="3" creationId="{829AC113-DE17-47B7-9EFF-86A8919B7BF3}"/>
          </ac:spMkLst>
        </pc:spChg>
        <pc:spChg chg="add mod">
          <ac:chgData name="Siddarth Joshi" userId="bc4d29ca-e482-4031-a817-c6a7c744f97a" providerId="ADAL" clId="{D3A2F84A-6C9A-419A-9C7B-B5B68F50507D}" dt="2021-12-10T05:28:49.472" v="226" actId="2085"/>
          <ac:spMkLst>
            <pc:docMk/>
            <pc:sldMk cId="357927040" sldId="256"/>
            <ac:spMk id="4" creationId="{58827ACC-E19D-4E38-AE05-33F188248FC2}"/>
          </ac:spMkLst>
        </pc:spChg>
        <pc:spChg chg="add mod">
          <ac:chgData name="Siddarth Joshi" userId="bc4d29ca-e482-4031-a817-c6a7c744f97a" providerId="ADAL" clId="{D3A2F84A-6C9A-419A-9C7B-B5B68F50507D}" dt="2021-12-10T05:29:13.724" v="230" actId="1076"/>
          <ac:spMkLst>
            <pc:docMk/>
            <pc:sldMk cId="357927040" sldId="256"/>
            <ac:spMk id="5" creationId="{FCB83878-284F-4939-B017-2D70417ABE01}"/>
          </ac:spMkLst>
        </pc:spChg>
      </pc:sldChg>
      <pc:sldChg chg="addSp delSp modSp add mod">
        <pc:chgData name="Siddarth Joshi" userId="bc4d29ca-e482-4031-a817-c6a7c744f97a" providerId="ADAL" clId="{D3A2F84A-6C9A-419A-9C7B-B5B68F50507D}" dt="2021-12-12T23:14:34.712" v="649" actId="20577"/>
        <pc:sldMkLst>
          <pc:docMk/>
          <pc:sldMk cId="4041419779" sldId="257"/>
        </pc:sldMkLst>
        <pc:spChg chg="del">
          <ac:chgData name="Siddarth Joshi" userId="bc4d29ca-e482-4031-a817-c6a7c744f97a" providerId="ADAL" clId="{D3A2F84A-6C9A-419A-9C7B-B5B68F50507D}" dt="2021-12-12T23:06:29.867" v="298" actId="478"/>
          <ac:spMkLst>
            <pc:docMk/>
            <pc:sldMk cId="4041419779" sldId="257"/>
            <ac:spMk id="2" creationId="{EB1D64C7-2B57-4995-8266-CA21FD2E1527}"/>
          </ac:spMkLst>
        </pc:spChg>
        <pc:spChg chg="mod">
          <ac:chgData name="Siddarth Joshi" userId="bc4d29ca-e482-4031-a817-c6a7c744f97a" providerId="ADAL" clId="{D3A2F84A-6C9A-419A-9C7B-B5B68F50507D}" dt="2021-12-12T23:14:34.712" v="649" actId="20577"/>
          <ac:spMkLst>
            <pc:docMk/>
            <pc:sldMk cId="4041419779" sldId="257"/>
            <ac:spMk id="3" creationId="{829AC113-DE17-47B7-9EFF-86A8919B7BF3}"/>
          </ac:spMkLst>
        </pc:spChg>
        <pc:spChg chg="add del mod">
          <ac:chgData name="Siddarth Joshi" userId="bc4d29ca-e482-4031-a817-c6a7c744f97a" providerId="ADAL" clId="{D3A2F84A-6C9A-419A-9C7B-B5B68F50507D}" dt="2021-12-12T23:06:31.795" v="299" actId="478"/>
          <ac:spMkLst>
            <pc:docMk/>
            <pc:sldMk cId="4041419779" sldId="257"/>
            <ac:spMk id="7" creationId="{1EAF4499-B0E6-4A50-8C2F-FF044BBB83B1}"/>
          </ac:spMkLst>
        </pc:spChg>
      </pc:sldChg>
      <pc:sldChg chg="modSp add mod">
        <pc:chgData name="Siddarth Joshi" userId="bc4d29ca-e482-4031-a817-c6a7c744f97a" providerId="ADAL" clId="{D3A2F84A-6C9A-419A-9C7B-B5B68F50507D}" dt="2021-12-12T23:19:59.882" v="1005" actId="20577"/>
        <pc:sldMkLst>
          <pc:docMk/>
          <pc:sldMk cId="2593414292" sldId="258"/>
        </pc:sldMkLst>
        <pc:spChg chg="mod">
          <ac:chgData name="Siddarth Joshi" userId="bc4d29ca-e482-4031-a817-c6a7c744f97a" providerId="ADAL" clId="{D3A2F84A-6C9A-419A-9C7B-B5B68F50507D}" dt="2021-12-12T23:19:59.882" v="1005" actId="20577"/>
          <ac:spMkLst>
            <pc:docMk/>
            <pc:sldMk cId="2593414292" sldId="258"/>
            <ac:spMk id="3" creationId="{829AC113-DE17-47B7-9EFF-86A8919B7BF3}"/>
          </ac:spMkLst>
        </pc:spChg>
      </pc:sldChg>
      <pc:sldChg chg="modSp add mod">
        <pc:chgData name="Siddarth Joshi" userId="bc4d29ca-e482-4031-a817-c6a7c744f97a" providerId="ADAL" clId="{D3A2F84A-6C9A-419A-9C7B-B5B68F50507D}" dt="2022-01-06T21:33:27.377" v="1105" actId="11"/>
        <pc:sldMkLst>
          <pc:docMk/>
          <pc:sldMk cId="105593165" sldId="259"/>
        </pc:sldMkLst>
        <pc:spChg chg="mod">
          <ac:chgData name="Siddarth Joshi" userId="bc4d29ca-e482-4031-a817-c6a7c744f97a" providerId="ADAL" clId="{D3A2F84A-6C9A-419A-9C7B-B5B68F50507D}" dt="2022-01-06T21:33:27.377" v="1105" actId="11"/>
          <ac:spMkLst>
            <pc:docMk/>
            <pc:sldMk cId="105593165" sldId="259"/>
            <ac:spMk id="3" creationId="{829AC113-DE17-47B7-9EFF-86A8919B7BF3}"/>
          </ac:spMkLst>
        </pc:spChg>
      </pc:sldChg>
      <pc:sldChg chg="addSp delSp modSp add mod">
        <pc:chgData name="Siddarth Joshi" userId="bc4d29ca-e482-4031-a817-c6a7c744f97a" providerId="ADAL" clId="{D3A2F84A-6C9A-419A-9C7B-B5B68F50507D}" dt="2022-01-06T22:26:28.190" v="1234"/>
        <pc:sldMkLst>
          <pc:docMk/>
          <pc:sldMk cId="3713806186" sldId="260"/>
        </pc:sldMkLst>
        <pc:spChg chg="del mod">
          <ac:chgData name="Siddarth Joshi" userId="bc4d29ca-e482-4031-a817-c6a7c744f97a" providerId="ADAL" clId="{D3A2F84A-6C9A-419A-9C7B-B5B68F50507D}" dt="2022-01-06T22:17:51.760" v="1221" actId="478"/>
          <ac:spMkLst>
            <pc:docMk/>
            <pc:sldMk cId="3713806186" sldId="260"/>
            <ac:spMk id="3" creationId="{829AC113-DE17-47B7-9EFF-86A8919B7BF3}"/>
          </ac:spMkLst>
        </pc:spChg>
        <pc:spChg chg="add del mod">
          <ac:chgData name="Siddarth Joshi" userId="bc4d29ca-e482-4031-a817-c6a7c744f97a" providerId="ADAL" clId="{D3A2F84A-6C9A-419A-9C7B-B5B68F50507D}" dt="2022-01-06T22:17:55.475" v="1222" actId="478"/>
          <ac:spMkLst>
            <pc:docMk/>
            <pc:sldMk cId="3713806186" sldId="260"/>
            <ac:spMk id="8" creationId="{D26B6805-FE24-4F43-A398-45884A2031EB}"/>
          </ac:spMkLst>
        </pc:spChg>
        <pc:graphicFrameChg chg="add del">
          <ac:chgData name="Siddarth Joshi" userId="bc4d29ca-e482-4031-a817-c6a7c744f97a" providerId="ADAL" clId="{D3A2F84A-6C9A-419A-9C7B-B5B68F50507D}" dt="2022-01-06T21:36:03.337" v="1114" actId="478"/>
          <ac:graphicFrameMkLst>
            <pc:docMk/>
            <pc:sldMk cId="3713806186" sldId="260"/>
            <ac:graphicFrameMk id="2" creationId="{34204159-090D-4437-890D-8EC565435993}"/>
          </ac:graphicFrameMkLst>
        </pc:graphicFrameChg>
        <pc:graphicFrameChg chg="add mod modGraphic">
          <ac:chgData name="Siddarth Joshi" userId="bc4d29ca-e482-4031-a817-c6a7c744f97a" providerId="ADAL" clId="{D3A2F84A-6C9A-419A-9C7B-B5B68F50507D}" dt="2022-01-06T22:26:28.190" v="1234"/>
          <ac:graphicFrameMkLst>
            <pc:docMk/>
            <pc:sldMk cId="3713806186" sldId="260"/>
            <ac:graphicFrameMk id="6" creationId="{73BD8F81-FB3A-443B-8790-FB04B40497A9}"/>
          </ac:graphicFrameMkLst>
        </pc:graphicFrameChg>
      </pc:sldChg>
      <pc:sldChg chg="addSp modSp add mod ord">
        <pc:chgData name="Siddarth Joshi" userId="bc4d29ca-e482-4031-a817-c6a7c744f97a" providerId="ADAL" clId="{D3A2F84A-6C9A-419A-9C7B-B5B68F50507D}" dt="2022-01-07T02:42:02.967" v="1301" actId="14100"/>
        <pc:sldMkLst>
          <pc:docMk/>
          <pc:sldMk cId="1640494093" sldId="261"/>
        </pc:sldMkLst>
        <pc:spChg chg="add mod">
          <ac:chgData name="Siddarth Joshi" userId="bc4d29ca-e482-4031-a817-c6a7c744f97a" providerId="ADAL" clId="{D3A2F84A-6C9A-419A-9C7B-B5B68F50507D}" dt="2022-01-07T02:41:05.849" v="1285" actId="1076"/>
          <ac:spMkLst>
            <pc:docMk/>
            <pc:sldMk cId="1640494093" sldId="261"/>
            <ac:spMk id="2" creationId="{FA5AC977-DF7A-4940-A54B-57F6B458B47B}"/>
          </ac:spMkLst>
        </pc:spChg>
        <pc:spChg chg="mod">
          <ac:chgData name="Siddarth Joshi" userId="bc4d29ca-e482-4031-a817-c6a7c744f97a" providerId="ADAL" clId="{D3A2F84A-6C9A-419A-9C7B-B5B68F50507D}" dt="2022-01-07T02:40:55.961" v="1283" actId="20577"/>
          <ac:spMkLst>
            <pc:docMk/>
            <pc:sldMk cId="1640494093" sldId="261"/>
            <ac:spMk id="3" creationId="{829AC113-DE17-47B7-9EFF-86A8919B7BF3}"/>
          </ac:spMkLst>
        </pc:spChg>
        <pc:spChg chg="add mod">
          <ac:chgData name="Siddarth Joshi" userId="bc4d29ca-e482-4031-a817-c6a7c744f97a" providerId="ADAL" clId="{D3A2F84A-6C9A-419A-9C7B-B5B68F50507D}" dt="2022-01-07T02:41:24.584" v="1290" actId="1076"/>
          <ac:spMkLst>
            <pc:docMk/>
            <pc:sldMk cId="1640494093" sldId="261"/>
            <ac:spMk id="6" creationId="{D7CDAFBD-DC25-4D18-AC41-E5AF8EB1E8E8}"/>
          </ac:spMkLst>
        </pc:spChg>
        <pc:spChg chg="add mod">
          <ac:chgData name="Siddarth Joshi" userId="bc4d29ca-e482-4031-a817-c6a7c744f97a" providerId="ADAL" clId="{D3A2F84A-6C9A-419A-9C7B-B5B68F50507D}" dt="2022-01-07T02:42:02.967" v="1301" actId="14100"/>
          <ac:spMkLst>
            <pc:docMk/>
            <pc:sldMk cId="1640494093" sldId="261"/>
            <ac:spMk id="7" creationId="{BB7CC6B1-615F-44CA-9783-CDABFBBB8178}"/>
          </ac:spMkLst>
        </pc:spChg>
      </pc:sldChg>
      <pc:sldChg chg="addSp delSp modSp add mod">
        <pc:chgData name="Siddarth Joshi" userId="bc4d29ca-e482-4031-a817-c6a7c744f97a" providerId="ADAL" clId="{D3A2F84A-6C9A-419A-9C7B-B5B68F50507D}" dt="2022-01-07T02:51:50.136" v="1426" actId="14100"/>
        <pc:sldMkLst>
          <pc:docMk/>
          <pc:sldMk cId="3573922969" sldId="262"/>
        </pc:sldMkLst>
        <pc:spChg chg="del">
          <ac:chgData name="Siddarth Joshi" userId="bc4d29ca-e482-4031-a817-c6a7c744f97a" providerId="ADAL" clId="{D3A2F84A-6C9A-419A-9C7B-B5B68F50507D}" dt="2022-01-07T02:48:05.760" v="1388" actId="478"/>
          <ac:spMkLst>
            <pc:docMk/>
            <pc:sldMk cId="3573922969" sldId="262"/>
            <ac:spMk id="2" creationId="{FA5AC977-DF7A-4940-A54B-57F6B458B47B}"/>
          </ac:spMkLst>
        </pc:spChg>
        <pc:spChg chg="mod">
          <ac:chgData name="Siddarth Joshi" userId="bc4d29ca-e482-4031-a817-c6a7c744f97a" providerId="ADAL" clId="{D3A2F84A-6C9A-419A-9C7B-B5B68F50507D}" dt="2022-01-07T02:47:07.668" v="1337" actId="14100"/>
          <ac:spMkLst>
            <pc:docMk/>
            <pc:sldMk cId="3573922969" sldId="262"/>
            <ac:spMk id="3" creationId="{829AC113-DE17-47B7-9EFF-86A8919B7BF3}"/>
          </ac:spMkLst>
        </pc:spChg>
        <pc:spChg chg="mod">
          <ac:chgData name="Siddarth Joshi" userId="bc4d29ca-e482-4031-a817-c6a7c744f97a" providerId="ADAL" clId="{D3A2F84A-6C9A-419A-9C7B-B5B68F50507D}" dt="2022-01-07T02:48:30.349" v="1390" actId="207"/>
          <ac:spMkLst>
            <pc:docMk/>
            <pc:sldMk cId="3573922969" sldId="262"/>
            <ac:spMk id="7" creationId="{BB7CC6B1-615F-44CA-9783-CDABFBBB8178}"/>
          </ac:spMkLst>
        </pc:spChg>
        <pc:spChg chg="add mod">
          <ac:chgData name="Siddarth Joshi" userId="bc4d29ca-e482-4031-a817-c6a7c744f97a" providerId="ADAL" clId="{D3A2F84A-6C9A-419A-9C7B-B5B68F50507D}" dt="2022-01-07T02:44:04.307" v="1322" actId="207"/>
          <ac:spMkLst>
            <pc:docMk/>
            <pc:sldMk cId="3573922969" sldId="262"/>
            <ac:spMk id="8" creationId="{BBB9B1C4-5210-4BEA-A556-2A53383A911F}"/>
          </ac:spMkLst>
        </pc:spChg>
        <pc:spChg chg="add mod">
          <ac:chgData name="Siddarth Joshi" userId="bc4d29ca-e482-4031-a817-c6a7c744f97a" providerId="ADAL" clId="{D3A2F84A-6C9A-419A-9C7B-B5B68F50507D}" dt="2022-01-07T02:51:00.791" v="1399" actId="14100"/>
          <ac:spMkLst>
            <pc:docMk/>
            <pc:sldMk cId="3573922969" sldId="262"/>
            <ac:spMk id="11" creationId="{C4F1503B-6828-4465-8B82-AD498B768899}"/>
          </ac:spMkLst>
        </pc:spChg>
        <pc:spChg chg="add mod">
          <ac:chgData name="Siddarth Joshi" userId="bc4d29ca-e482-4031-a817-c6a7c744f97a" providerId="ADAL" clId="{D3A2F84A-6C9A-419A-9C7B-B5B68F50507D}" dt="2022-01-07T02:51:50.136" v="1426" actId="14100"/>
          <ac:spMkLst>
            <pc:docMk/>
            <pc:sldMk cId="3573922969" sldId="262"/>
            <ac:spMk id="12" creationId="{00008C31-49CA-4A95-BADE-3476CF7DEDA8}"/>
          </ac:spMkLst>
        </pc:spChg>
        <pc:picChg chg="add mod modCrop">
          <ac:chgData name="Siddarth Joshi" userId="bc4d29ca-e482-4031-a817-c6a7c744f97a" providerId="ADAL" clId="{D3A2F84A-6C9A-419A-9C7B-B5B68F50507D}" dt="2022-01-07T02:50:28.262" v="1395" actId="1076"/>
          <ac:picMkLst>
            <pc:docMk/>
            <pc:sldMk cId="3573922969" sldId="262"/>
            <ac:picMk id="10" creationId="{019AF28F-7D87-4C2A-BF2E-5CB0782BF447}"/>
          </ac:picMkLst>
        </pc:picChg>
      </pc:sldChg>
      <pc:sldChg chg="delSp modSp add mod">
        <pc:chgData name="Siddarth Joshi" userId="bc4d29ca-e482-4031-a817-c6a7c744f97a" providerId="ADAL" clId="{D3A2F84A-6C9A-419A-9C7B-B5B68F50507D}" dt="2022-01-07T02:59:25.440" v="1474" actId="20577"/>
        <pc:sldMkLst>
          <pc:docMk/>
          <pc:sldMk cId="2497154245" sldId="263"/>
        </pc:sldMkLst>
        <pc:spChg chg="mod">
          <ac:chgData name="Siddarth Joshi" userId="bc4d29ca-e482-4031-a817-c6a7c744f97a" providerId="ADAL" clId="{D3A2F84A-6C9A-419A-9C7B-B5B68F50507D}" dt="2022-01-07T02:59:25.440" v="1474" actId="20577"/>
          <ac:spMkLst>
            <pc:docMk/>
            <pc:sldMk cId="2497154245" sldId="263"/>
            <ac:spMk id="3" creationId="{829AC113-DE17-47B7-9EFF-86A8919B7BF3}"/>
          </ac:spMkLst>
        </pc:spChg>
        <pc:spChg chg="del">
          <ac:chgData name="Siddarth Joshi" userId="bc4d29ca-e482-4031-a817-c6a7c744f97a" providerId="ADAL" clId="{D3A2F84A-6C9A-419A-9C7B-B5B68F50507D}" dt="2022-01-07T02:57:23.920" v="1455" actId="478"/>
          <ac:spMkLst>
            <pc:docMk/>
            <pc:sldMk cId="2497154245" sldId="263"/>
            <ac:spMk id="7" creationId="{BB7CC6B1-615F-44CA-9783-CDABFBBB8178}"/>
          </ac:spMkLst>
        </pc:spChg>
        <pc:spChg chg="mod">
          <ac:chgData name="Siddarth Joshi" userId="bc4d29ca-e482-4031-a817-c6a7c744f97a" providerId="ADAL" clId="{D3A2F84A-6C9A-419A-9C7B-B5B68F50507D}" dt="2022-01-07T02:57:04.343" v="1441" actId="20577"/>
          <ac:spMkLst>
            <pc:docMk/>
            <pc:sldMk cId="2497154245" sldId="263"/>
            <ac:spMk id="8" creationId="{BBB9B1C4-5210-4BEA-A556-2A53383A911F}"/>
          </ac:spMkLst>
        </pc:spChg>
        <pc:spChg chg="del">
          <ac:chgData name="Siddarth Joshi" userId="bc4d29ca-e482-4031-a817-c6a7c744f97a" providerId="ADAL" clId="{D3A2F84A-6C9A-419A-9C7B-B5B68F50507D}" dt="2022-01-07T02:57:27.846" v="1457" actId="478"/>
          <ac:spMkLst>
            <pc:docMk/>
            <pc:sldMk cId="2497154245" sldId="263"/>
            <ac:spMk id="11" creationId="{C4F1503B-6828-4465-8B82-AD498B768899}"/>
          </ac:spMkLst>
        </pc:spChg>
        <pc:spChg chg="del">
          <ac:chgData name="Siddarth Joshi" userId="bc4d29ca-e482-4031-a817-c6a7c744f97a" providerId="ADAL" clId="{D3A2F84A-6C9A-419A-9C7B-B5B68F50507D}" dt="2022-01-07T02:57:26.213" v="1456" actId="478"/>
          <ac:spMkLst>
            <pc:docMk/>
            <pc:sldMk cId="2497154245" sldId="263"/>
            <ac:spMk id="12" creationId="{00008C31-49CA-4A95-BADE-3476CF7DEDA8}"/>
          </ac:spMkLst>
        </pc:spChg>
        <pc:picChg chg="del">
          <ac:chgData name="Siddarth Joshi" userId="bc4d29ca-e482-4031-a817-c6a7c744f97a" providerId="ADAL" clId="{D3A2F84A-6C9A-419A-9C7B-B5B68F50507D}" dt="2022-01-07T02:57:21.336" v="1454" actId="478"/>
          <ac:picMkLst>
            <pc:docMk/>
            <pc:sldMk cId="2497154245" sldId="263"/>
            <ac:picMk id="10" creationId="{019AF28F-7D87-4C2A-BF2E-5CB0782BF447}"/>
          </ac:picMkLst>
        </pc:picChg>
      </pc:sldChg>
      <pc:sldChg chg="addSp modSp add mod">
        <pc:chgData name="Siddarth Joshi" userId="bc4d29ca-e482-4031-a817-c6a7c744f97a" providerId="ADAL" clId="{D3A2F84A-6C9A-419A-9C7B-B5B68F50507D}" dt="2022-01-07T03:12:22.553" v="1838" actId="20577"/>
        <pc:sldMkLst>
          <pc:docMk/>
          <pc:sldMk cId="3998828778" sldId="264"/>
        </pc:sldMkLst>
        <pc:spChg chg="mod">
          <ac:chgData name="Siddarth Joshi" userId="bc4d29ca-e482-4031-a817-c6a7c744f97a" providerId="ADAL" clId="{D3A2F84A-6C9A-419A-9C7B-B5B68F50507D}" dt="2022-01-07T02:59:53.014" v="1481" actId="20577"/>
          <ac:spMkLst>
            <pc:docMk/>
            <pc:sldMk cId="3998828778" sldId="264"/>
            <ac:spMk id="3" creationId="{829AC113-DE17-47B7-9EFF-86A8919B7BF3}"/>
          </ac:spMkLst>
        </pc:spChg>
        <pc:spChg chg="add mod">
          <ac:chgData name="Siddarth Joshi" userId="bc4d29ca-e482-4031-a817-c6a7c744f97a" providerId="ADAL" clId="{D3A2F84A-6C9A-419A-9C7B-B5B68F50507D}" dt="2022-01-07T03:06:21.148" v="1724" actId="14100"/>
          <ac:spMkLst>
            <pc:docMk/>
            <pc:sldMk cId="3998828778" sldId="264"/>
            <ac:spMk id="9" creationId="{2D356619-6990-4352-9787-5C9C8F172F3E}"/>
          </ac:spMkLst>
        </pc:spChg>
        <pc:spChg chg="add mod">
          <ac:chgData name="Siddarth Joshi" userId="bc4d29ca-e482-4031-a817-c6a7c744f97a" providerId="ADAL" clId="{D3A2F84A-6C9A-419A-9C7B-B5B68F50507D}" dt="2022-01-07T03:07:27.945" v="1791" actId="20577"/>
          <ac:spMkLst>
            <pc:docMk/>
            <pc:sldMk cId="3998828778" sldId="264"/>
            <ac:spMk id="10" creationId="{D5423857-D2C7-4D69-831D-05366005F4FA}"/>
          </ac:spMkLst>
        </pc:spChg>
        <pc:spChg chg="add mod">
          <ac:chgData name="Siddarth Joshi" userId="bc4d29ca-e482-4031-a817-c6a7c744f97a" providerId="ADAL" clId="{D3A2F84A-6C9A-419A-9C7B-B5B68F50507D}" dt="2022-01-07T03:12:22.553" v="1838" actId="20577"/>
          <ac:spMkLst>
            <pc:docMk/>
            <pc:sldMk cId="3998828778" sldId="264"/>
            <ac:spMk id="11" creationId="{4765C7ED-9826-43C4-8420-F52A035F7270}"/>
          </ac:spMkLst>
        </pc:spChg>
        <pc:graphicFrameChg chg="add mod modGraphic">
          <ac:chgData name="Siddarth Joshi" userId="bc4d29ca-e482-4031-a817-c6a7c744f97a" providerId="ADAL" clId="{D3A2F84A-6C9A-419A-9C7B-B5B68F50507D}" dt="2022-01-07T03:06:03.736" v="1722" actId="20577"/>
          <ac:graphicFrameMkLst>
            <pc:docMk/>
            <pc:sldMk cId="3998828778" sldId="264"/>
            <ac:graphicFrameMk id="2" creationId="{8B15E198-1E83-49C5-B752-F7CF1EDD3B4A}"/>
          </ac:graphicFrameMkLst>
        </pc:graphicFrameChg>
      </pc:sldChg>
      <pc:sldChg chg="addSp delSp modSp add mod">
        <pc:chgData name="Siddarth Joshi" userId="bc4d29ca-e482-4031-a817-c6a7c744f97a" providerId="ADAL" clId="{D3A2F84A-6C9A-419A-9C7B-B5B68F50507D}" dt="2022-01-07T04:02:29.069" v="3300" actId="478"/>
        <pc:sldMkLst>
          <pc:docMk/>
          <pc:sldMk cId="3928129822" sldId="265"/>
        </pc:sldMkLst>
        <pc:spChg chg="mod">
          <ac:chgData name="Siddarth Joshi" userId="bc4d29ca-e482-4031-a817-c6a7c744f97a" providerId="ADAL" clId="{D3A2F84A-6C9A-419A-9C7B-B5B68F50507D}" dt="2022-01-07T03:16:17.697" v="1972" actId="20577"/>
          <ac:spMkLst>
            <pc:docMk/>
            <pc:sldMk cId="3928129822" sldId="265"/>
            <ac:spMk id="3" creationId="{829AC113-DE17-47B7-9EFF-86A8919B7BF3}"/>
          </ac:spMkLst>
        </pc:spChg>
        <pc:spChg chg="add mod">
          <ac:chgData name="Siddarth Joshi" userId="bc4d29ca-e482-4031-a817-c6a7c744f97a" providerId="ADAL" clId="{D3A2F84A-6C9A-419A-9C7B-B5B68F50507D}" dt="2022-01-07T03:58:14.295" v="3271" actId="1076"/>
          <ac:spMkLst>
            <pc:docMk/>
            <pc:sldMk cId="3928129822" sldId="265"/>
            <ac:spMk id="7" creationId="{65802D48-0443-412C-A42F-34EF89B157CA}"/>
          </ac:spMkLst>
        </pc:spChg>
        <pc:spChg chg="mod">
          <ac:chgData name="Siddarth Joshi" userId="bc4d29ca-e482-4031-a817-c6a7c744f97a" providerId="ADAL" clId="{D3A2F84A-6C9A-419A-9C7B-B5B68F50507D}" dt="2022-01-07T03:14:48.803" v="1851" actId="20577"/>
          <ac:spMkLst>
            <pc:docMk/>
            <pc:sldMk cId="3928129822" sldId="265"/>
            <ac:spMk id="8" creationId="{BBB9B1C4-5210-4BEA-A556-2A53383A911F}"/>
          </ac:spMkLst>
        </pc:spChg>
        <pc:spChg chg="add del mod">
          <ac:chgData name="Siddarth Joshi" userId="bc4d29ca-e482-4031-a817-c6a7c744f97a" providerId="ADAL" clId="{D3A2F84A-6C9A-419A-9C7B-B5B68F50507D}" dt="2022-01-07T03:55:31.685" v="3226" actId="478"/>
          <ac:spMkLst>
            <pc:docMk/>
            <pc:sldMk cId="3928129822" sldId="265"/>
            <ac:spMk id="9" creationId="{09C96F6C-CFC9-4EAE-B9D5-A70BACCB0AEF}"/>
          </ac:spMkLst>
        </pc:spChg>
        <pc:spChg chg="del">
          <ac:chgData name="Siddarth Joshi" userId="bc4d29ca-e482-4031-a817-c6a7c744f97a" providerId="ADAL" clId="{D3A2F84A-6C9A-419A-9C7B-B5B68F50507D}" dt="2022-01-07T03:15:01.229" v="1856" actId="478"/>
          <ac:spMkLst>
            <pc:docMk/>
            <pc:sldMk cId="3928129822" sldId="265"/>
            <ac:spMk id="9" creationId="{2D356619-6990-4352-9787-5C9C8F172F3E}"/>
          </ac:spMkLst>
        </pc:spChg>
        <pc:spChg chg="add del mod">
          <ac:chgData name="Siddarth Joshi" userId="bc4d29ca-e482-4031-a817-c6a7c744f97a" providerId="ADAL" clId="{D3A2F84A-6C9A-419A-9C7B-B5B68F50507D}" dt="2022-01-07T04:02:29.069" v="3300" actId="478"/>
          <ac:spMkLst>
            <pc:docMk/>
            <pc:sldMk cId="3928129822" sldId="265"/>
            <ac:spMk id="10" creationId="{4915204C-5816-4CDD-A9B3-509E7E8226DF}"/>
          </ac:spMkLst>
        </pc:spChg>
        <pc:spChg chg="del">
          <ac:chgData name="Siddarth Joshi" userId="bc4d29ca-e482-4031-a817-c6a7c744f97a" providerId="ADAL" clId="{D3A2F84A-6C9A-419A-9C7B-B5B68F50507D}" dt="2022-01-07T03:15:03.353" v="1857" actId="478"/>
          <ac:spMkLst>
            <pc:docMk/>
            <pc:sldMk cId="3928129822" sldId="265"/>
            <ac:spMk id="10" creationId="{D5423857-D2C7-4D69-831D-05366005F4FA}"/>
          </ac:spMkLst>
        </pc:spChg>
        <pc:spChg chg="del">
          <ac:chgData name="Siddarth Joshi" userId="bc4d29ca-e482-4031-a817-c6a7c744f97a" providerId="ADAL" clId="{D3A2F84A-6C9A-419A-9C7B-B5B68F50507D}" dt="2022-01-07T03:15:07.365" v="1858" actId="478"/>
          <ac:spMkLst>
            <pc:docMk/>
            <pc:sldMk cId="3928129822" sldId="265"/>
            <ac:spMk id="11" creationId="{4765C7ED-9826-43C4-8420-F52A035F7270}"/>
          </ac:spMkLst>
        </pc:spChg>
        <pc:graphicFrameChg chg="add mod modGraphic">
          <ac:chgData name="Siddarth Joshi" userId="bc4d29ca-e482-4031-a817-c6a7c744f97a" providerId="ADAL" clId="{D3A2F84A-6C9A-419A-9C7B-B5B68F50507D}" dt="2022-01-07T03:58:20.974" v="3272" actId="1076"/>
          <ac:graphicFrameMkLst>
            <pc:docMk/>
            <pc:sldMk cId="3928129822" sldId="265"/>
            <ac:graphicFrameMk id="2" creationId="{3DC0FEC7-5F54-4BD3-87BD-821D8FD40AE1}"/>
          </ac:graphicFrameMkLst>
        </pc:graphicFrameChg>
        <pc:graphicFrameChg chg="del mod">
          <ac:chgData name="Siddarth Joshi" userId="bc4d29ca-e482-4031-a817-c6a7c744f97a" providerId="ADAL" clId="{D3A2F84A-6C9A-419A-9C7B-B5B68F50507D}" dt="2022-01-07T03:14:55.765" v="1855" actId="478"/>
          <ac:graphicFrameMkLst>
            <pc:docMk/>
            <pc:sldMk cId="3928129822" sldId="265"/>
            <ac:graphicFrameMk id="2" creationId="{8B15E198-1E83-49C5-B752-F7CF1EDD3B4A}"/>
          </ac:graphicFrameMkLst>
        </pc:graphicFrameChg>
      </pc:sldChg>
      <pc:sldChg chg="addSp modSp add mod">
        <pc:chgData name="Siddarth Joshi" userId="bc4d29ca-e482-4031-a817-c6a7c744f97a" providerId="ADAL" clId="{D3A2F84A-6C9A-419A-9C7B-B5B68F50507D}" dt="2022-01-07T03:30:40.199" v="2235" actId="1076"/>
        <pc:sldMkLst>
          <pc:docMk/>
          <pc:sldMk cId="3481477569" sldId="266"/>
        </pc:sldMkLst>
        <pc:spChg chg="add mod">
          <ac:chgData name="Siddarth Joshi" userId="bc4d29ca-e482-4031-a817-c6a7c744f97a" providerId="ADAL" clId="{D3A2F84A-6C9A-419A-9C7B-B5B68F50507D}" dt="2022-01-07T03:30:40.199" v="2235" actId="1076"/>
          <ac:spMkLst>
            <pc:docMk/>
            <pc:sldMk cId="3481477569" sldId="266"/>
            <ac:spMk id="2" creationId="{0EBB7D6B-D575-4F6F-BA46-4013FDA81D9E}"/>
          </ac:spMkLst>
        </pc:spChg>
        <pc:spChg chg="mod">
          <ac:chgData name="Siddarth Joshi" userId="bc4d29ca-e482-4031-a817-c6a7c744f97a" providerId="ADAL" clId="{D3A2F84A-6C9A-419A-9C7B-B5B68F50507D}" dt="2022-01-07T03:28:57.427" v="2168" actId="20577"/>
          <ac:spMkLst>
            <pc:docMk/>
            <pc:sldMk cId="3481477569" sldId="266"/>
            <ac:spMk id="3" creationId="{829AC113-DE17-47B7-9EFF-86A8919B7BF3}"/>
          </ac:spMkLst>
        </pc:spChg>
        <pc:spChg chg="mod">
          <ac:chgData name="Siddarth Joshi" userId="bc4d29ca-e482-4031-a817-c6a7c744f97a" providerId="ADAL" clId="{D3A2F84A-6C9A-419A-9C7B-B5B68F50507D}" dt="2022-01-07T03:27:35.385" v="2028" actId="20577"/>
          <ac:spMkLst>
            <pc:docMk/>
            <pc:sldMk cId="3481477569" sldId="266"/>
            <ac:spMk id="8" creationId="{BBB9B1C4-5210-4BEA-A556-2A53383A911F}"/>
          </ac:spMkLst>
        </pc:spChg>
        <pc:spChg chg="add mod">
          <ac:chgData name="Siddarth Joshi" userId="bc4d29ca-e482-4031-a817-c6a7c744f97a" providerId="ADAL" clId="{D3A2F84A-6C9A-419A-9C7B-B5B68F50507D}" dt="2022-01-07T03:30:36.910" v="2234" actId="1076"/>
          <ac:spMkLst>
            <pc:docMk/>
            <pc:sldMk cId="3481477569" sldId="266"/>
            <ac:spMk id="9" creationId="{178C39F6-DE45-4C06-8095-BA01BDC4A4F3}"/>
          </ac:spMkLst>
        </pc:spChg>
        <pc:spChg chg="add mod">
          <ac:chgData name="Siddarth Joshi" userId="bc4d29ca-e482-4031-a817-c6a7c744f97a" providerId="ADAL" clId="{D3A2F84A-6C9A-419A-9C7B-B5B68F50507D}" dt="2022-01-07T03:30:33.970" v="2233" actId="1076"/>
          <ac:spMkLst>
            <pc:docMk/>
            <pc:sldMk cId="3481477569" sldId="266"/>
            <ac:spMk id="10" creationId="{EABC446F-4463-44F0-A52D-65AC6C9F7C55}"/>
          </ac:spMkLst>
        </pc:spChg>
        <pc:spChg chg="add mod">
          <ac:chgData name="Siddarth Joshi" userId="bc4d29ca-e482-4031-a817-c6a7c744f97a" providerId="ADAL" clId="{D3A2F84A-6C9A-419A-9C7B-B5B68F50507D}" dt="2022-01-07T03:30:25.083" v="2232" actId="20577"/>
          <ac:spMkLst>
            <pc:docMk/>
            <pc:sldMk cId="3481477569" sldId="266"/>
            <ac:spMk id="11" creationId="{D6F0A8DE-4A70-4C61-835E-EA1D7A5E9A23}"/>
          </ac:spMkLst>
        </pc:spChg>
      </pc:sldChg>
      <pc:sldChg chg="addSp delSp modSp add mod">
        <pc:chgData name="Siddarth Joshi" userId="bc4d29ca-e482-4031-a817-c6a7c744f97a" providerId="ADAL" clId="{D3A2F84A-6C9A-419A-9C7B-B5B68F50507D}" dt="2022-01-07T03:33:38.803" v="2269"/>
        <pc:sldMkLst>
          <pc:docMk/>
          <pc:sldMk cId="210200475" sldId="267"/>
        </pc:sldMkLst>
        <pc:spChg chg="del">
          <ac:chgData name="Siddarth Joshi" userId="bc4d29ca-e482-4031-a817-c6a7c744f97a" providerId="ADAL" clId="{D3A2F84A-6C9A-419A-9C7B-B5B68F50507D}" dt="2022-01-07T03:32:24.518" v="2259" actId="478"/>
          <ac:spMkLst>
            <pc:docMk/>
            <pc:sldMk cId="210200475" sldId="267"/>
            <ac:spMk id="2" creationId="{0EBB7D6B-D575-4F6F-BA46-4013FDA81D9E}"/>
          </ac:spMkLst>
        </pc:spChg>
        <pc:spChg chg="del mod">
          <ac:chgData name="Siddarth Joshi" userId="bc4d29ca-e482-4031-a817-c6a7c744f97a" providerId="ADAL" clId="{D3A2F84A-6C9A-419A-9C7B-B5B68F50507D}" dt="2022-01-07T03:32:41.189" v="2262" actId="478"/>
          <ac:spMkLst>
            <pc:docMk/>
            <pc:sldMk cId="210200475" sldId="267"/>
            <ac:spMk id="3" creationId="{829AC113-DE17-47B7-9EFF-86A8919B7BF3}"/>
          </ac:spMkLst>
        </pc:spChg>
        <pc:spChg chg="del">
          <ac:chgData name="Siddarth Joshi" userId="bc4d29ca-e482-4031-a817-c6a7c744f97a" providerId="ADAL" clId="{D3A2F84A-6C9A-419A-9C7B-B5B68F50507D}" dt="2022-01-07T03:33:38.214" v="2268" actId="478"/>
          <ac:spMkLst>
            <pc:docMk/>
            <pc:sldMk cId="210200475" sldId="267"/>
            <ac:spMk id="6" creationId="{D7CDAFBD-DC25-4D18-AC41-E5AF8EB1E8E8}"/>
          </ac:spMkLst>
        </pc:spChg>
        <pc:spChg chg="mod">
          <ac:chgData name="Siddarth Joshi" userId="bc4d29ca-e482-4031-a817-c6a7c744f97a" providerId="ADAL" clId="{D3A2F84A-6C9A-419A-9C7B-B5B68F50507D}" dt="2022-01-07T03:31:23.522" v="2252" actId="20577"/>
          <ac:spMkLst>
            <pc:docMk/>
            <pc:sldMk cId="210200475" sldId="267"/>
            <ac:spMk id="8" creationId="{BBB9B1C4-5210-4BEA-A556-2A53383A911F}"/>
          </ac:spMkLst>
        </pc:spChg>
        <pc:spChg chg="del">
          <ac:chgData name="Siddarth Joshi" userId="bc4d29ca-e482-4031-a817-c6a7c744f97a" providerId="ADAL" clId="{D3A2F84A-6C9A-419A-9C7B-B5B68F50507D}" dt="2022-01-07T03:32:23.344" v="2258" actId="478"/>
          <ac:spMkLst>
            <pc:docMk/>
            <pc:sldMk cId="210200475" sldId="267"/>
            <ac:spMk id="9" creationId="{178C39F6-DE45-4C06-8095-BA01BDC4A4F3}"/>
          </ac:spMkLst>
        </pc:spChg>
        <pc:spChg chg="del">
          <ac:chgData name="Siddarth Joshi" userId="bc4d29ca-e482-4031-a817-c6a7c744f97a" providerId="ADAL" clId="{D3A2F84A-6C9A-419A-9C7B-B5B68F50507D}" dt="2022-01-07T03:32:22.264" v="2257" actId="478"/>
          <ac:spMkLst>
            <pc:docMk/>
            <pc:sldMk cId="210200475" sldId="267"/>
            <ac:spMk id="10" creationId="{EABC446F-4463-44F0-A52D-65AC6C9F7C55}"/>
          </ac:spMkLst>
        </pc:spChg>
        <pc:spChg chg="del mod">
          <ac:chgData name="Siddarth Joshi" userId="bc4d29ca-e482-4031-a817-c6a7c744f97a" providerId="ADAL" clId="{D3A2F84A-6C9A-419A-9C7B-B5B68F50507D}" dt="2022-01-07T03:32:20.778" v="2256" actId="478"/>
          <ac:spMkLst>
            <pc:docMk/>
            <pc:sldMk cId="210200475" sldId="267"/>
            <ac:spMk id="11" creationId="{D6F0A8DE-4A70-4C61-835E-EA1D7A5E9A23}"/>
          </ac:spMkLst>
        </pc:spChg>
        <pc:spChg chg="add del mod">
          <ac:chgData name="Siddarth Joshi" userId="bc4d29ca-e482-4031-a817-c6a7c744f97a" providerId="ADAL" clId="{D3A2F84A-6C9A-419A-9C7B-B5B68F50507D}" dt="2022-01-07T03:33:38.214" v="2268" actId="478"/>
          <ac:spMkLst>
            <pc:docMk/>
            <pc:sldMk cId="210200475" sldId="267"/>
            <ac:spMk id="14" creationId="{1F808AD1-69EC-4E79-8AF5-D2E8AFA0D580}"/>
          </ac:spMkLst>
        </pc:spChg>
        <pc:spChg chg="add del mod">
          <ac:chgData name="Siddarth Joshi" userId="bc4d29ca-e482-4031-a817-c6a7c744f97a" providerId="ADAL" clId="{D3A2F84A-6C9A-419A-9C7B-B5B68F50507D}" dt="2022-01-07T03:33:38.214" v="2268" actId="478"/>
          <ac:spMkLst>
            <pc:docMk/>
            <pc:sldMk cId="210200475" sldId="267"/>
            <ac:spMk id="15" creationId="{46C0A390-AA03-440B-88F9-EE271D2CDB36}"/>
          </ac:spMkLst>
        </pc:spChg>
        <pc:spChg chg="add del mod">
          <ac:chgData name="Siddarth Joshi" userId="bc4d29ca-e482-4031-a817-c6a7c744f97a" providerId="ADAL" clId="{D3A2F84A-6C9A-419A-9C7B-B5B68F50507D}" dt="2022-01-07T03:33:38.214" v="2268" actId="478"/>
          <ac:spMkLst>
            <pc:docMk/>
            <pc:sldMk cId="210200475" sldId="267"/>
            <ac:spMk id="19" creationId="{A00A0F09-BC4B-44C7-A0BC-2CA19BE05AED}"/>
          </ac:spMkLst>
        </pc:spChg>
        <pc:spChg chg="add del mod">
          <ac:chgData name="Siddarth Joshi" userId="bc4d29ca-e482-4031-a817-c6a7c744f97a" providerId="ADAL" clId="{D3A2F84A-6C9A-419A-9C7B-B5B68F50507D}" dt="2022-01-07T03:33:38.214" v="2268" actId="478"/>
          <ac:spMkLst>
            <pc:docMk/>
            <pc:sldMk cId="210200475" sldId="267"/>
            <ac:spMk id="20" creationId="{8854CF5F-91CE-4FCA-B02C-741D7BB56A17}"/>
          </ac:spMkLst>
        </pc:spChg>
        <pc:spChg chg="add del mod">
          <ac:chgData name="Siddarth Joshi" userId="bc4d29ca-e482-4031-a817-c6a7c744f97a" providerId="ADAL" clId="{D3A2F84A-6C9A-419A-9C7B-B5B68F50507D}" dt="2022-01-07T03:33:38.214" v="2268" actId="478"/>
          <ac:spMkLst>
            <pc:docMk/>
            <pc:sldMk cId="210200475" sldId="267"/>
            <ac:spMk id="21" creationId="{3F457895-97E0-45F8-80A1-F2ACB2C5FB87}"/>
          </ac:spMkLst>
        </pc:spChg>
        <pc:spChg chg="add del mod">
          <ac:chgData name="Siddarth Joshi" userId="bc4d29ca-e482-4031-a817-c6a7c744f97a" providerId="ADAL" clId="{D3A2F84A-6C9A-419A-9C7B-B5B68F50507D}" dt="2022-01-07T03:33:38.214" v="2268" actId="478"/>
          <ac:spMkLst>
            <pc:docMk/>
            <pc:sldMk cId="210200475" sldId="267"/>
            <ac:spMk id="22" creationId="{26BB6FFF-31E8-4B7F-B8C7-443A4BDF37EF}"/>
          </ac:spMkLst>
        </pc:spChg>
        <pc:spChg chg="add del mod">
          <ac:chgData name="Siddarth Joshi" userId="bc4d29ca-e482-4031-a817-c6a7c744f97a" providerId="ADAL" clId="{D3A2F84A-6C9A-419A-9C7B-B5B68F50507D}" dt="2022-01-07T03:33:38.214" v="2268" actId="478"/>
          <ac:spMkLst>
            <pc:docMk/>
            <pc:sldMk cId="210200475" sldId="267"/>
            <ac:spMk id="23" creationId="{8F59D688-3DED-4083-BC76-3C1278AFCC9E}"/>
          </ac:spMkLst>
        </pc:spChg>
        <pc:spChg chg="add del mod">
          <ac:chgData name="Siddarth Joshi" userId="bc4d29ca-e482-4031-a817-c6a7c744f97a" providerId="ADAL" clId="{D3A2F84A-6C9A-419A-9C7B-B5B68F50507D}" dt="2022-01-07T03:33:38.214" v="2268" actId="478"/>
          <ac:spMkLst>
            <pc:docMk/>
            <pc:sldMk cId="210200475" sldId="267"/>
            <ac:spMk id="24" creationId="{1986C889-1E8C-4E4C-AC61-548B96737856}"/>
          </ac:spMkLst>
        </pc:spChg>
        <pc:spChg chg="add del mod">
          <ac:chgData name="Siddarth Joshi" userId="bc4d29ca-e482-4031-a817-c6a7c744f97a" providerId="ADAL" clId="{D3A2F84A-6C9A-419A-9C7B-B5B68F50507D}" dt="2022-01-07T03:33:38.214" v="2268" actId="478"/>
          <ac:spMkLst>
            <pc:docMk/>
            <pc:sldMk cId="210200475" sldId="267"/>
            <ac:spMk id="26" creationId="{53C242A3-47D3-46EA-BBF0-9EE119CF0932}"/>
          </ac:spMkLst>
        </pc:spChg>
        <pc:spChg chg="add del mod">
          <ac:chgData name="Siddarth Joshi" userId="bc4d29ca-e482-4031-a817-c6a7c744f97a" providerId="ADAL" clId="{D3A2F84A-6C9A-419A-9C7B-B5B68F50507D}" dt="2022-01-07T03:33:38.214" v="2268" actId="478"/>
          <ac:spMkLst>
            <pc:docMk/>
            <pc:sldMk cId="210200475" sldId="267"/>
            <ac:spMk id="27" creationId="{BFBEADAE-90DD-4CA2-B442-10BB6743DFA5}"/>
          </ac:spMkLst>
        </pc:spChg>
        <pc:spChg chg="add del mod">
          <ac:chgData name="Siddarth Joshi" userId="bc4d29ca-e482-4031-a817-c6a7c744f97a" providerId="ADAL" clId="{D3A2F84A-6C9A-419A-9C7B-B5B68F50507D}" dt="2022-01-07T03:33:38.214" v="2268" actId="478"/>
          <ac:spMkLst>
            <pc:docMk/>
            <pc:sldMk cId="210200475" sldId="267"/>
            <ac:spMk id="28" creationId="{2E947C2A-0926-4986-96D1-7BF11AD2426E}"/>
          </ac:spMkLst>
        </pc:spChg>
        <pc:spChg chg="add del mod">
          <ac:chgData name="Siddarth Joshi" userId="bc4d29ca-e482-4031-a817-c6a7c744f97a" providerId="ADAL" clId="{D3A2F84A-6C9A-419A-9C7B-B5B68F50507D}" dt="2022-01-07T03:33:38.214" v="2268" actId="478"/>
          <ac:spMkLst>
            <pc:docMk/>
            <pc:sldMk cId="210200475" sldId="267"/>
            <ac:spMk id="29" creationId="{3D46FF7D-687B-4FB3-A5F1-5B1AB550D2E2}"/>
          </ac:spMkLst>
        </pc:spChg>
        <pc:spChg chg="add del mod">
          <ac:chgData name="Siddarth Joshi" userId="bc4d29ca-e482-4031-a817-c6a7c744f97a" providerId="ADAL" clId="{D3A2F84A-6C9A-419A-9C7B-B5B68F50507D}" dt="2022-01-07T03:33:38.214" v="2268" actId="478"/>
          <ac:spMkLst>
            <pc:docMk/>
            <pc:sldMk cId="210200475" sldId="267"/>
            <ac:spMk id="30" creationId="{757D878B-F685-48D3-9A73-4FA28C5704C3}"/>
          </ac:spMkLst>
        </pc:spChg>
        <pc:spChg chg="add del mod">
          <ac:chgData name="Siddarth Joshi" userId="bc4d29ca-e482-4031-a817-c6a7c744f97a" providerId="ADAL" clId="{D3A2F84A-6C9A-419A-9C7B-B5B68F50507D}" dt="2022-01-07T03:33:38.214" v="2268" actId="478"/>
          <ac:spMkLst>
            <pc:docMk/>
            <pc:sldMk cId="210200475" sldId="267"/>
            <ac:spMk id="32" creationId="{5089F363-C121-432C-8DE9-9E7235B541B7}"/>
          </ac:spMkLst>
        </pc:spChg>
        <pc:spChg chg="add del mod">
          <ac:chgData name="Siddarth Joshi" userId="bc4d29ca-e482-4031-a817-c6a7c744f97a" providerId="ADAL" clId="{D3A2F84A-6C9A-419A-9C7B-B5B68F50507D}" dt="2022-01-07T03:33:38.214" v="2268" actId="478"/>
          <ac:spMkLst>
            <pc:docMk/>
            <pc:sldMk cId="210200475" sldId="267"/>
            <ac:spMk id="33" creationId="{CB8E70FC-3538-4B37-BDB8-52B46092E7CE}"/>
          </ac:spMkLst>
        </pc:spChg>
        <pc:spChg chg="add del mod">
          <ac:chgData name="Siddarth Joshi" userId="bc4d29ca-e482-4031-a817-c6a7c744f97a" providerId="ADAL" clId="{D3A2F84A-6C9A-419A-9C7B-B5B68F50507D}" dt="2022-01-07T03:32:44.407" v="2263" actId="478"/>
          <ac:spMkLst>
            <pc:docMk/>
            <pc:sldMk cId="210200475" sldId="267"/>
            <ac:spMk id="34" creationId="{74F38715-4526-49C0-AFBB-96B1D0ED77C6}"/>
          </ac:spMkLst>
        </pc:spChg>
        <pc:spChg chg="add mod">
          <ac:chgData name="Siddarth Joshi" userId="bc4d29ca-e482-4031-a817-c6a7c744f97a" providerId="ADAL" clId="{D3A2F84A-6C9A-419A-9C7B-B5B68F50507D}" dt="2022-01-07T03:33:38.803" v="2269"/>
          <ac:spMkLst>
            <pc:docMk/>
            <pc:sldMk cId="210200475" sldId="267"/>
            <ac:spMk id="38" creationId="{EB318088-B414-4236-82C6-5F2E91EC7F78}"/>
          </ac:spMkLst>
        </pc:spChg>
        <pc:spChg chg="add mod">
          <ac:chgData name="Siddarth Joshi" userId="bc4d29ca-e482-4031-a817-c6a7c744f97a" providerId="ADAL" clId="{D3A2F84A-6C9A-419A-9C7B-B5B68F50507D}" dt="2022-01-07T03:33:38.803" v="2269"/>
          <ac:spMkLst>
            <pc:docMk/>
            <pc:sldMk cId="210200475" sldId="267"/>
            <ac:spMk id="40" creationId="{3B56ED22-2361-4C5F-A8CB-6B1AA2344D50}"/>
          </ac:spMkLst>
        </pc:spChg>
        <pc:spChg chg="add mod">
          <ac:chgData name="Siddarth Joshi" userId="bc4d29ca-e482-4031-a817-c6a7c744f97a" providerId="ADAL" clId="{D3A2F84A-6C9A-419A-9C7B-B5B68F50507D}" dt="2022-01-07T03:33:38.803" v="2269"/>
          <ac:spMkLst>
            <pc:docMk/>
            <pc:sldMk cId="210200475" sldId="267"/>
            <ac:spMk id="41" creationId="{4953D06E-015D-4ED8-8D42-1504870D44A4}"/>
          </ac:spMkLst>
        </pc:spChg>
        <pc:spChg chg="add mod">
          <ac:chgData name="Siddarth Joshi" userId="bc4d29ca-e482-4031-a817-c6a7c744f97a" providerId="ADAL" clId="{D3A2F84A-6C9A-419A-9C7B-B5B68F50507D}" dt="2022-01-07T03:33:38.803" v="2269"/>
          <ac:spMkLst>
            <pc:docMk/>
            <pc:sldMk cId="210200475" sldId="267"/>
            <ac:spMk id="42" creationId="{ECCF51ED-7F68-44D1-A732-4536CE3DA515}"/>
          </ac:spMkLst>
        </pc:spChg>
        <pc:picChg chg="add del mod">
          <ac:chgData name="Siddarth Joshi" userId="bc4d29ca-e482-4031-a817-c6a7c744f97a" providerId="ADAL" clId="{D3A2F84A-6C9A-419A-9C7B-B5B68F50507D}" dt="2022-01-07T03:33:38.214" v="2268" actId="478"/>
          <ac:picMkLst>
            <pc:docMk/>
            <pc:sldMk cId="210200475" sldId="267"/>
            <ac:picMk id="12" creationId="{292BE958-2AB8-4901-A229-54379EA7EFCD}"/>
          </ac:picMkLst>
        </pc:picChg>
        <pc:picChg chg="add del mod">
          <ac:chgData name="Siddarth Joshi" userId="bc4d29ca-e482-4031-a817-c6a7c744f97a" providerId="ADAL" clId="{D3A2F84A-6C9A-419A-9C7B-B5B68F50507D}" dt="2022-01-07T03:33:38.214" v="2268" actId="478"/>
          <ac:picMkLst>
            <pc:docMk/>
            <pc:sldMk cId="210200475" sldId="267"/>
            <ac:picMk id="13" creationId="{DE285298-5C15-4318-A2FE-A748A71DD855}"/>
          </ac:picMkLst>
        </pc:picChg>
        <pc:picChg chg="add del mod">
          <ac:chgData name="Siddarth Joshi" userId="bc4d29ca-e482-4031-a817-c6a7c744f97a" providerId="ADAL" clId="{D3A2F84A-6C9A-419A-9C7B-B5B68F50507D}" dt="2022-01-07T03:33:38.214" v="2268" actId="478"/>
          <ac:picMkLst>
            <pc:docMk/>
            <pc:sldMk cId="210200475" sldId="267"/>
            <ac:picMk id="16" creationId="{8EF4C9A1-7418-4E4D-8037-BA77DE039A0F}"/>
          </ac:picMkLst>
        </pc:picChg>
        <pc:picChg chg="add del mod">
          <ac:chgData name="Siddarth Joshi" userId="bc4d29ca-e482-4031-a817-c6a7c744f97a" providerId="ADAL" clId="{D3A2F84A-6C9A-419A-9C7B-B5B68F50507D}" dt="2022-01-07T03:33:38.214" v="2268" actId="478"/>
          <ac:picMkLst>
            <pc:docMk/>
            <pc:sldMk cId="210200475" sldId="267"/>
            <ac:picMk id="17" creationId="{D85A44AF-DB1A-42B5-AEFE-3F7BE68B0D0A}"/>
          </ac:picMkLst>
        </pc:picChg>
        <pc:picChg chg="add del mod">
          <ac:chgData name="Siddarth Joshi" userId="bc4d29ca-e482-4031-a817-c6a7c744f97a" providerId="ADAL" clId="{D3A2F84A-6C9A-419A-9C7B-B5B68F50507D}" dt="2022-01-07T03:33:38.214" v="2268" actId="478"/>
          <ac:picMkLst>
            <pc:docMk/>
            <pc:sldMk cId="210200475" sldId="267"/>
            <ac:picMk id="18" creationId="{5BB9D43E-3FE1-4F3C-9E09-11F24DC97F42}"/>
          </ac:picMkLst>
        </pc:picChg>
        <pc:picChg chg="add del mod">
          <ac:chgData name="Siddarth Joshi" userId="bc4d29ca-e482-4031-a817-c6a7c744f97a" providerId="ADAL" clId="{D3A2F84A-6C9A-419A-9C7B-B5B68F50507D}" dt="2022-01-07T03:33:38.214" v="2268" actId="478"/>
          <ac:picMkLst>
            <pc:docMk/>
            <pc:sldMk cId="210200475" sldId="267"/>
            <ac:picMk id="25" creationId="{B503C2A5-DA04-4925-A689-3A8880B04957}"/>
          </ac:picMkLst>
        </pc:picChg>
        <pc:picChg chg="add del mod">
          <ac:chgData name="Siddarth Joshi" userId="bc4d29ca-e482-4031-a817-c6a7c744f97a" providerId="ADAL" clId="{D3A2F84A-6C9A-419A-9C7B-B5B68F50507D}" dt="2022-01-07T03:33:38.214" v="2268" actId="478"/>
          <ac:picMkLst>
            <pc:docMk/>
            <pc:sldMk cId="210200475" sldId="267"/>
            <ac:picMk id="31" creationId="{42B5BC97-DBDF-470A-8100-D3D3DEF57CCC}"/>
          </ac:picMkLst>
        </pc:picChg>
        <pc:picChg chg="add mod">
          <ac:chgData name="Siddarth Joshi" userId="bc4d29ca-e482-4031-a817-c6a7c744f97a" providerId="ADAL" clId="{D3A2F84A-6C9A-419A-9C7B-B5B68F50507D}" dt="2022-01-07T03:33:38.803" v="2269"/>
          <ac:picMkLst>
            <pc:docMk/>
            <pc:sldMk cId="210200475" sldId="267"/>
            <ac:picMk id="35" creationId="{C82EE781-5931-49EA-B1D4-09A26AF17F93}"/>
          </ac:picMkLst>
        </pc:picChg>
        <pc:picChg chg="add mod">
          <ac:chgData name="Siddarth Joshi" userId="bc4d29ca-e482-4031-a817-c6a7c744f97a" providerId="ADAL" clId="{D3A2F84A-6C9A-419A-9C7B-B5B68F50507D}" dt="2022-01-07T03:33:38.803" v="2269"/>
          <ac:picMkLst>
            <pc:docMk/>
            <pc:sldMk cId="210200475" sldId="267"/>
            <ac:picMk id="36" creationId="{B3766AE2-F5AB-409C-8461-9C1B036ADE08}"/>
          </ac:picMkLst>
        </pc:picChg>
        <pc:picChg chg="add mod">
          <ac:chgData name="Siddarth Joshi" userId="bc4d29ca-e482-4031-a817-c6a7c744f97a" providerId="ADAL" clId="{D3A2F84A-6C9A-419A-9C7B-B5B68F50507D}" dt="2022-01-07T03:33:38.803" v="2269"/>
          <ac:picMkLst>
            <pc:docMk/>
            <pc:sldMk cId="210200475" sldId="267"/>
            <ac:picMk id="37" creationId="{F7D34113-4AD1-43CC-9E45-4DE7FDF2DD44}"/>
          </ac:picMkLst>
        </pc:picChg>
        <pc:picChg chg="add mod">
          <ac:chgData name="Siddarth Joshi" userId="bc4d29ca-e482-4031-a817-c6a7c744f97a" providerId="ADAL" clId="{D3A2F84A-6C9A-419A-9C7B-B5B68F50507D}" dt="2022-01-07T03:33:38.803" v="2269"/>
          <ac:picMkLst>
            <pc:docMk/>
            <pc:sldMk cId="210200475" sldId="267"/>
            <ac:picMk id="39" creationId="{5B0AFA6D-D5DD-4F11-878E-BA48188A3B46}"/>
          </ac:picMkLst>
        </pc:picChg>
      </pc:sldChg>
      <pc:sldChg chg="add">
        <pc:chgData name="Siddarth Joshi" userId="bc4d29ca-e482-4031-a817-c6a7c744f97a" providerId="ADAL" clId="{D3A2F84A-6C9A-419A-9C7B-B5B68F50507D}" dt="2022-01-07T03:32:55.552" v="2264" actId="2890"/>
        <pc:sldMkLst>
          <pc:docMk/>
          <pc:sldMk cId="4142404582" sldId="268"/>
        </pc:sldMkLst>
      </pc:sldChg>
      <pc:sldChg chg="delSp modSp add mod ord">
        <pc:chgData name="Siddarth Joshi" userId="bc4d29ca-e482-4031-a817-c6a7c744f97a" providerId="ADAL" clId="{D3A2F84A-6C9A-419A-9C7B-B5B68F50507D}" dt="2022-01-07T03:37:27.303" v="2461" actId="20577"/>
        <pc:sldMkLst>
          <pc:docMk/>
          <pc:sldMk cId="4090097374" sldId="269"/>
        </pc:sldMkLst>
        <pc:spChg chg="del">
          <ac:chgData name="Siddarth Joshi" userId="bc4d29ca-e482-4031-a817-c6a7c744f97a" providerId="ADAL" clId="{D3A2F84A-6C9A-419A-9C7B-B5B68F50507D}" dt="2022-01-07T03:34:35.571" v="2312" actId="478"/>
          <ac:spMkLst>
            <pc:docMk/>
            <pc:sldMk cId="4090097374" sldId="269"/>
            <ac:spMk id="2" creationId="{0EBB7D6B-D575-4F6F-BA46-4013FDA81D9E}"/>
          </ac:spMkLst>
        </pc:spChg>
        <pc:spChg chg="mod">
          <ac:chgData name="Siddarth Joshi" userId="bc4d29ca-e482-4031-a817-c6a7c744f97a" providerId="ADAL" clId="{D3A2F84A-6C9A-419A-9C7B-B5B68F50507D}" dt="2022-01-07T03:37:27.303" v="2461" actId="20577"/>
          <ac:spMkLst>
            <pc:docMk/>
            <pc:sldMk cId="4090097374" sldId="269"/>
            <ac:spMk id="3" creationId="{829AC113-DE17-47B7-9EFF-86A8919B7BF3}"/>
          </ac:spMkLst>
        </pc:spChg>
        <pc:spChg chg="del">
          <ac:chgData name="Siddarth Joshi" userId="bc4d29ca-e482-4031-a817-c6a7c744f97a" providerId="ADAL" clId="{D3A2F84A-6C9A-419A-9C7B-B5B68F50507D}" dt="2022-01-07T03:34:34.239" v="2311" actId="478"/>
          <ac:spMkLst>
            <pc:docMk/>
            <pc:sldMk cId="4090097374" sldId="269"/>
            <ac:spMk id="9" creationId="{178C39F6-DE45-4C06-8095-BA01BDC4A4F3}"/>
          </ac:spMkLst>
        </pc:spChg>
        <pc:spChg chg="del">
          <ac:chgData name="Siddarth Joshi" userId="bc4d29ca-e482-4031-a817-c6a7c744f97a" providerId="ADAL" clId="{D3A2F84A-6C9A-419A-9C7B-B5B68F50507D}" dt="2022-01-07T03:34:33.315" v="2310" actId="478"/>
          <ac:spMkLst>
            <pc:docMk/>
            <pc:sldMk cId="4090097374" sldId="269"/>
            <ac:spMk id="10" creationId="{EABC446F-4463-44F0-A52D-65AC6C9F7C55}"/>
          </ac:spMkLst>
        </pc:spChg>
        <pc:spChg chg="del">
          <ac:chgData name="Siddarth Joshi" userId="bc4d29ca-e482-4031-a817-c6a7c744f97a" providerId="ADAL" clId="{D3A2F84A-6C9A-419A-9C7B-B5B68F50507D}" dt="2022-01-07T03:34:32.188" v="2309" actId="478"/>
          <ac:spMkLst>
            <pc:docMk/>
            <pc:sldMk cId="4090097374" sldId="269"/>
            <ac:spMk id="11" creationId="{D6F0A8DE-4A70-4C61-835E-EA1D7A5E9A23}"/>
          </ac:spMkLst>
        </pc:spChg>
      </pc:sldChg>
      <pc:sldChg chg="addSp modSp add mod">
        <pc:chgData name="Siddarth Joshi" userId="bc4d29ca-e482-4031-a817-c6a7c744f97a" providerId="ADAL" clId="{D3A2F84A-6C9A-419A-9C7B-B5B68F50507D}" dt="2022-01-07T03:45:38.687" v="2851" actId="1076"/>
        <pc:sldMkLst>
          <pc:docMk/>
          <pc:sldMk cId="1965263738" sldId="270"/>
        </pc:sldMkLst>
        <pc:spChg chg="mod">
          <ac:chgData name="Siddarth Joshi" userId="bc4d29ca-e482-4031-a817-c6a7c744f97a" providerId="ADAL" clId="{D3A2F84A-6C9A-419A-9C7B-B5B68F50507D}" dt="2022-01-07T03:45:32.245" v="2850" actId="313"/>
          <ac:spMkLst>
            <pc:docMk/>
            <pc:sldMk cId="1965263738" sldId="270"/>
            <ac:spMk id="3" creationId="{829AC113-DE17-47B7-9EFF-86A8919B7BF3}"/>
          </ac:spMkLst>
        </pc:spChg>
        <pc:spChg chg="add mod">
          <ac:chgData name="Siddarth Joshi" userId="bc4d29ca-e482-4031-a817-c6a7c744f97a" providerId="ADAL" clId="{D3A2F84A-6C9A-419A-9C7B-B5B68F50507D}" dt="2022-01-07T03:45:38.687" v="2851" actId="1076"/>
          <ac:spMkLst>
            <pc:docMk/>
            <pc:sldMk cId="1965263738" sldId="270"/>
            <ac:spMk id="7" creationId="{B7D65237-2CE4-4AA8-8F2A-B05E1B64F847}"/>
          </ac:spMkLst>
        </pc:spChg>
      </pc:sldChg>
      <pc:sldChg chg="delSp modSp add mod">
        <pc:chgData name="Siddarth Joshi" userId="bc4d29ca-e482-4031-a817-c6a7c744f97a" providerId="ADAL" clId="{D3A2F84A-6C9A-419A-9C7B-B5B68F50507D}" dt="2022-01-07T04:03:46.445" v="3417" actId="20577"/>
        <pc:sldMkLst>
          <pc:docMk/>
          <pc:sldMk cId="4041298747" sldId="271"/>
        </pc:sldMkLst>
        <pc:spChg chg="mod">
          <ac:chgData name="Siddarth Joshi" userId="bc4d29ca-e482-4031-a817-c6a7c744f97a" providerId="ADAL" clId="{D3A2F84A-6C9A-419A-9C7B-B5B68F50507D}" dt="2022-01-07T04:03:46.445" v="3417" actId="20577"/>
          <ac:spMkLst>
            <pc:docMk/>
            <pc:sldMk cId="4041298747" sldId="271"/>
            <ac:spMk id="3" creationId="{829AC113-DE17-47B7-9EFF-86A8919B7BF3}"/>
          </ac:spMkLst>
        </pc:spChg>
        <pc:spChg chg="del">
          <ac:chgData name="Siddarth Joshi" userId="bc4d29ca-e482-4031-a817-c6a7c744f97a" providerId="ADAL" clId="{D3A2F84A-6C9A-419A-9C7B-B5B68F50507D}" dt="2022-01-07T03:46:34.520" v="2864" actId="478"/>
          <ac:spMkLst>
            <pc:docMk/>
            <pc:sldMk cId="4041298747" sldId="271"/>
            <ac:spMk id="7" creationId="{B7D65237-2CE4-4AA8-8F2A-B05E1B64F847}"/>
          </ac:spMkLst>
        </pc:spChg>
        <pc:spChg chg="mod">
          <ac:chgData name="Siddarth Joshi" userId="bc4d29ca-e482-4031-a817-c6a7c744f97a" providerId="ADAL" clId="{D3A2F84A-6C9A-419A-9C7B-B5B68F50507D}" dt="2022-01-07T03:46:20.422" v="2863" actId="20577"/>
          <ac:spMkLst>
            <pc:docMk/>
            <pc:sldMk cId="4041298747" sldId="271"/>
            <ac:spMk id="8" creationId="{BBB9B1C4-5210-4BEA-A556-2A53383A911F}"/>
          </ac:spMkLst>
        </pc:spChg>
      </pc:sldChg>
      <pc:sldChg chg="addSp delSp modSp add mod">
        <pc:chgData name="Siddarth Joshi" userId="bc4d29ca-e482-4031-a817-c6a7c744f97a" providerId="ADAL" clId="{D3A2F84A-6C9A-419A-9C7B-B5B68F50507D}" dt="2022-01-07T06:37:58.774" v="3446" actId="20577"/>
        <pc:sldMkLst>
          <pc:docMk/>
          <pc:sldMk cId="3342752596" sldId="272"/>
        </pc:sldMkLst>
        <pc:spChg chg="del">
          <ac:chgData name="Siddarth Joshi" userId="bc4d29ca-e482-4031-a817-c6a7c744f97a" providerId="ADAL" clId="{D3A2F84A-6C9A-419A-9C7B-B5B68F50507D}" dt="2022-01-07T06:37:26.884" v="3419" actId="478"/>
          <ac:spMkLst>
            <pc:docMk/>
            <pc:sldMk cId="3342752596" sldId="272"/>
            <ac:spMk id="3" creationId="{829AC113-DE17-47B7-9EFF-86A8919B7BF3}"/>
          </ac:spMkLst>
        </pc:spChg>
        <pc:spChg chg="del">
          <ac:chgData name="Siddarth Joshi" userId="bc4d29ca-e482-4031-a817-c6a7c744f97a" providerId="ADAL" clId="{D3A2F84A-6C9A-419A-9C7B-B5B68F50507D}" dt="2022-01-07T06:37:40.711" v="3423" actId="478"/>
          <ac:spMkLst>
            <pc:docMk/>
            <pc:sldMk cId="3342752596" sldId="272"/>
            <ac:spMk id="5" creationId="{FCB83878-284F-4939-B017-2D70417ABE01}"/>
          </ac:spMkLst>
        </pc:spChg>
        <pc:spChg chg="add del mod">
          <ac:chgData name="Siddarth Joshi" userId="bc4d29ca-e482-4031-a817-c6a7c744f97a" providerId="ADAL" clId="{D3A2F84A-6C9A-419A-9C7B-B5B68F50507D}" dt="2022-01-07T06:37:30.417" v="3420" actId="478"/>
          <ac:spMkLst>
            <pc:docMk/>
            <pc:sldMk cId="3342752596" sldId="272"/>
            <ac:spMk id="7" creationId="{D1121B32-CEDC-4B6B-AC5D-274402B514D5}"/>
          </ac:spMkLst>
        </pc:spChg>
        <pc:spChg chg="mod">
          <ac:chgData name="Siddarth Joshi" userId="bc4d29ca-e482-4031-a817-c6a7c744f97a" providerId="ADAL" clId="{D3A2F84A-6C9A-419A-9C7B-B5B68F50507D}" dt="2022-01-07T06:37:58.774" v="3446" actId="20577"/>
          <ac:spMkLst>
            <pc:docMk/>
            <pc:sldMk cId="3342752596" sldId="272"/>
            <ac:spMk id="8" creationId="{BBB9B1C4-5210-4BEA-A556-2A53383A911F}"/>
          </ac:spMkLst>
        </pc:spChg>
        <pc:spChg chg="add mod">
          <ac:chgData name="Siddarth Joshi" userId="bc4d29ca-e482-4031-a817-c6a7c744f97a" providerId="ADAL" clId="{D3A2F84A-6C9A-419A-9C7B-B5B68F50507D}" dt="2022-01-07T06:37:35.989" v="3422" actId="1076"/>
          <ac:spMkLst>
            <pc:docMk/>
            <pc:sldMk cId="3342752596" sldId="272"/>
            <ac:spMk id="10" creationId="{E040E816-55DC-48AA-BCC2-E926D6F07BD0}"/>
          </ac:spMkLst>
        </pc:spChg>
        <pc:spChg chg="add mod">
          <ac:chgData name="Siddarth Joshi" userId="bc4d29ca-e482-4031-a817-c6a7c744f97a" providerId="ADAL" clId="{D3A2F84A-6C9A-419A-9C7B-B5B68F50507D}" dt="2022-01-07T06:37:35.989" v="3422" actId="1076"/>
          <ac:spMkLst>
            <pc:docMk/>
            <pc:sldMk cId="3342752596" sldId="272"/>
            <ac:spMk id="11" creationId="{5BDA1C1D-C2D8-493C-ADCF-53D18B21F37B}"/>
          </ac:spMkLst>
        </pc:spChg>
        <pc:picChg chg="add mod">
          <ac:chgData name="Siddarth Joshi" userId="bc4d29ca-e482-4031-a817-c6a7c744f97a" providerId="ADAL" clId="{D3A2F84A-6C9A-419A-9C7B-B5B68F50507D}" dt="2022-01-07T06:37:35.989" v="3422" actId="1076"/>
          <ac:picMkLst>
            <pc:docMk/>
            <pc:sldMk cId="3342752596" sldId="272"/>
            <ac:picMk id="9" creationId="{4D6EC81C-C0DE-4249-A732-F37840DB68B0}"/>
          </ac:picMkLst>
        </pc:picChg>
      </pc:sldChg>
      <pc:sldChg chg="addSp delSp modSp add mod">
        <pc:chgData name="Siddarth Joshi" userId="bc4d29ca-e482-4031-a817-c6a7c744f97a" providerId="ADAL" clId="{D3A2F84A-6C9A-419A-9C7B-B5B68F50507D}" dt="2022-01-07T07:14:48.232" v="4315" actId="20577"/>
        <pc:sldMkLst>
          <pc:docMk/>
          <pc:sldMk cId="1985163396" sldId="273"/>
        </pc:sldMkLst>
        <pc:spChg chg="add mod">
          <ac:chgData name="Siddarth Joshi" userId="bc4d29ca-e482-4031-a817-c6a7c744f97a" providerId="ADAL" clId="{D3A2F84A-6C9A-419A-9C7B-B5B68F50507D}" dt="2022-01-07T06:41:03.010" v="3504" actId="1076"/>
          <ac:spMkLst>
            <pc:docMk/>
            <pc:sldMk cId="1985163396" sldId="273"/>
            <ac:spMk id="2" creationId="{2F979040-BE4B-4380-B187-C18C5C405CE6}"/>
          </ac:spMkLst>
        </pc:spChg>
        <pc:spChg chg="mod">
          <ac:chgData name="Siddarth Joshi" userId="bc4d29ca-e482-4031-a817-c6a7c744f97a" providerId="ADAL" clId="{D3A2F84A-6C9A-419A-9C7B-B5B68F50507D}" dt="2022-01-07T06:38:48.202" v="3460" actId="20577"/>
          <ac:spMkLst>
            <pc:docMk/>
            <pc:sldMk cId="1985163396" sldId="273"/>
            <ac:spMk id="8" creationId="{BBB9B1C4-5210-4BEA-A556-2A53383A911F}"/>
          </ac:spMkLst>
        </pc:spChg>
        <pc:spChg chg="del">
          <ac:chgData name="Siddarth Joshi" userId="bc4d29ca-e482-4031-a817-c6a7c744f97a" providerId="ADAL" clId="{D3A2F84A-6C9A-419A-9C7B-B5B68F50507D}" dt="2022-01-07T06:38:37.848" v="3449" actId="478"/>
          <ac:spMkLst>
            <pc:docMk/>
            <pc:sldMk cId="1985163396" sldId="273"/>
            <ac:spMk id="10" creationId="{E040E816-55DC-48AA-BCC2-E926D6F07BD0}"/>
          </ac:spMkLst>
        </pc:spChg>
        <pc:spChg chg="del">
          <ac:chgData name="Siddarth Joshi" userId="bc4d29ca-e482-4031-a817-c6a7c744f97a" providerId="ADAL" clId="{D3A2F84A-6C9A-419A-9C7B-B5B68F50507D}" dt="2022-01-07T06:38:39.234" v="3450" actId="478"/>
          <ac:spMkLst>
            <pc:docMk/>
            <pc:sldMk cId="1985163396" sldId="273"/>
            <ac:spMk id="11" creationId="{5BDA1C1D-C2D8-493C-ADCF-53D18B21F37B}"/>
          </ac:spMkLst>
        </pc:spChg>
        <pc:spChg chg="add mod">
          <ac:chgData name="Siddarth Joshi" userId="bc4d29ca-e482-4031-a817-c6a7c744f97a" providerId="ADAL" clId="{D3A2F84A-6C9A-419A-9C7B-B5B68F50507D}" dt="2022-01-07T06:43:38.113" v="3591" actId="20577"/>
          <ac:spMkLst>
            <pc:docMk/>
            <pc:sldMk cId="1985163396" sldId="273"/>
            <ac:spMk id="13" creationId="{8891818F-21C4-49C0-92A3-7D92BF6D8BCD}"/>
          </ac:spMkLst>
        </pc:spChg>
        <pc:spChg chg="add mod">
          <ac:chgData name="Siddarth Joshi" userId="bc4d29ca-e482-4031-a817-c6a7c744f97a" providerId="ADAL" clId="{D3A2F84A-6C9A-419A-9C7B-B5B68F50507D}" dt="2022-01-07T06:43:00.509" v="3589" actId="1076"/>
          <ac:spMkLst>
            <pc:docMk/>
            <pc:sldMk cId="1985163396" sldId="273"/>
            <ac:spMk id="14" creationId="{60A02034-3060-4B21-8FD1-C6E5A4FE7502}"/>
          </ac:spMkLst>
        </pc:spChg>
        <pc:spChg chg="add del mod">
          <ac:chgData name="Siddarth Joshi" userId="bc4d29ca-e482-4031-a817-c6a7c744f97a" providerId="ADAL" clId="{D3A2F84A-6C9A-419A-9C7B-B5B68F50507D}" dt="2022-01-07T06:43:57.693" v="3616" actId="478"/>
          <ac:spMkLst>
            <pc:docMk/>
            <pc:sldMk cId="1985163396" sldId="273"/>
            <ac:spMk id="15" creationId="{55DD9537-6F2C-4BCA-BF20-1273333BC3BC}"/>
          </ac:spMkLst>
        </pc:spChg>
        <pc:spChg chg="add mod">
          <ac:chgData name="Siddarth Joshi" userId="bc4d29ca-e482-4031-a817-c6a7c744f97a" providerId="ADAL" clId="{D3A2F84A-6C9A-419A-9C7B-B5B68F50507D}" dt="2022-01-07T07:14:48.232" v="4315" actId="20577"/>
          <ac:spMkLst>
            <pc:docMk/>
            <pc:sldMk cId="1985163396" sldId="273"/>
            <ac:spMk id="16" creationId="{BC2EC186-4EAC-4AFF-AE5B-5A57AD281199}"/>
          </ac:spMkLst>
        </pc:spChg>
        <pc:spChg chg="add mod">
          <ac:chgData name="Siddarth Joshi" userId="bc4d29ca-e482-4031-a817-c6a7c744f97a" providerId="ADAL" clId="{D3A2F84A-6C9A-419A-9C7B-B5B68F50507D}" dt="2022-01-07T06:56:22.563" v="3792"/>
          <ac:spMkLst>
            <pc:docMk/>
            <pc:sldMk cId="1985163396" sldId="273"/>
            <ac:spMk id="17" creationId="{18E0C6B3-70C4-4C99-932B-6D512BE3507A}"/>
          </ac:spMkLst>
        </pc:spChg>
        <pc:picChg chg="del">
          <ac:chgData name="Siddarth Joshi" userId="bc4d29ca-e482-4031-a817-c6a7c744f97a" providerId="ADAL" clId="{D3A2F84A-6C9A-419A-9C7B-B5B68F50507D}" dt="2022-01-07T06:38:35.518" v="3448" actId="478"/>
          <ac:picMkLst>
            <pc:docMk/>
            <pc:sldMk cId="1985163396" sldId="273"/>
            <ac:picMk id="9" creationId="{4D6EC81C-C0DE-4249-A732-F37840DB68B0}"/>
          </ac:picMkLst>
        </pc:picChg>
        <pc:picChg chg="add mod">
          <ac:chgData name="Siddarth Joshi" userId="bc4d29ca-e482-4031-a817-c6a7c744f97a" providerId="ADAL" clId="{D3A2F84A-6C9A-419A-9C7B-B5B68F50507D}" dt="2022-01-07T06:38:55.079" v="3462" actId="1076"/>
          <ac:picMkLst>
            <pc:docMk/>
            <pc:sldMk cId="1985163396" sldId="273"/>
            <ac:picMk id="12" creationId="{935370D2-A8AF-42D9-B70F-F3EA684A08DD}"/>
          </ac:picMkLst>
        </pc:picChg>
      </pc:sldChg>
      <pc:sldChg chg="addSp delSp modSp add mod">
        <pc:chgData name="Siddarth Joshi" userId="bc4d29ca-e482-4031-a817-c6a7c744f97a" providerId="ADAL" clId="{D3A2F84A-6C9A-419A-9C7B-B5B68F50507D}" dt="2022-01-07T06:56:24.056" v="3793"/>
        <pc:sldMkLst>
          <pc:docMk/>
          <pc:sldMk cId="3707545541" sldId="274"/>
        </pc:sldMkLst>
        <pc:spChg chg="del">
          <ac:chgData name="Siddarth Joshi" userId="bc4d29ca-e482-4031-a817-c6a7c744f97a" providerId="ADAL" clId="{D3A2F84A-6C9A-419A-9C7B-B5B68F50507D}" dt="2022-01-07T06:46:12.538" v="3683" actId="478"/>
          <ac:spMkLst>
            <pc:docMk/>
            <pc:sldMk cId="3707545541" sldId="274"/>
            <ac:spMk id="2" creationId="{2F979040-BE4B-4380-B187-C18C5C405CE6}"/>
          </ac:spMkLst>
        </pc:spChg>
        <pc:spChg chg="add del mod">
          <ac:chgData name="Siddarth Joshi" userId="bc4d29ca-e482-4031-a817-c6a7c744f97a" providerId="ADAL" clId="{D3A2F84A-6C9A-419A-9C7B-B5B68F50507D}" dt="2022-01-07T06:46:18.421" v="3685" actId="478"/>
          <ac:spMkLst>
            <pc:docMk/>
            <pc:sldMk cId="3707545541" sldId="274"/>
            <ac:spMk id="5" creationId="{EDFD4E6D-6A96-4889-94D1-57235D8212CF}"/>
          </ac:spMkLst>
        </pc:spChg>
        <pc:spChg chg="mod">
          <ac:chgData name="Siddarth Joshi" userId="bc4d29ca-e482-4031-a817-c6a7c744f97a" providerId="ADAL" clId="{D3A2F84A-6C9A-419A-9C7B-B5B68F50507D}" dt="2022-01-07T06:46:00.526" v="3681" actId="20577"/>
          <ac:spMkLst>
            <pc:docMk/>
            <pc:sldMk cId="3707545541" sldId="274"/>
            <ac:spMk id="8" creationId="{BBB9B1C4-5210-4BEA-A556-2A53383A911F}"/>
          </ac:spMkLst>
        </pc:spChg>
        <pc:spChg chg="del">
          <ac:chgData name="Siddarth Joshi" userId="bc4d29ca-e482-4031-a817-c6a7c744f97a" providerId="ADAL" clId="{D3A2F84A-6C9A-419A-9C7B-B5B68F50507D}" dt="2022-01-07T06:46:15.439" v="3684" actId="478"/>
          <ac:spMkLst>
            <pc:docMk/>
            <pc:sldMk cId="3707545541" sldId="274"/>
            <ac:spMk id="13" creationId="{8891818F-21C4-49C0-92A3-7D92BF6D8BCD}"/>
          </ac:spMkLst>
        </pc:spChg>
        <pc:spChg chg="del">
          <ac:chgData name="Siddarth Joshi" userId="bc4d29ca-e482-4031-a817-c6a7c744f97a" providerId="ADAL" clId="{D3A2F84A-6C9A-419A-9C7B-B5B68F50507D}" dt="2022-01-07T06:46:12.538" v="3683" actId="478"/>
          <ac:spMkLst>
            <pc:docMk/>
            <pc:sldMk cId="3707545541" sldId="274"/>
            <ac:spMk id="14" creationId="{60A02034-3060-4B21-8FD1-C6E5A4FE7502}"/>
          </ac:spMkLst>
        </pc:spChg>
        <pc:spChg chg="add mod">
          <ac:chgData name="Siddarth Joshi" userId="bc4d29ca-e482-4031-a817-c6a7c744f97a" providerId="ADAL" clId="{D3A2F84A-6C9A-419A-9C7B-B5B68F50507D}" dt="2022-01-07T06:46:21.334" v="3687"/>
          <ac:spMkLst>
            <pc:docMk/>
            <pc:sldMk cId="3707545541" sldId="274"/>
            <ac:spMk id="15" creationId="{4E9D2A07-8EFF-41A5-BE85-ABBB72CEF75A}"/>
          </ac:spMkLst>
        </pc:spChg>
        <pc:spChg chg="del">
          <ac:chgData name="Siddarth Joshi" userId="bc4d29ca-e482-4031-a817-c6a7c744f97a" providerId="ADAL" clId="{D3A2F84A-6C9A-419A-9C7B-B5B68F50507D}" dt="2022-01-07T06:46:20.743" v="3686" actId="478"/>
          <ac:spMkLst>
            <pc:docMk/>
            <pc:sldMk cId="3707545541" sldId="274"/>
            <ac:spMk id="16" creationId="{BC2EC186-4EAC-4AFF-AE5B-5A57AD281199}"/>
          </ac:spMkLst>
        </pc:spChg>
        <pc:spChg chg="add mod">
          <ac:chgData name="Siddarth Joshi" userId="bc4d29ca-e482-4031-a817-c6a7c744f97a" providerId="ADAL" clId="{D3A2F84A-6C9A-419A-9C7B-B5B68F50507D}" dt="2022-01-07T06:46:25.200" v="3688" actId="5793"/>
          <ac:spMkLst>
            <pc:docMk/>
            <pc:sldMk cId="3707545541" sldId="274"/>
            <ac:spMk id="18" creationId="{F0C17D3C-13AF-4271-968E-BEA65D09C444}"/>
          </ac:spMkLst>
        </pc:spChg>
        <pc:spChg chg="add mod">
          <ac:chgData name="Siddarth Joshi" userId="bc4d29ca-e482-4031-a817-c6a7c744f97a" providerId="ADAL" clId="{D3A2F84A-6C9A-419A-9C7B-B5B68F50507D}" dt="2022-01-07T06:56:24.056" v="3793"/>
          <ac:spMkLst>
            <pc:docMk/>
            <pc:sldMk cId="3707545541" sldId="274"/>
            <ac:spMk id="19" creationId="{40035DD2-2C22-4875-90CF-F3CAE8E2CD62}"/>
          </ac:spMkLst>
        </pc:spChg>
        <pc:picChg chg="del">
          <ac:chgData name="Siddarth Joshi" userId="bc4d29ca-e482-4031-a817-c6a7c744f97a" providerId="ADAL" clId="{D3A2F84A-6C9A-419A-9C7B-B5B68F50507D}" dt="2022-01-07T06:46:02.845" v="3682" actId="478"/>
          <ac:picMkLst>
            <pc:docMk/>
            <pc:sldMk cId="3707545541" sldId="274"/>
            <ac:picMk id="12" creationId="{935370D2-A8AF-42D9-B70F-F3EA684A08DD}"/>
          </ac:picMkLst>
        </pc:picChg>
        <pc:picChg chg="add mod">
          <ac:chgData name="Siddarth Joshi" userId="bc4d29ca-e482-4031-a817-c6a7c744f97a" providerId="ADAL" clId="{D3A2F84A-6C9A-419A-9C7B-B5B68F50507D}" dt="2022-01-07T06:46:21.334" v="3687"/>
          <ac:picMkLst>
            <pc:docMk/>
            <pc:sldMk cId="3707545541" sldId="274"/>
            <ac:picMk id="17" creationId="{B6DD65B2-5312-4732-BE5E-2664EC64CCF2}"/>
          </ac:picMkLst>
        </pc:picChg>
      </pc:sldChg>
      <pc:sldChg chg="addSp delSp modSp add mod">
        <pc:chgData name="Siddarth Joshi" userId="bc4d29ca-e482-4031-a817-c6a7c744f97a" providerId="ADAL" clId="{D3A2F84A-6C9A-419A-9C7B-B5B68F50507D}" dt="2022-01-07T18:32:05.658" v="5502" actId="5793"/>
        <pc:sldMkLst>
          <pc:docMk/>
          <pc:sldMk cId="2647977318" sldId="275"/>
        </pc:sldMkLst>
        <pc:spChg chg="add mod">
          <ac:chgData name="Siddarth Joshi" userId="bc4d29ca-e482-4031-a817-c6a7c744f97a" providerId="ADAL" clId="{D3A2F84A-6C9A-419A-9C7B-B5B68F50507D}" dt="2022-01-07T06:56:26.061" v="3794"/>
          <ac:spMkLst>
            <pc:docMk/>
            <pc:sldMk cId="2647977318" sldId="275"/>
            <ac:spMk id="9" creationId="{1A43EBF0-25D3-46EF-9D1B-F9681D30A93D}"/>
          </ac:spMkLst>
        </pc:spChg>
        <pc:spChg chg="add mod">
          <ac:chgData name="Siddarth Joshi" userId="bc4d29ca-e482-4031-a817-c6a7c744f97a" providerId="ADAL" clId="{D3A2F84A-6C9A-419A-9C7B-B5B68F50507D}" dt="2022-01-07T18:32:05.658" v="5502" actId="5793"/>
          <ac:spMkLst>
            <pc:docMk/>
            <pc:sldMk cId="2647977318" sldId="275"/>
            <ac:spMk id="10" creationId="{A7867234-7A7F-4639-8D78-1333012EEF92}"/>
          </ac:spMkLst>
        </pc:spChg>
        <pc:spChg chg="mod">
          <ac:chgData name="Siddarth Joshi" userId="bc4d29ca-e482-4031-a817-c6a7c744f97a" providerId="ADAL" clId="{D3A2F84A-6C9A-419A-9C7B-B5B68F50507D}" dt="2022-01-07T06:48:36.545" v="3753" actId="20577"/>
          <ac:spMkLst>
            <pc:docMk/>
            <pc:sldMk cId="2647977318" sldId="275"/>
            <ac:spMk id="15" creationId="{4E9D2A07-8EFF-41A5-BE85-ABBB72CEF75A}"/>
          </ac:spMkLst>
        </pc:spChg>
        <pc:spChg chg="del">
          <ac:chgData name="Siddarth Joshi" userId="bc4d29ca-e482-4031-a817-c6a7c744f97a" providerId="ADAL" clId="{D3A2F84A-6C9A-419A-9C7B-B5B68F50507D}" dt="2022-01-07T06:47:38.579" v="3690" actId="478"/>
          <ac:spMkLst>
            <pc:docMk/>
            <pc:sldMk cId="2647977318" sldId="275"/>
            <ac:spMk id="18" creationId="{F0C17D3C-13AF-4271-968E-BEA65D09C444}"/>
          </ac:spMkLst>
        </pc:spChg>
      </pc:sldChg>
      <pc:sldChg chg="addSp delSp modSp add mod">
        <pc:chgData name="Siddarth Joshi" userId="bc4d29ca-e482-4031-a817-c6a7c744f97a" providerId="ADAL" clId="{D3A2F84A-6C9A-419A-9C7B-B5B68F50507D}" dt="2022-01-07T06:58:51.802" v="3849" actId="5793"/>
        <pc:sldMkLst>
          <pc:docMk/>
          <pc:sldMk cId="1301921749" sldId="276"/>
        </pc:sldMkLst>
        <pc:spChg chg="add del mod">
          <ac:chgData name="Siddarth Joshi" userId="bc4d29ca-e482-4031-a817-c6a7c744f97a" providerId="ADAL" clId="{D3A2F84A-6C9A-419A-9C7B-B5B68F50507D}" dt="2022-01-07T06:51:07.289" v="3780" actId="478"/>
          <ac:spMkLst>
            <pc:docMk/>
            <pc:sldMk cId="1301921749" sldId="276"/>
            <ac:spMk id="7" creationId="{400A51C5-0680-42C3-8F95-455ECFD1BA14}"/>
          </ac:spMkLst>
        </pc:spChg>
        <pc:spChg chg="mod">
          <ac:chgData name="Siddarth Joshi" userId="bc4d29ca-e482-4031-a817-c6a7c744f97a" providerId="ADAL" clId="{D3A2F84A-6C9A-419A-9C7B-B5B68F50507D}" dt="2022-01-07T06:48:59.184" v="3778" actId="20577"/>
          <ac:spMkLst>
            <pc:docMk/>
            <pc:sldMk cId="1301921749" sldId="276"/>
            <ac:spMk id="8" creationId="{BBB9B1C4-5210-4BEA-A556-2A53383A911F}"/>
          </ac:spMkLst>
        </pc:spChg>
        <pc:spChg chg="add del mod">
          <ac:chgData name="Siddarth Joshi" userId="bc4d29ca-e482-4031-a817-c6a7c744f97a" providerId="ADAL" clId="{D3A2F84A-6C9A-419A-9C7B-B5B68F50507D}" dt="2022-01-07T06:51:07.289" v="3780" actId="478"/>
          <ac:spMkLst>
            <pc:docMk/>
            <pc:sldMk cId="1301921749" sldId="276"/>
            <ac:spMk id="10" creationId="{B537D055-47CF-42EB-94C3-82E7910B3C68}"/>
          </ac:spMkLst>
        </pc:spChg>
        <pc:spChg chg="add mod">
          <ac:chgData name="Siddarth Joshi" userId="bc4d29ca-e482-4031-a817-c6a7c744f97a" providerId="ADAL" clId="{D3A2F84A-6C9A-419A-9C7B-B5B68F50507D}" dt="2022-01-07T06:56:28.412" v="3795"/>
          <ac:spMkLst>
            <pc:docMk/>
            <pc:sldMk cId="1301921749" sldId="276"/>
            <ac:spMk id="13" creationId="{3D1A0AD3-0917-422A-9F0B-021E4C4B3B87}"/>
          </ac:spMkLst>
        </pc:spChg>
        <pc:spChg chg="add mod">
          <ac:chgData name="Siddarth Joshi" userId="bc4d29ca-e482-4031-a817-c6a7c744f97a" providerId="ADAL" clId="{D3A2F84A-6C9A-419A-9C7B-B5B68F50507D}" dt="2022-01-07T06:58:51.802" v="3849" actId="5793"/>
          <ac:spMkLst>
            <pc:docMk/>
            <pc:sldMk cId="1301921749" sldId="276"/>
            <ac:spMk id="14" creationId="{5BA4D266-390B-4C31-95CA-454275CAEE99}"/>
          </ac:spMkLst>
        </pc:spChg>
        <pc:spChg chg="del">
          <ac:chgData name="Siddarth Joshi" userId="bc4d29ca-e482-4031-a817-c6a7c744f97a" providerId="ADAL" clId="{D3A2F84A-6C9A-419A-9C7B-B5B68F50507D}" dt="2022-01-07T06:55:59.842" v="3786" actId="478"/>
          <ac:spMkLst>
            <pc:docMk/>
            <pc:sldMk cId="1301921749" sldId="276"/>
            <ac:spMk id="15" creationId="{4E9D2A07-8EFF-41A5-BE85-ABBB72CEF75A}"/>
          </ac:spMkLst>
        </pc:spChg>
        <pc:picChg chg="add mod">
          <ac:chgData name="Siddarth Joshi" userId="bc4d29ca-e482-4031-a817-c6a7c744f97a" providerId="ADAL" clId="{D3A2F84A-6C9A-419A-9C7B-B5B68F50507D}" dt="2022-01-07T06:56:16.519" v="3791" actId="1076"/>
          <ac:picMkLst>
            <pc:docMk/>
            <pc:sldMk cId="1301921749" sldId="276"/>
            <ac:picMk id="3" creationId="{58691E5F-AAD7-4D68-BFB1-BF11E4BA7842}"/>
          </ac:picMkLst>
        </pc:picChg>
        <pc:picChg chg="add del mod">
          <ac:chgData name="Siddarth Joshi" userId="bc4d29ca-e482-4031-a817-c6a7c744f97a" providerId="ADAL" clId="{D3A2F84A-6C9A-419A-9C7B-B5B68F50507D}" dt="2022-01-07T06:51:07.289" v="3780" actId="478"/>
          <ac:picMkLst>
            <pc:docMk/>
            <pc:sldMk cId="1301921749" sldId="276"/>
            <ac:picMk id="9" creationId="{CDBD231F-51E8-4C04-98F1-775FB0B24AB3}"/>
          </ac:picMkLst>
        </pc:picChg>
        <pc:picChg chg="del">
          <ac:chgData name="Siddarth Joshi" userId="bc4d29ca-e482-4031-a817-c6a7c744f97a" providerId="ADAL" clId="{D3A2F84A-6C9A-419A-9C7B-B5B68F50507D}" dt="2022-01-07T06:51:17.286" v="3781" actId="478"/>
          <ac:picMkLst>
            <pc:docMk/>
            <pc:sldMk cId="1301921749" sldId="276"/>
            <ac:picMk id="17" creationId="{B6DD65B2-5312-4732-BE5E-2664EC64CCF2}"/>
          </ac:picMkLst>
        </pc:picChg>
        <pc:picChg chg="add mod">
          <ac:chgData name="Siddarth Joshi" userId="bc4d29ca-e482-4031-a817-c6a7c744f97a" providerId="ADAL" clId="{D3A2F84A-6C9A-419A-9C7B-B5B68F50507D}" dt="2022-01-07T06:56:11.580" v="3790" actId="14100"/>
          <ac:picMkLst>
            <pc:docMk/>
            <pc:sldMk cId="1301921749" sldId="276"/>
            <ac:picMk id="1026" creationId="{2355FD88-ED14-420E-8A82-927B1D471982}"/>
          </ac:picMkLst>
        </pc:picChg>
      </pc:sldChg>
      <pc:sldChg chg="addSp delSp modSp add mod">
        <pc:chgData name="Siddarth Joshi" userId="bc4d29ca-e482-4031-a817-c6a7c744f97a" providerId="ADAL" clId="{D3A2F84A-6C9A-419A-9C7B-B5B68F50507D}" dt="2022-01-07T07:09:51.332" v="4237" actId="1076"/>
        <pc:sldMkLst>
          <pc:docMk/>
          <pc:sldMk cId="509488449" sldId="277"/>
        </pc:sldMkLst>
        <pc:spChg chg="add del">
          <ac:chgData name="Siddarth Joshi" userId="bc4d29ca-e482-4031-a817-c6a7c744f97a" providerId="ADAL" clId="{D3A2F84A-6C9A-419A-9C7B-B5B68F50507D}" dt="2022-01-07T07:08:57.820" v="4233"/>
          <ac:spMkLst>
            <pc:docMk/>
            <pc:sldMk cId="509488449" sldId="277"/>
            <ac:spMk id="2" creationId="{F0949A7A-832F-421D-8200-295C16FE1DCD}"/>
          </ac:spMkLst>
        </pc:spChg>
        <pc:spChg chg="add del">
          <ac:chgData name="Siddarth Joshi" userId="bc4d29ca-e482-4031-a817-c6a7c744f97a" providerId="ADAL" clId="{D3A2F84A-6C9A-419A-9C7B-B5B68F50507D}" dt="2022-01-07T07:09:00.978" v="4235"/>
          <ac:spMkLst>
            <pc:docMk/>
            <pc:sldMk cId="509488449" sldId="277"/>
            <ac:spMk id="5" creationId="{35115DF0-4619-49F5-866E-D207FEFC0D7E}"/>
          </ac:spMkLst>
        </pc:spChg>
        <pc:spChg chg="mod">
          <ac:chgData name="Siddarth Joshi" userId="bc4d29ca-e482-4031-a817-c6a7c744f97a" providerId="ADAL" clId="{D3A2F84A-6C9A-419A-9C7B-B5B68F50507D}" dt="2022-01-07T06:58:22.810" v="3846" actId="20577"/>
          <ac:spMkLst>
            <pc:docMk/>
            <pc:sldMk cId="509488449" sldId="277"/>
            <ac:spMk id="8" creationId="{BBB9B1C4-5210-4BEA-A556-2A53383A911F}"/>
          </ac:spMkLst>
        </pc:spChg>
        <pc:spChg chg="add del mod">
          <ac:chgData name="Siddarth Joshi" userId="bc4d29ca-e482-4031-a817-c6a7c744f97a" providerId="ADAL" clId="{D3A2F84A-6C9A-419A-9C7B-B5B68F50507D}" dt="2022-01-07T07:00:38.589" v="3973" actId="478"/>
          <ac:spMkLst>
            <pc:docMk/>
            <pc:sldMk cId="509488449" sldId="277"/>
            <ac:spMk id="9" creationId="{B3BA2684-6003-4C28-8420-12CD3D054163}"/>
          </ac:spMkLst>
        </pc:spChg>
        <pc:spChg chg="add mod">
          <ac:chgData name="Siddarth Joshi" userId="bc4d29ca-e482-4031-a817-c6a7c744f97a" providerId="ADAL" clId="{D3A2F84A-6C9A-419A-9C7B-B5B68F50507D}" dt="2022-01-07T07:04:31.170" v="4041" actId="1076"/>
          <ac:spMkLst>
            <pc:docMk/>
            <pc:sldMk cId="509488449" sldId="277"/>
            <ac:spMk id="10" creationId="{5568741B-0C3B-4414-8419-5CA786F6DB31}"/>
          </ac:spMkLst>
        </pc:spChg>
        <pc:spChg chg="add mod">
          <ac:chgData name="Siddarth Joshi" userId="bc4d29ca-e482-4031-a817-c6a7c744f97a" providerId="ADAL" clId="{D3A2F84A-6C9A-419A-9C7B-B5B68F50507D}" dt="2022-01-07T07:07:20.064" v="4172" actId="1076"/>
          <ac:spMkLst>
            <pc:docMk/>
            <pc:sldMk cId="509488449" sldId="277"/>
            <ac:spMk id="11" creationId="{931FC53A-B794-4B1E-B118-E5B035F4E134}"/>
          </ac:spMkLst>
        </pc:spChg>
        <pc:spChg chg="mod">
          <ac:chgData name="Siddarth Joshi" userId="bc4d29ca-e482-4031-a817-c6a7c744f97a" providerId="ADAL" clId="{D3A2F84A-6C9A-419A-9C7B-B5B68F50507D}" dt="2022-01-07T07:00:25.034" v="3970" actId="20577"/>
          <ac:spMkLst>
            <pc:docMk/>
            <pc:sldMk cId="509488449" sldId="277"/>
            <ac:spMk id="14" creationId="{5BA4D266-390B-4C31-95CA-454275CAEE99}"/>
          </ac:spMkLst>
        </pc:spChg>
        <pc:spChg chg="add mod">
          <ac:chgData name="Siddarth Joshi" userId="bc4d29ca-e482-4031-a817-c6a7c744f97a" providerId="ADAL" clId="{D3A2F84A-6C9A-419A-9C7B-B5B68F50507D}" dt="2022-01-07T07:08:52.274" v="4231" actId="20577"/>
          <ac:spMkLst>
            <pc:docMk/>
            <pc:sldMk cId="509488449" sldId="277"/>
            <ac:spMk id="15" creationId="{3E77EFDB-884D-4EB6-B70A-3008EEFC1719}"/>
          </ac:spMkLst>
        </pc:spChg>
        <pc:picChg chg="del">
          <ac:chgData name="Siddarth Joshi" userId="bc4d29ca-e482-4031-a817-c6a7c744f97a" providerId="ADAL" clId="{D3A2F84A-6C9A-419A-9C7B-B5B68F50507D}" dt="2022-01-07T06:58:42.117" v="3847" actId="478"/>
          <ac:picMkLst>
            <pc:docMk/>
            <pc:sldMk cId="509488449" sldId="277"/>
            <ac:picMk id="3" creationId="{58691E5F-AAD7-4D68-BFB1-BF11E4BA7842}"/>
          </ac:picMkLst>
        </pc:picChg>
        <pc:picChg chg="add mod">
          <ac:chgData name="Siddarth Joshi" userId="bc4d29ca-e482-4031-a817-c6a7c744f97a" providerId="ADAL" clId="{D3A2F84A-6C9A-419A-9C7B-B5B68F50507D}" dt="2022-01-07T07:09:51.332" v="4237" actId="1076"/>
          <ac:picMkLst>
            <pc:docMk/>
            <pc:sldMk cId="509488449" sldId="277"/>
            <ac:picMk id="12" creationId="{35212C0E-193E-42FC-A606-C293A283D7EB}"/>
          </ac:picMkLst>
        </pc:picChg>
        <pc:picChg chg="del">
          <ac:chgData name="Siddarth Joshi" userId="bc4d29ca-e482-4031-a817-c6a7c744f97a" providerId="ADAL" clId="{D3A2F84A-6C9A-419A-9C7B-B5B68F50507D}" dt="2022-01-07T06:58:43.854" v="3848" actId="478"/>
          <ac:picMkLst>
            <pc:docMk/>
            <pc:sldMk cId="509488449" sldId="277"/>
            <ac:picMk id="1026" creationId="{2355FD88-ED14-420E-8A82-927B1D471982}"/>
          </ac:picMkLst>
        </pc:picChg>
        <pc:picChg chg="add mod">
          <ac:chgData name="Siddarth Joshi" userId="bc4d29ca-e482-4031-a817-c6a7c744f97a" providerId="ADAL" clId="{D3A2F84A-6C9A-419A-9C7B-B5B68F50507D}" dt="2022-01-07T07:07:26.802" v="4174" actId="1076"/>
          <ac:picMkLst>
            <pc:docMk/>
            <pc:sldMk cId="509488449" sldId="277"/>
            <ac:picMk id="2050" creationId="{FF64E84C-91D4-4B8B-B7A4-667C6F0D3060}"/>
          </ac:picMkLst>
        </pc:picChg>
      </pc:sldChg>
      <pc:sldChg chg="addSp delSp modSp add mod ord">
        <pc:chgData name="Siddarth Joshi" userId="bc4d29ca-e482-4031-a817-c6a7c744f97a" providerId="ADAL" clId="{D3A2F84A-6C9A-419A-9C7B-B5B68F50507D}" dt="2022-01-07T21:42:43.571" v="7655"/>
        <pc:sldMkLst>
          <pc:docMk/>
          <pc:sldMk cId="1793527336" sldId="278"/>
        </pc:sldMkLst>
        <pc:spChg chg="add del mod">
          <ac:chgData name="Siddarth Joshi" userId="bc4d29ca-e482-4031-a817-c6a7c744f97a" providerId="ADAL" clId="{D3A2F84A-6C9A-419A-9C7B-B5B68F50507D}" dt="2022-01-07T07:13:07.253" v="4268" actId="478"/>
          <ac:spMkLst>
            <pc:docMk/>
            <pc:sldMk cId="1793527336" sldId="278"/>
            <ac:spMk id="3" creationId="{A7C66DB1-96E1-4B70-B4CE-4E05D3FBC8A9}"/>
          </ac:spMkLst>
        </pc:spChg>
        <pc:spChg chg="mod">
          <ac:chgData name="Siddarth Joshi" userId="bc4d29ca-e482-4031-a817-c6a7c744f97a" providerId="ADAL" clId="{D3A2F84A-6C9A-419A-9C7B-B5B68F50507D}" dt="2022-01-07T07:12:44.047" v="4264" actId="20577"/>
          <ac:spMkLst>
            <pc:docMk/>
            <pc:sldMk cId="1793527336" sldId="278"/>
            <ac:spMk id="8" creationId="{BBB9B1C4-5210-4BEA-A556-2A53383A911F}"/>
          </ac:spMkLst>
        </pc:spChg>
        <pc:spChg chg="mod">
          <ac:chgData name="Siddarth Joshi" userId="bc4d29ca-e482-4031-a817-c6a7c744f97a" providerId="ADAL" clId="{D3A2F84A-6C9A-419A-9C7B-B5B68F50507D}" dt="2022-01-07T07:18:30.055" v="4468" actId="27636"/>
          <ac:spMkLst>
            <pc:docMk/>
            <pc:sldMk cId="1793527336" sldId="278"/>
            <ac:spMk id="10" creationId="{5568741B-0C3B-4414-8419-5CA786F6DB31}"/>
          </ac:spMkLst>
        </pc:spChg>
        <pc:spChg chg="del mod">
          <ac:chgData name="Siddarth Joshi" userId="bc4d29ca-e482-4031-a817-c6a7c744f97a" providerId="ADAL" clId="{D3A2F84A-6C9A-419A-9C7B-B5B68F50507D}" dt="2022-01-07T07:13:05.842" v="4267" actId="478"/>
          <ac:spMkLst>
            <pc:docMk/>
            <pc:sldMk cId="1793527336" sldId="278"/>
            <ac:spMk id="11" creationId="{931FC53A-B794-4B1E-B118-E5B035F4E134}"/>
          </ac:spMkLst>
        </pc:spChg>
        <pc:spChg chg="del">
          <ac:chgData name="Siddarth Joshi" userId="bc4d29ca-e482-4031-a817-c6a7c744f97a" providerId="ADAL" clId="{D3A2F84A-6C9A-419A-9C7B-B5B68F50507D}" dt="2022-01-07T07:12:53.373" v="4265" actId="478"/>
          <ac:spMkLst>
            <pc:docMk/>
            <pc:sldMk cId="1793527336" sldId="278"/>
            <ac:spMk id="14" creationId="{5BA4D266-390B-4C31-95CA-454275CAEE99}"/>
          </ac:spMkLst>
        </pc:spChg>
        <pc:spChg chg="del">
          <ac:chgData name="Siddarth Joshi" userId="bc4d29ca-e482-4031-a817-c6a7c744f97a" providerId="ADAL" clId="{D3A2F84A-6C9A-419A-9C7B-B5B68F50507D}" dt="2022-01-07T07:13:13.315" v="4270" actId="478"/>
          <ac:spMkLst>
            <pc:docMk/>
            <pc:sldMk cId="1793527336" sldId="278"/>
            <ac:spMk id="15" creationId="{3E77EFDB-884D-4EB6-B70A-3008EEFC1719}"/>
          </ac:spMkLst>
        </pc:spChg>
        <pc:picChg chg="del">
          <ac:chgData name="Siddarth Joshi" userId="bc4d29ca-e482-4031-a817-c6a7c744f97a" providerId="ADAL" clId="{D3A2F84A-6C9A-419A-9C7B-B5B68F50507D}" dt="2022-01-07T07:13:10.220" v="4269" actId="478"/>
          <ac:picMkLst>
            <pc:docMk/>
            <pc:sldMk cId="1793527336" sldId="278"/>
            <ac:picMk id="12" creationId="{35212C0E-193E-42FC-A606-C293A283D7EB}"/>
          </ac:picMkLst>
        </pc:picChg>
        <pc:picChg chg="del">
          <ac:chgData name="Siddarth Joshi" userId="bc4d29ca-e482-4031-a817-c6a7c744f97a" providerId="ADAL" clId="{D3A2F84A-6C9A-419A-9C7B-B5B68F50507D}" dt="2022-01-07T07:13:10.220" v="4269" actId="478"/>
          <ac:picMkLst>
            <pc:docMk/>
            <pc:sldMk cId="1793527336" sldId="278"/>
            <ac:picMk id="2050" creationId="{FF64E84C-91D4-4B8B-B7A4-667C6F0D3060}"/>
          </ac:picMkLst>
        </pc:picChg>
      </pc:sldChg>
      <pc:sldChg chg="addSp delSp modSp add mod">
        <pc:chgData name="Siddarth Joshi" userId="bc4d29ca-e482-4031-a817-c6a7c744f97a" providerId="ADAL" clId="{D3A2F84A-6C9A-419A-9C7B-B5B68F50507D}" dt="2022-01-07T07:21:32.192" v="4474" actId="20577"/>
        <pc:sldMkLst>
          <pc:docMk/>
          <pc:sldMk cId="2914385002" sldId="279"/>
        </pc:sldMkLst>
        <pc:spChg chg="add mod">
          <ac:chgData name="Siddarth Joshi" userId="bc4d29ca-e482-4031-a817-c6a7c744f97a" providerId="ADAL" clId="{D3A2F84A-6C9A-419A-9C7B-B5B68F50507D}" dt="2022-01-07T07:21:25.696" v="4471"/>
          <ac:spMkLst>
            <pc:docMk/>
            <pc:sldMk cId="2914385002" sldId="279"/>
            <ac:spMk id="7" creationId="{45CD4A4F-9E8E-446D-8A1F-8BDFE2E15FD8}"/>
          </ac:spMkLst>
        </pc:spChg>
        <pc:spChg chg="mod">
          <ac:chgData name="Siddarth Joshi" userId="bc4d29ca-e482-4031-a817-c6a7c744f97a" providerId="ADAL" clId="{D3A2F84A-6C9A-419A-9C7B-B5B68F50507D}" dt="2022-01-07T07:21:32.192" v="4474" actId="20577"/>
          <ac:spMkLst>
            <pc:docMk/>
            <pc:sldMk cId="2914385002" sldId="279"/>
            <ac:spMk id="8" creationId="{BBB9B1C4-5210-4BEA-A556-2A53383A911F}"/>
          </ac:spMkLst>
        </pc:spChg>
        <pc:spChg chg="del">
          <ac:chgData name="Siddarth Joshi" userId="bc4d29ca-e482-4031-a817-c6a7c744f97a" providerId="ADAL" clId="{D3A2F84A-6C9A-419A-9C7B-B5B68F50507D}" dt="2022-01-07T07:18:42.081" v="4470" actId="478"/>
          <ac:spMkLst>
            <pc:docMk/>
            <pc:sldMk cId="2914385002" sldId="279"/>
            <ac:spMk id="10" creationId="{5568741B-0C3B-4414-8419-5CA786F6DB31}"/>
          </ac:spMkLst>
        </pc:spChg>
        <pc:spChg chg="add mod">
          <ac:chgData name="Siddarth Joshi" userId="bc4d29ca-e482-4031-a817-c6a7c744f97a" providerId="ADAL" clId="{D3A2F84A-6C9A-419A-9C7B-B5B68F50507D}" dt="2022-01-07T07:21:25.696" v="4471"/>
          <ac:spMkLst>
            <pc:docMk/>
            <pc:sldMk cId="2914385002" sldId="279"/>
            <ac:spMk id="11" creationId="{E0045E53-7F1C-4C03-A2A8-AD7A370EC98A}"/>
          </ac:spMkLst>
        </pc:spChg>
        <pc:spChg chg="add mod">
          <ac:chgData name="Siddarth Joshi" userId="bc4d29ca-e482-4031-a817-c6a7c744f97a" providerId="ADAL" clId="{D3A2F84A-6C9A-419A-9C7B-B5B68F50507D}" dt="2022-01-07T07:21:25.696" v="4471"/>
          <ac:spMkLst>
            <pc:docMk/>
            <pc:sldMk cId="2914385002" sldId="279"/>
            <ac:spMk id="12" creationId="{5EA26F88-6D2D-46DB-A027-B6E80242BF53}"/>
          </ac:spMkLst>
        </pc:spChg>
        <pc:spChg chg="add mod">
          <ac:chgData name="Siddarth Joshi" userId="bc4d29ca-e482-4031-a817-c6a7c744f97a" providerId="ADAL" clId="{D3A2F84A-6C9A-419A-9C7B-B5B68F50507D}" dt="2022-01-07T07:21:25.696" v="4471"/>
          <ac:spMkLst>
            <pc:docMk/>
            <pc:sldMk cId="2914385002" sldId="279"/>
            <ac:spMk id="14" creationId="{4D55C025-CD7D-44CC-A828-B6F1DDA59837}"/>
          </ac:spMkLst>
        </pc:spChg>
        <pc:picChg chg="add mod">
          <ac:chgData name="Siddarth Joshi" userId="bc4d29ca-e482-4031-a817-c6a7c744f97a" providerId="ADAL" clId="{D3A2F84A-6C9A-419A-9C7B-B5B68F50507D}" dt="2022-01-07T07:21:25.696" v="4471"/>
          <ac:picMkLst>
            <pc:docMk/>
            <pc:sldMk cId="2914385002" sldId="279"/>
            <ac:picMk id="9" creationId="{2742C8A0-4675-4468-AC0A-4B70957D89BF}"/>
          </ac:picMkLst>
        </pc:picChg>
      </pc:sldChg>
      <pc:sldChg chg="addSp delSp modSp add mod">
        <pc:chgData name="Siddarth Joshi" userId="bc4d29ca-e482-4031-a817-c6a7c744f97a" providerId="ADAL" clId="{D3A2F84A-6C9A-419A-9C7B-B5B68F50507D}" dt="2022-01-07T07:24:14.239" v="4523" actId="20577"/>
        <pc:sldMkLst>
          <pc:docMk/>
          <pc:sldMk cId="2819825379" sldId="280"/>
        </pc:sldMkLst>
        <pc:spChg chg="del">
          <ac:chgData name="Siddarth Joshi" userId="bc4d29ca-e482-4031-a817-c6a7c744f97a" providerId="ADAL" clId="{D3A2F84A-6C9A-419A-9C7B-B5B68F50507D}" dt="2022-01-07T07:22:44.230" v="4476" actId="478"/>
          <ac:spMkLst>
            <pc:docMk/>
            <pc:sldMk cId="2819825379" sldId="280"/>
            <ac:spMk id="6" creationId="{D7CDAFBD-DC25-4D18-AC41-E5AF8EB1E8E8}"/>
          </ac:spMkLst>
        </pc:spChg>
        <pc:spChg chg="del">
          <ac:chgData name="Siddarth Joshi" userId="bc4d29ca-e482-4031-a817-c6a7c744f97a" providerId="ADAL" clId="{D3A2F84A-6C9A-419A-9C7B-B5B68F50507D}" dt="2022-01-07T07:22:44.230" v="4476" actId="478"/>
          <ac:spMkLst>
            <pc:docMk/>
            <pc:sldMk cId="2819825379" sldId="280"/>
            <ac:spMk id="7" creationId="{45CD4A4F-9E8E-446D-8A1F-8BDFE2E15FD8}"/>
          </ac:spMkLst>
        </pc:spChg>
        <pc:spChg chg="del">
          <ac:chgData name="Siddarth Joshi" userId="bc4d29ca-e482-4031-a817-c6a7c744f97a" providerId="ADAL" clId="{D3A2F84A-6C9A-419A-9C7B-B5B68F50507D}" dt="2022-01-07T07:22:44.230" v="4476" actId="478"/>
          <ac:spMkLst>
            <pc:docMk/>
            <pc:sldMk cId="2819825379" sldId="280"/>
            <ac:spMk id="11" creationId="{E0045E53-7F1C-4C03-A2A8-AD7A370EC98A}"/>
          </ac:spMkLst>
        </pc:spChg>
        <pc:spChg chg="del">
          <ac:chgData name="Siddarth Joshi" userId="bc4d29ca-e482-4031-a817-c6a7c744f97a" providerId="ADAL" clId="{D3A2F84A-6C9A-419A-9C7B-B5B68F50507D}" dt="2022-01-07T07:22:44.230" v="4476" actId="478"/>
          <ac:spMkLst>
            <pc:docMk/>
            <pc:sldMk cId="2819825379" sldId="280"/>
            <ac:spMk id="12" creationId="{5EA26F88-6D2D-46DB-A027-B6E80242BF53}"/>
          </ac:spMkLst>
        </pc:spChg>
        <pc:spChg chg="del">
          <ac:chgData name="Siddarth Joshi" userId="bc4d29ca-e482-4031-a817-c6a7c744f97a" providerId="ADAL" clId="{D3A2F84A-6C9A-419A-9C7B-B5B68F50507D}" dt="2022-01-07T07:22:44.230" v="4476" actId="478"/>
          <ac:spMkLst>
            <pc:docMk/>
            <pc:sldMk cId="2819825379" sldId="280"/>
            <ac:spMk id="14" creationId="{4D55C025-CD7D-44CC-A828-B6F1DDA59837}"/>
          </ac:spMkLst>
        </pc:spChg>
        <pc:spChg chg="add mod">
          <ac:chgData name="Siddarth Joshi" userId="bc4d29ca-e482-4031-a817-c6a7c744f97a" providerId="ADAL" clId="{D3A2F84A-6C9A-419A-9C7B-B5B68F50507D}" dt="2022-01-07T07:22:44.929" v="4477"/>
          <ac:spMkLst>
            <pc:docMk/>
            <pc:sldMk cId="2819825379" sldId="280"/>
            <ac:spMk id="16" creationId="{684BE883-DC05-48F3-8571-45B91055402E}"/>
          </ac:spMkLst>
        </pc:spChg>
        <pc:spChg chg="add mod">
          <ac:chgData name="Siddarth Joshi" userId="bc4d29ca-e482-4031-a817-c6a7c744f97a" providerId="ADAL" clId="{D3A2F84A-6C9A-419A-9C7B-B5B68F50507D}" dt="2022-01-07T07:22:44.929" v="4477"/>
          <ac:spMkLst>
            <pc:docMk/>
            <pc:sldMk cId="2819825379" sldId="280"/>
            <ac:spMk id="17" creationId="{407C828E-E722-4186-8503-2EE68C3C9074}"/>
          </ac:spMkLst>
        </pc:spChg>
        <pc:spChg chg="add mod">
          <ac:chgData name="Siddarth Joshi" userId="bc4d29ca-e482-4031-a817-c6a7c744f97a" providerId="ADAL" clId="{D3A2F84A-6C9A-419A-9C7B-B5B68F50507D}" dt="2022-01-07T07:24:14.239" v="4523" actId="20577"/>
          <ac:spMkLst>
            <pc:docMk/>
            <pc:sldMk cId="2819825379" sldId="280"/>
            <ac:spMk id="18" creationId="{EB972E9D-9319-4CB2-BF5C-6FAFC02237E8}"/>
          </ac:spMkLst>
        </pc:spChg>
        <pc:picChg chg="del">
          <ac:chgData name="Siddarth Joshi" userId="bc4d29ca-e482-4031-a817-c6a7c744f97a" providerId="ADAL" clId="{D3A2F84A-6C9A-419A-9C7B-B5B68F50507D}" dt="2022-01-07T07:22:44.230" v="4476" actId="478"/>
          <ac:picMkLst>
            <pc:docMk/>
            <pc:sldMk cId="2819825379" sldId="280"/>
            <ac:picMk id="9" creationId="{2742C8A0-4675-4468-AC0A-4B70957D89BF}"/>
          </ac:picMkLst>
        </pc:picChg>
        <pc:picChg chg="add mod">
          <ac:chgData name="Siddarth Joshi" userId="bc4d29ca-e482-4031-a817-c6a7c744f97a" providerId="ADAL" clId="{D3A2F84A-6C9A-419A-9C7B-B5B68F50507D}" dt="2022-01-07T07:22:44.929" v="4477"/>
          <ac:picMkLst>
            <pc:docMk/>
            <pc:sldMk cId="2819825379" sldId="280"/>
            <ac:picMk id="15" creationId="{4418D5A3-2DD5-45B7-B76A-EF9856C27E01}"/>
          </ac:picMkLst>
        </pc:picChg>
      </pc:sldChg>
      <pc:sldChg chg="addSp delSp modSp add mod">
        <pc:chgData name="Siddarth Joshi" userId="bc4d29ca-e482-4031-a817-c6a7c744f97a" providerId="ADAL" clId="{D3A2F84A-6C9A-419A-9C7B-B5B68F50507D}" dt="2022-01-07T07:24:58.534" v="4527"/>
        <pc:sldMkLst>
          <pc:docMk/>
          <pc:sldMk cId="1856942711" sldId="281"/>
        </pc:sldMkLst>
        <pc:spChg chg="add mod">
          <ac:chgData name="Siddarth Joshi" userId="bc4d29ca-e482-4031-a817-c6a7c744f97a" providerId="ADAL" clId="{D3A2F84A-6C9A-419A-9C7B-B5B68F50507D}" dt="2022-01-07T07:24:53.339" v="4526"/>
          <ac:spMkLst>
            <pc:docMk/>
            <pc:sldMk cId="1856942711" sldId="281"/>
            <ac:spMk id="9" creationId="{B980C166-33C0-4B36-AC60-7CBCBDCF2AE1}"/>
          </ac:spMkLst>
        </pc:spChg>
        <pc:spChg chg="add mod">
          <ac:chgData name="Siddarth Joshi" userId="bc4d29ca-e482-4031-a817-c6a7c744f97a" providerId="ADAL" clId="{D3A2F84A-6C9A-419A-9C7B-B5B68F50507D}" dt="2022-01-07T07:24:53.339" v="4526"/>
          <ac:spMkLst>
            <pc:docMk/>
            <pc:sldMk cId="1856942711" sldId="281"/>
            <ac:spMk id="10" creationId="{5539EF00-7611-45E8-8F89-8059C2F46A3B}"/>
          </ac:spMkLst>
        </pc:spChg>
        <pc:spChg chg="add mod">
          <ac:chgData name="Siddarth Joshi" userId="bc4d29ca-e482-4031-a817-c6a7c744f97a" providerId="ADAL" clId="{D3A2F84A-6C9A-419A-9C7B-B5B68F50507D}" dt="2022-01-07T07:24:58.534" v="4527"/>
          <ac:spMkLst>
            <pc:docMk/>
            <pc:sldMk cId="1856942711" sldId="281"/>
            <ac:spMk id="11" creationId="{2DA2CC3D-A139-4741-BB7C-0A48922251A4}"/>
          </ac:spMkLst>
        </pc:spChg>
        <pc:spChg chg="del">
          <ac:chgData name="Siddarth Joshi" userId="bc4d29ca-e482-4031-a817-c6a7c744f97a" providerId="ADAL" clId="{D3A2F84A-6C9A-419A-9C7B-B5B68F50507D}" dt="2022-01-07T07:24:51.706" v="4525" actId="478"/>
          <ac:spMkLst>
            <pc:docMk/>
            <pc:sldMk cId="1856942711" sldId="281"/>
            <ac:spMk id="13" creationId="{3D1A0AD3-0917-422A-9F0B-021E4C4B3B87}"/>
          </ac:spMkLst>
        </pc:spChg>
        <pc:spChg chg="del">
          <ac:chgData name="Siddarth Joshi" userId="bc4d29ca-e482-4031-a817-c6a7c744f97a" providerId="ADAL" clId="{D3A2F84A-6C9A-419A-9C7B-B5B68F50507D}" dt="2022-01-07T07:24:51.706" v="4525" actId="478"/>
          <ac:spMkLst>
            <pc:docMk/>
            <pc:sldMk cId="1856942711" sldId="281"/>
            <ac:spMk id="16" creationId="{684BE883-DC05-48F3-8571-45B91055402E}"/>
          </ac:spMkLst>
        </pc:spChg>
        <pc:spChg chg="del">
          <ac:chgData name="Siddarth Joshi" userId="bc4d29ca-e482-4031-a817-c6a7c744f97a" providerId="ADAL" clId="{D3A2F84A-6C9A-419A-9C7B-B5B68F50507D}" dt="2022-01-07T07:24:51.706" v="4525" actId="478"/>
          <ac:spMkLst>
            <pc:docMk/>
            <pc:sldMk cId="1856942711" sldId="281"/>
            <ac:spMk id="17" creationId="{407C828E-E722-4186-8503-2EE68C3C9074}"/>
          </ac:spMkLst>
        </pc:spChg>
        <pc:spChg chg="del">
          <ac:chgData name="Siddarth Joshi" userId="bc4d29ca-e482-4031-a817-c6a7c744f97a" providerId="ADAL" clId="{D3A2F84A-6C9A-419A-9C7B-B5B68F50507D}" dt="2022-01-07T07:24:51.706" v="4525" actId="478"/>
          <ac:spMkLst>
            <pc:docMk/>
            <pc:sldMk cId="1856942711" sldId="281"/>
            <ac:spMk id="18" creationId="{EB972E9D-9319-4CB2-BF5C-6FAFC02237E8}"/>
          </ac:spMkLst>
        </pc:spChg>
        <pc:picChg chg="del">
          <ac:chgData name="Siddarth Joshi" userId="bc4d29ca-e482-4031-a817-c6a7c744f97a" providerId="ADAL" clId="{D3A2F84A-6C9A-419A-9C7B-B5B68F50507D}" dt="2022-01-07T07:24:51.706" v="4525" actId="478"/>
          <ac:picMkLst>
            <pc:docMk/>
            <pc:sldMk cId="1856942711" sldId="281"/>
            <ac:picMk id="15" creationId="{4418D5A3-2DD5-45B7-B76A-EF9856C27E01}"/>
          </ac:picMkLst>
        </pc:picChg>
      </pc:sldChg>
      <pc:sldChg chg="addSp delSp modSp add mod">
        <pc:chgData name="Siddarth Joshi" userId="bc4d29ca-e482-4031-a817-c6a7c744f97a" providerId="ADAL" clId="{D3A2F84A-6C9A-419A-9C7B-B5B68F50507D}" dt="2022-01-07T19:04:13.716" v="6130" actId="207"/>
        <pc:sldMkLst>
          <pc:docMk/>
          <pc:sldMk cId="2231191889" sldId="282"/>
        </pc:sldMkLst>
        <pc:spChg chg="add mod">
          <ac:chgData name="Siddarth Joshi" userId="bc4d29ca-e482-4031-a817-c6a7c744f97a" providerId="ADAL" clId="{D3A2F84A-6C9A-419A-9C7B-B5B68F50507D}" dt="2022-01-07T19:04:13.716" v="6130" actId="207"/>
          <ac:spMkLst>
            <pc:docMk/>
            <pc:sldMk cId="2231191889" sldId="282"/>
            <ac:spMk id="7" creationId="{F7C7A618-D2B2-4724-9DA8-45D3556A9234}"/>
          </ac:spMkLst>
        </pc:spChg>
        <pc:spChg chg="mod">
          <ac:chgData name="Siddarth Joshi" userId="bc4d29ca-e482-4031-a817-c6a7c744f97a" providerId="ADAL" clId="{D3A2F84A-6C9A-419A-9C7B-B5B68F50507D}" dt="2022-01-07T07:25:52.218" v="4547" actId="20577"/>
          <ac:spMkLst>
            <pc:docMk/>
            <pc:sldMk cId="2231191889" sldId="282"/>
            <ac:spMk id="8" creationId="{BBB9B1C4-5210-4BEA-A556-2A53383A911F}"/>
          </ac:spMkLst>
        </pc:spChg>
        <pc:spChg chg="del">
          <ac:chgData name="Siddarth Joshi" userId="bc4d29ca-e482-4031-a817-c6a7c744f97a" providerId="ADAL" clId="{D3A2F84A-6C9A-419A-9C7B-B5B68F50507D}" dt="2022-01-07T07:25:38.600" v="4530" actId="478"/>
          <ac:spMkLst>
            <pc:docMk/>
            <pc:sldMk cId="2231191889" sldId="282"/>
            <ac:spMk id="9" creationId="{B980C166-33C0-4B36-AC60-7CBCBDCF2AE1}"/>
          </ac:spMkLst>
        </pc:spChg>
        <pc:spChg chg="del mod">
          <ac:chgData name="Siddarth Joshi" userId="bc4d29ca-e482-4031-a817-c6a7c744f97a" providerId="ADAL" clId="{D3A2F84A-6C9A-419A-9C7B-B5B68F50507D}" dt="2022-01-07T07:25:40.611" v="4531" actId="478"/>
          <ac:spMkLst>
            <pc:docMk/>
            <pc:sldMk cId="2231191889" sldId="282"/>
            <ac:spMk id="10" creationId="{5539EF00-7611-45E8-8F89-8059C2F46A3B}"/>
          </ac:spMkLst>
        </pc:spChg>
        <pc:picChg chg="add mod">
          <ac:chgData name="Siddarth Joshi" userId="bc4d29ca-e482-4031-a817-c6a7c744f97a" providerId="ADAL" clId="{D3A2F84A-6C9A-419A-9C7B-B5B68F50507D}" dt="2022-01-07T07:25:41.137" v="4532"/>
          <ac:picMkLst>
            <pc:docMk/>
            <pc:sldMk cId="2231191889" sldId="282"/>
            <ac:picMk id="12" creationId="{DCF3D29F-01F4-4EE3-A616-F91356F5029F}"/>
          </ac:picMkLst>
        </pc:picChg>
      </pc:sldChg>
      <pc:sldChg chg="addSp delSp modSp add">
        <pc:chgData name="Siddarth Joshi" userId="bc4d29ca-e482-4031-a817-c6a7c744f97a" providerId="ADAL" clId="{D3A2F84A-6C9A-419A-9C7B-B5B68F50507D}" dt="2022-01-07T07:27:21.611" v="4559"/>
        <pc:sldMkLst>
          <pc:docMk/>
          <pc:sldMk cId="134512256" sldId="283"/>
        </pc:sldMkLst>
        <pc:spChg chg="del">
          <ac:chgData name="Siddarth Joshi" userId="bc4d29ca-e482-4031-a817-c6a7c744f97a" providerId="ADAL" clId="{D3A2F84A-6C9A-419A-9C7B-B5B68F50507D}" dt="2022-01-07T07:27:20.981" v="4558" actId="478"/>
          <ac:spMkLst>
            <pc:docMk/>
            <pc:sldMk cId="134512256" sldId="283"/>
            <ac:spMk id="7" creationId="{F7C7A618-D2B2-4724-9DA8-45D3556A9234}"/>
          </ac:spMkLst>
        </pc:spChg>
        <pc:spChg chg="add mod">
          <ac:chgData name="Siddarth Joshi" userId="bc4d29ca-e482-4031-a817-c6a7c744f97a" providerId="ADAL" clId="{D3A2F84A-6C9A-419A-9C7B-B5B68F50507D}" dt="2022-01-07T07:27:21.611" v="4559"/>
          <ac:spMkLst>
            <pc:docMk/>
            <pc:sldMk cId="134512256" sldId="283"/>
            <ac:spMk id="9" creationId="{BB4E9088-E659-40BE-9FB9-85C4D1B5C8E0}"/>
          </ac:spMkLst>
        </pc:spChg>
        <pc:spChg chg="add mod">
          <ac:chgData name="Siddarth Joshi" userId="bc4d29ca-e482-4031-a817-c6a7c744f97a" providerId="ADAL" clId="{D3A2F84A-6C9A-419A-9C7B-B5B68F50507D}" dt="2022-01-07T07:27:21.611" v="4559"/>
          <ac:spMkLst>
            <pc:docMk/>
            <pc:sldMk cId="134512256" sldId="283"/>
            <ac:spMk id="13" creationId="{95C023CC-3B4F-4413-9F92-05D2D996FFF1}"/>
          </ac:spMkLst>
        </pc:spChg>
        <pc:spChg chg="add mod">
          <ac:chgData name="Siddarth Joshi" userId="bc4d29ca-e482-4031-a817-c6a7c744f97a" providerId="ADAL" clId="{D3A2F84A-6C9A-419A-9C7B-B5B68F50507D}" dt="2022-01-07T07:27:21.611" v="4559"/>
          <ac:spMkLst>
            <pc:docMk/>
            <pc:sldMk cId="134512256" sldId="283"/>
            <ac:spMk id="14" creationId="{285494BB-676C-4E4C-844B-B77AE1B063DC}"/>
          </ac:spMkLst>
        </pc:spChg>
        <pc:picChg chg="add mod">
          <ac:chgData name="Siddarth Joshi" userId="bc4d29ca-e482-4031-a817-c6a7c744f97a" providerId="ADAL" clId="{D3A2F84A-6C9A-419A-9C7B-B5B68F50507D}" dt="2022-01-07T07:27:21.611" v="4559"/>
          <ac:picMkLst>
            <pc:docMk/>
            <pc:sldMk cId="134512256" sldId="283"/>
            <ac:picMk id="10" creationId="{8F0A5CB3-F670-45E3-82DD-FCBAF9D75B82}"/>
          </ac:picMkLst>
        </pc:picChg>
        <pc:picChg chg="del">
          <ac:chgData name="Siddarth Joshi" userId="bc4d29ca-e482-4031-a817-c6a7c744f97a" providerId="ADAL" clId="{D3A2F84A-6C9A-419A-9C7B-B5B68F50507D}" dt="2022-01-07T07:27:20.981" v="4558" actId="478"/>
          <ac:picMkLst>
            <pc:docMk/>
            <pc:sldMk cId="134512256" sldId="283"/>
            <ac:picMk id="12" creationId="{DCF3D29F-01F4-4EE3-A616-F91356F5029F}"/>
          </ac:picMkLst>
        </pc:picChg>
      </pc:sldChg>
      <pc:sldChg chg="addSp delSp modSp add mod ord">
        <pc:chgData name="Siddarth Joshi" userId="bc4d29ca-e482-4031-a817-c6a7c744f97a" providerId="ADAL" clId="{D3A2F84A-6C9A-419A-9C7B-B5B68F50507D}" dt="2022-01-07T18:05:19.330" v="4988" actId="14100"/>
        <pc:sldMkLst>
          <pc:docMk/>
          <pc:sldMk cId="1423256864" sldId="284"/>
        </pc:sldMkLst>
        <pc:spChg chg="del">
          <ac:chgData name="Siddarth Joshi" userId="bc4d29ca-e482-4031-a817-c6a7c744f97a" providerId="ADAL" clId="{D3A2F84A-6C9A-419A-9C7B-B5B68F50507D}" dt="2022-01-07T18:02:43.453" v="4957" actId="478"/>
          <ac:spMkLst>
            <pc:docMk/>
            <pc:sldMk cId="1423256864" sldId="284"/>
            <ac:spMk id="7" creationId="{F7C7A618-D2B2-4724-9DA8-45D3556A9234}"/>
          </ac:spMkLst>
        </pc:spChg>
        <pc:spChg chg="mod">
          <ac:chgData name="Siddarth Joshi" userId="bc4d29ca-e482-4031-a817-c6a7c744f97a" providerId="ADAL" clId="{D3A2F84A-6C9A-419A-9C7B-B5B68F50507D}" dt="2022-01-07T18:02:36.061" v="4956" actId="20577"/>
          <ac:spMkLst>
            <pc:docMk/>
            <pc:sldMk cId="1423256864" sldId="284"/>
            <ac:spMk id="8" creationId="{BBB9B1C4-5210-4BEA-A556-2A53383A911F}"/>
          </ac:spMkLst>
        </pc:spChg>
        <pc:spChg chg="add mod">
          <ac:chgData name="Siddarth Joshi" userId="bc4d29ca-e482-4031-a817-c6a7c744f97a" providerId="ADAL" clId="{D3A2F84A-6C9A-419A-9C7B-B5B68F50507D}" dt="2022-01-07T18:02:44.700" v="4958"/>
          <ac:spMkLst>
            <pc:docMk/>
            <pc:sldMk cId="1423256864" sldId="284"/>
            <ac:spMk id="9" creationId="{14DF6386-7A79-41A9-B48F-7F8B2A923308}"/>
          </ac:spMkLst>
        </pc:spChg>
        <pc:spChg chg="add mod">
          <ac:chgData name="Siddarth Joshi" userId="bc4d29ca-e482-4031-a817-c6a7c744f97a" providerId="ADAL" clId="{D3A2F84A-6C9A-419A-9C7B-B5B68F50507D}" dt="2022-01-07T18:05:19.330" v="4988" actId="14100"/>
          <ac:spMkLst>
            <pc:docMk/>
            <pc:sldMk cId="1423256864" sldId="284"/>
            <ac:spMk id="15" creationId="{4E12C020-4715-4FF5-AEAC-BD9D9CAE2ACC}"/>
          </ac:spMkLst>
        </pc:spChg>
        <pc:picChg chg="add mod">
          <ac:chgData name="Siddarth Joshi" userId="bc4d29ca-e482-4031-a817-c6a7c744f97a" providerId="ADAL" clId="{D3A2F84A-6C9A-419A-9C7B-B5B68F50507D}" dt="2022-01-07T18:02:44.700" v="4958"/>
          <ac:picMkLst>
            <pc:docMk/>
            <pc:sldMk cId="1423256864" sldId="284"/>
            <ac:picMk id="10" creationId="{30B5ADB4-DD1D-43B8-9259-EEBDAF7148DB}"/>
          </ac:picMkLst>
        </pc:picChg>
        <pc:picChg chg="del">
          <ac:chgData name="Siddarth Joshi" userId="bc4d29ca-e482-4031-a817-c6a7c744f97a" providerId="ADAL" clId="{D3A2F84A-6C9A-419A-9C7B-B5B68F50507D}" dt="2022-01-07T18:02:43.453" v="4957" actId="478"/>
          <ac:picMkLst>
            <pc:docMk/>
            <pc:sldMk cId="1423256864" sldId="284"/>
            <ac:picMk id="12" creationId="{DCF3D29F-01F4-4EE3-A616-F91356F5029F}"/>
          </ac:picMkLst>
        </pc:picChg>
        <pc:picChg chg="add mod">
          <ac:chgData name="Siddarth Joshi" userId="bc4d29ca-e482-4031-a817-c6a7c744f97a" providerId="ADAL" clId="{D3A2F84A-6C9A-419A-9C7B-B5B68F50507D}" dt="2022-01-07T18:02:44.700" v="4958"/>
          <ac:picMkLst>
            <pc:docMk/>
            <pc:sldMk cId="1423256864" sldId="284"/>
            <ac:picMk id="13" creationId="{8A5D80CD-125B-4F2C-A90C-36C5A50D458D}"/>
          </ac:picMkLst>
        </pc:picChg>
        <pc:picChg chg="add mod">
          <ac:chgData name="Siddarth Joshi" userId="bc4d29ca-e482-4031-a817-c6a7c744f97a" providerId="ADAL" clId="{D3A2F84A-6C9A-419A-9C7B-B5B68F50507D}" dt="2022-01-07T18:04:42.495" v="4975" actId="1076"/>
          <ac:picMkLst>
            <pc:docMk/>
            <pc:sldMk cId="1423256864" sldId="284"/>
            <ac:picMk id="14" creationId="{9B1B3672-C833-44B5-991F-E7F6BBC5FE9A}"/>
          </ac:picMkLst>
        </pc:picChg>
      </pc:sldChg>
      <pc:sldChg chg="addSp delSp modSp add mod ord">
        <pc:chgData name="Siddarth Joshi" userId="bc4d29ca-e482-4031-a817-c6a7c744f97a" providerId="ADAL" clId="{D3A2F84A-6C9A-419A-9C7B-B5B68F50507D}" dt="2022-01-07T18:25:44.095" v="5373" actId="20577"/>
        <pc:sldMkLst>
          <pc:docMk/>
          <pc:sldMk cId="2559755062" sldId="285"/>
        </pc:sldMkLst>
        <pc:spChg chg="del">
          <ac:chgData name="Siddarth Joshi" userId="bc4d29ca-e482-4031-a817-c6a7c744f97a" providerId="ADAL" clId="{D3A2F84A-6C9A-419A-9C7B-B5B68F50507D}" dt="2022-01-07T18:09:46.477" v="5005" actId="478"/>
          <ac:spMkLst>
            <pc:docMk/>
            <pc:sldMk cId="2559755062" sldId="285"/>
            <ac:spMk id="7" creationId="{F7C7A618-D2B2-4724-9DA8-45D3556A9234}"/>
          </ac:spMkLst>
        </pc:spChg>
        <pc:spChg chg="mod">
          <ac:chgData name="Siddarth Joshi" userId="bc4d29ca-e482-4031-a817-c6a7c744f97a" providerId="ADAL" clId="{D3A2F84A-6C9A-419A-9C7B-B5B68F50507D}" dt="2022-01-07T18:25:44.095" v="5373" actId="20577"/>
          <ac:spMkLst>
            <pc:docMk/>
            <pc:sldMk cId="2559755062" sldId="285"/>
            <ac:spMk id="8" creationId="{BBB9B1C4-5210-4BEA-A556-2A53383A911F}"/>
          </ac:spMkLst>
        </pc:spChg>
        <pc:spChg chg="add del mod">
          <ac:chgData name="Siddarth Joshi" userId="bc4d29ca-e482-4031-a817-c6a7c744f97a" providerId="ADAL" clId="{D3A2F84A-6C9A-419A-9C7B-B5B68F50507D}" dt="2022-01-07T18:10:06.264" v="5009"/>
          <ac:spMkLst>
            <pc:docMk/>
            <pc:sldMk cId="2559755062" sldId="285"/>
            <ac:spMk id="9" creationId="{D7D3304F-B26F-476C-8602-45FC87C00D9A}"/>
          </ac:spMkLst>
        </pc:spChg>
        <pc:spChg chg="add del mod">
          <ac:chgData name="Siddarth Joshi" userId="bc4d29ca-e482-4031-a817-c6a7c744f97a" providerId="ADAL" clId="{D3A2F84A-6C9A-419A-9C7B-B5B68F50507D}" dt="2022-01-07T18:10:06.264" v="5009"/>
          <ac:spMkLst>
            <pc:docMk/>
            <pc:sldMk cId="2559755062" sldId="285"/>
            <ac:spMk id="10" creationId="{7F51277B-71CA-439F-94A4-4E73757294B0}"/>
          </ac:spMkLst>
        </pc:spChg>
        <pc:spChg chg="add del mod">
          <ac:chgData name="Siddarth Joshi" userId="bc4d29ca-e482-4031-a817-c6a7c744f97a" providerId="ADAL" clId="{D3A2F84A-6C9A-419A-9C7B-B5B68F50507D}" dt="2022-01-07T18:10:06.264" v="5009"/>
          <ac:spMkLst>
            <pc:docMk/>
            <pc:sldMk cId="2559755062" sldId="285"/>
            <ac:spMk id="13" creationId="{9F3CADBB-3DAD-423D-939B-82AD5B0834B0}"/>
          </ac:spMkLst>
        </pc:spChg>
        <pc:spChg chg="add del mod">
          <ac:chgData name="Siddarth Joshi" userId="bc4d29ca-e482-4031-a817-c6a7c744f97a" providerId="ADAL" clId="{D3A2F84A-6C9A-419A-9C7B-B5B68F50507D}" dt="2022-01-07T18:10:06.264" v="5009"/>
          <ac:spMkLst>
            <pc:docMk/>
            <pc:sldMk cId="2559755062" sldId="285"/>
            <ac:spMk id="16" creationId="{DF31E8A3-FAF9-4989-91BA-899DD49BDFDF}"/>
          </ac:spMkLst>
        </pc:spChg>
        <pc:spChg chg="add del mod">
          <ac:chgData name="Siddarth Joshi" userId="bc4d29ca-e482-4031-a817-c6a7c744f97a" providerId="ADAL" clId="{D3A2F84A-6C9A-419A-9C7B-B5B68F50507D}" dt="2022-01-07T18:10:06.264" v="5009"/>
          <ac:spMkLst>
            <pc:docMk/>
            <pc:sldMk cId="2559755062" sldId="285"/>
            <ac:spMk id="17" creationId="{A3992D55-40AC-4753-90CB-68B582CA81B6}"/>
          </ac:spMkLst>
        </pc:spChg>
        <pc:spChg chg="add del mod">
          <ac:chgData name="Siddarth Joshi" userId="bc4d29ca-e482-4031-a817-c6a7c744f97a" providerId="ADAL" clId="{D3A2F84A-6C9A-419A-9C7B-B5B68F50507D}" dt="2022-01-07T18:10:06.264" v="5009"/>
          <ac:spMkLst>
            <pc:docMk/>
            <pc:sldMk cId="2559755062" sldId="285"/>
            <ac:spMk id="21" creationId="{F9E681AB-1460-45E1-95B8-FAFBE67A9C4B}"/>
          </ac:spMkLst>
        </pc:spChg>
        <pc:spChg chg="add del mod">
          <ac:chgData name="Siddarth Joshi" userId="bc4d29ca-e482-4031-a817-c6a7c744f97a" providerId="ADAL" clId="{D3A2F84A-6C9A-419A-9C7B-B5B68F50507D}" dt="2022-01-07T18:11:00.743" v="5019" actId="478"/>
          <ac:spMkLst>
            <pc:docMk/>
            <pc:sldMk cId="2559755062" sldId="285"/>
            <ac:spMk id="23" creationId="{62F8A0D9-C8B9-41E4-8804-CAD3187D236F}"/>
          </ac:spMkLst>
        </pc:spChg>
        <pc:spChg chg="add del mod">
          <ac:chgData name="Siddarth Joshi" userId="bc4d29ca-e482-4031-a817-c6a7c744f97a" providerId="ADAL" clId="{D3A2F84A-6C9A-419A-9C7B-B5B68F50507D}" dt="2022-01-07T18:11:53.388" v="5025" actId="478"/>
          <ac:spMkLst>
            <pc:docMk/>
            <pc:sldMk cId="2559755062" sldId="285"/>
            <ac:spMk id="24" creationId="{12E9F0E8-08C2-4403-926C-1F6D5A42A740}"/>
          </ac:spMkLst>
        </pc:spChg>
        <pc:spChg chg="add del mod">
          <ac:chgData name="Siddarth Joshi" userId="bc4d29ca-e482-4031-a817-c6a7c744f97a" providerId="ADAL" clId="{D3A2F84A-6C9A-419A-9C7B-B5B68F50507D}" dt="2022-01-07T18:11:04.472" v="5021" actId="478"/>
          <ac:spMkLst>
            <pc:docMk/>
            <pc:sldMk cId="2559755062" sldId="285"/>
            <ac:spMk id="25" creationId="{603B37FA-A4D0-48C9-95B2-7B1EAA9473FA}"/>
          </ac:spMkLst>
        </pc:spChg>
        <pc:spChg chg="add del mod">
          <ac:chgData name="Siddarth Joshi" userId="bc4d29ca-e482-4031-a817-c6a7c744f97a" providerId="ADAL" clId="{D3A2F84A-6C9A-419A-9C7B-B5B68F50507D}" dt="2022-01-07T18:10:25.283" v="5012" actId="478"/>
          <ac:spMkLst>
            <pc:docMk/>
            <pc:sldMk cId="2559755062" sldId="285"/>
            <ac:spMk id="26" creationId="{98CC1D75-4A8A-4FFC-8989-ADE64212092B}"/>
          </ac:spMkLst>
        </pc:spChg>
        <pc:spChg chg="add del mod">
          <ac:chgData name="Siddarth Joshi" userId="bc4d29ca-e482-4031-a817-c6a7c744f97a" providerId="ADAL" clId="{D3A2F84A-6C9A-419A-9C7B-B5B68F50507D}" dt="2022-01-07T18:11:53.388" v="5025" actId="478"/>
          <ac:spMkLst>
            <pc:docMk/>
            <pc:sldMk cId="2559755062" sldId="285"/>
            <ac:spMk id="29" creationId="{9937B04B-2440-4A01-961B-547D251BBDF0}"/>
          </ac:spMkLst>
        </pc:spChg>
        <pc:spChg chg="add del mod">
          <ac:chgData name="Siddarth Joshi" userId="bc4d29ca-e482-4031-a817-c6a7c744f97a" providerId="ADAL" clId="{D3A2F84A-6C9A-419A-9C7B-B5B68F50507D}" dt="2022-01-07T18:11:53.388" v="5025" actId="478"/>
          <ac:spMkLst>
            <pc:docMk/>
            <pc:sldMk cId="2559755062" sldId="285"/>
            <ac:spMk id="30" creationId="{3A8708D8-B81B-470D-A5D6-18763EC3CD3A}"/>
          </ac:spMkLst>
        </pc:spChg>
        <pc:spChg chg="add del mod">
          <ac:chgData name="Siddarth Joshi" userId="bc4d29ca-e482-4031-a817-c6a7c744f97a" providerId="ADAL" clId="{D3A2F84A-6C9A-419A-9C7B-B5B68F50507D}" dt="2022-01-07T18:11:09.117" v="5023" actId="478"/>
          <ac:spMkLst>
            <pc:docMk/>
            <pc:sldMk cId="2559755062" sldId="285"/>
            <ac:spMk id="34" creationId="{CDA4C5CC-9A1A-4FED-B274-E6955DA47B55}"/>
          </ac:spMkLst>
        </pc:spChg>
        <pc:spChg chg="add mod">
          <ac:chgData name="Siddarth Joshi" userId="bc4d29ca-e482-4031-a817-c6a7c744f97a" providerId="ADAL" clId="{D3A2F84A-6C9A-419A-9C7B-B5B68F50507D}" dt="2022-01-07T18:13:42.553" v="5038" actId="1076"/>
          <ac:spMkLst>
            <pc:docMk/>
            <pc:sldMk cId="2559755062" sldId="285"/>
            <ac:spMk id="35" creationId="{418439BF-025C-49A4-849C-E95EFF8AE1EF}"/>
          </ac:spMkLst>
        </pc:spChg>
        <pc:picChg chg="add mod">
          <ac:chgData name="Siddarth Joshi" userId="bc4d29ca-e482-4031-a817-c6a7c744f97a" providerId="ADAL" clId="{D3A2F84A-6C9A-419A-9C7B-B5B68F50507D}" dt="2022-01-07T18:12:25.906" v="5030" actId="1076"/>
          <ac:picMkLst>
            <pc:docMk/>
            <pc:sldMk cId="2559755062" sldId="285"/>
            <ac:picMk id="3" creationId="{F47D70DC-83E9-46DB-A871-BE94EE62D94E}"/>
          </ac:picMkLst>
        </pc:picChg>
        <pc:picChg chg="del">
          <ac:chgData name="Siddarth Joshi" userId="bc4d29ca-e482-4031-a817-c6a7c744f97a" providerId="ADAL" clId="{D3A2F84A-6C9A-419A-9C7B-B5B68F50507D}" dt="2022-01-07T18:09:46.477" v="5005" actId="478"/>
          <ac:picMkLst>
            <pc:docMk/>
            <pc:sldMk cId="2559755062" sldId="285"/>
            <ac:picMk id="12" creationId="{DCF3D29F-01F4-4EE3-A616-F91356F5029F}"/>
          </ac:picMkLst>
        </pc:picChg>
        <pc:picChg chg="add del mod">
          <ac:chgData name="Siddarth Joshi" userId="bc4d29ca-e482-4031-a817-c6a7c744f97a" providerId="ADAL" clId="{D3A2F84A-6C9A-419A-9C7B-B5B68F50507D}" dt="2022-01-07T18:11:47.814" v="5024" actId="478"/>
          <ac:picMkLst>
            <pc:docMk/>
            <pc:sldMk cId="2559755062" sldId="285"/>
            <ac:picMk id="22" creationId="{47C4F834-A6EE-40E9-B073-9BFAE10DE96F}"/>
          </ac:picMkLst>
        </pc:picChg>
        <pc:cxnChg chg="add del mod">
          <ac:chgData name="Siddarth Joshi" userId="bc4d29ca-e482-4031-a817-c6a7c744f97a" providerId="ADAL" clId="{D3A2F84A-6C9A-419A-9C7B-B5B68F50507D}" dt="2022-01-07T18:10:06.264" v="5009"/>
          <ac:cxnSpMkLst>
            <pc:docMk/>
            <pc:sldMk cId="2559755062" sldId="285"/>
            <ac:cxnSpMk id="14" creationId="{A8A194B2-1ECA-45A0-955B-E59A03596E06}"/>
          </ac:cxnSpMkLst>
        </pc:cxnChg>
        <pc:cxnChg chg="add del mod">
          <ac:chgData name="Siddarth Joshi" userId="bc4d29ca-e482-4031-a817-c6a7c744f97a" providerId="ADAL" clId="{D3A2F84A-6C9A-419A-9C7B-B5B68F50507D}" dt="2022-01-07T18:10:06.264" v="5009"/>
          <ac:cxnSpMkLst>
            <pc:docMk/>
            <pc:sldMk cId="2559755062" sldId="285"/>
            <ac:cxnSpMk id="15" creationId="{E8770A98-BBA4-4359-9CAD-772A29713B11}"/>
          </ac:cxnSpMkLst>
        </pc:cxnChg>
        <pc:cxnChg chg="add del mod">
          <ac:chgData name="Siddarth Joshi" userId="bc4d29ca-e482-4031-a817-c6a7c744f97a" providerId="ADAL" clId="{D3A2F84A-6C9A-419A-9C7B-B5B68F50507D}" dt="2022-01-07T18:10:06.264" v="5009"/>
          <ac:cxnSpMkLst>
            <pc:docMk/>
            <pc:sldMk cId="2559755062" sldId="285"/>
            <ac:cxnSpMk id="18" creationId="{ACF69AF0-2F9D-4B0E-8638-1D26C25CE636}"/>
          </ac:cxnSpMkLst>
        </pc:cxnChg>
        <pc:cxnChg chg="add del mod">
          <ac:chgData name="Siddarth Joshi" userId="bc4d29ca-e482-4031-a817-c6a7c744f97a" providerId="ADAL" clId="{D3A2F84A-6C9A-419A-9C7B-B5B68F50507D}" dt="2022-01-07T18:10:06.264" v="5009"/>
          <ac:cxnSpMkLst>
            <pc:docMk/>
            <pc:sldMk cId="2559755062" sldId="285"/>
            <ac:cxnSpMk id="19" creationId="{74C78440-50BE-49E1-8777-386B7F9C8E29}"/>
          </ac:cxnSpMkLst>
        </pc:cxnChg>
        <pc:cxnChg chg="add del mod">
          <ac:chgData name="Siddarth Joshi" userId="bc4d29ca-e482-4031-a817-c6a7c744f97a" providerId="ADAL" clId="{D3A2F84A-6C9A-419A-9C7B-B5B68F50507D}" dt="2022-01-07T18:10:06.264" v="5009"/>
          <ac:cxnSpMkLst>
            <pc:docMk/>
            <pc:sldMk cId="2559755062" sldId="285"/>
            <ac:cxnSpMk id="20" creationId="{5B89FF7F-CCF5-461B-8663-587A7A1E1C87}"/>
          </ac:cxnSpMkLst>
        </pc:cxnChg>
        <pc:cxnChg chg="add del mod">
          <ac:chgData name="Siddarth Joshi" userId="bc4d29ca-e482-4031-a817-c6a7c744f97a" providerId="ADAL" clId="{D3A2F84A-6C9A-419A-9C7B-B5B68F50507D}" dt="2022-01-07T18:11:53.388" v="5025" actId="478"/>
          <ac:cxnSpMkLst>
            <pc:docMk/>
            <pc:sldMk cId="2559755062" sldId="285"/>
            <ac:cxnSpMk id="27" creationId="{21A30116-3799-49C9-AA80-B91D40823FEB}"/>
          </ac:cxnSpMkLst>
        </pc:cxnChg>
        <pc:cxnChg chg="add del mod">
          <ac:chgData name="Siddarth Joshi" userId="bc4d29ca-e482-4031-a817-c6a7c744f97a" providerId="ADAL" clId="{D3A2F84A-6C9A-419A-9C7B-B5B68F50507D}" dt="2022-01-07T18:11:53.388" v="5025" actId="478"/>
          <ac:cxnSpMkLst>
            <pc:docMk/>
            <pc:sldMk cId="2559755062" sldId="285"/>
            <ac:cxnSpMk id="28" creationId="{A7B17671-B7E3-4CEC-A812-FE7C7209DDB6}"/>
          </ac:cxnSpMkLst>
        </pc:cxnChg>
        <pc:cxnChg chg="add del mod">
          <ac:chgData name="Siddarth Joshi" userId="bc4d29ca-e482-4031-a817-c6a7c744f97a" providerId="ADAL" clId="{D3A2F84A-6C9A-419A-9C7B-B5B68F50507D}" dt="2022-01-07T18:11:53.388" v="5025" actId="478"/>
          <ac:cxnSpMkLst>
            <pc:docMk/>
            <pc:sldMk cId="2559755062" sldId="285"/>
            <ac:cxnSpMk id="31" creationId="{BF254E76-C7CD-4326-B9FC-D4EBACD3B594}"/>
          </ac:cxnSpMkLst>
        </pc:cxnChg>
        <pc:cxnChg chg="add del mod">
          <ac:chgData name="Siddarth Joshi" userId="bc4d29ca-e482-4031-a817-c6a7c744f97a" providerId="ADAL" clId="{D3A2F84A-6C9A-419A-9C7B-B5B68F50507D}" dt="2022-01-07T18:11:53.388" v="5025" actId="478"/>
          <ac:cxnSpMkLst>
            <pc:docMk/>
            <pc:sldMk cId="2559755062" sldId="285"/>
            <ac:cxnSpMk id="32" creationId="{C9E3D502-C14C-4145-BA87-77C7DA230B91}"/>
          </ac:cxnSpMkLst>
        </pc:cxnChg>
        <pc:cxnChg chg="add del mod">
          <ac:chgData name="Siddarth Joshi" userId="bc4d29ca-e482-4031-a817-c6a7c744f97a" providerId="ADAL" clId="{D3A2F84A-6C9A-419A-9C7B-B5B68F50507D}" dt="2022-01-07T18:11:53.388" v="5025" actId="478"/>
          <ac:cxnSpMkLst>
            <pc:docMk/>
            <pc:sldMk cId="2559755062" sldId="285"/>
            <ac:cxnSpMk id="33" creationId="{BE28F81C-85A6-4149-9452-2F1503395432}"/>
          </ac:cxnSpMkLst>
        </pc:cxnChg>
      </pc:sldChg>
      <pc:sldChg chg="addSp delSp modSp add mod ord">
        <pc:chgData name="Siddarth Joshi" userId="bc4d29ca-e482-4031-a817-c6a7c744f97a" providerId="ADAL" clId="{D3A2F84A-6C9A-419A-9C7B-B5B68F50507D}" dt="2022-01-07T17:59:23.473" v="4942" actId="20577"/>
        <pc:sldMkLst>
          <pc:docMk/>
          <pc:sldMk cId="801342905" sldId="286"/>
        </pc:sldMkLst>
        <pc:spChg chg="mod">
          <ac:chgData name="Siddarth Joshi" userId="bc4d29ca-e482-4031-a817-c6a7c744f97a" providerId="ADAL" clId="{D3A2F84A-6C9A-419A-9C7B-B5B68F50507D}" dt="2022-01-07T17:57:33.666" v="4896" actId="20577"/>
          <ac:spMkLst>
            <pc:docMk/>
            <pc:sldMk cId="801342905" sldId="286"/>
            <ac:spMk id="7" creationId="{F7C7A618-D2B2-4724-9DA8-45D3556A9234}"/>
          </ac:spMkLst>
        </pc:spChg>
        <pc:spChg chg="mod">
          <ac:chgData name="Siddarth Joshi" userId="bc4d29ca-e482-4031-a817-c6a7c744f97a" providerId="ADAL" clId="{D3A2F84A-6C9A-419A-9C7B-B5B68F50507D}" dt="2022-01-07T17:46:34.634" v="4608" actId="20577"/>
          <ac:spMkLst>
            <pc:docMk/>
            <pc:sldMk cId="801342905" sldId="286"/>
            <ac:spMk id="8" creationId="{BBB9B1C4-5210-4BEA-A556-2A53383A911F}"/>
          </ac:spMkLst>
        </pc:spChg>
        <pc:spChg chg="add mod">
          <ac:chgData name="Siddarth Joshi" userId="bc4d29ca-e482-4031-a817-c6a7c744f97a" providerId="ADAL" clId="{D3A2F84A-6C9A-419A-9C7B-B5B68F50507D}" dt="2022-01-07T17:57:56.088" v="4897" actId="1076"/>
          <ac:spMkLst>
            <pc:docMk/>
            <pc:sldMk cId="801342905" sldId="286"/>
            <ac:spMk id="9" creationId="{F95EB933-C55B-4EEE-959B-00A220A1D216}"/>
          </ac:spMkLst>
        </pc:spChg>
        <pc:spChg chg="add mod">
          <ac:chgData name="Siddarth Joshi" userId="bc4d29ca-e482-4031-a817-c6a7c744f97a" providerId="ADAL" clId="{D3A2F84A-6C9A-419A-9C7B-B5B68F50507D}" dt="2022-01-07T17:59:23.473" v="4942" actId="20577"/>
          <ac:spMkLst>
            <pc:docMk/>
            <pc:sldMk cId="801342905" sldId="286"/>
            <ac:spMk id="10" creationId="{831ACA35-72A7-469A-8A71-6CEA2B141364}"/>
          </ac:spMkLst>
        </pc:spChg>
        <pc:picChg chg="add mod">
          <ac:chgData name="Siddarth Joshi" userId="bc4d29ca-e482-4031-a817-c6a7c744f97a" providerId="ADAL" clId="{D3A2F84A-6C9A-419A-9C7B-B5B68F50507D}" dt="2022-01-07T17:53:01.173" v="4765" actId="1076"/>
          <ac:picMkLst>
            <pc:docMk/>
            <pc:sldMk cId="801342905" sldId="286"/>
            <ac:picMk id="3" creationId="{A45B06F7-B04F-4ACA-816E-324A575AEA0E}"/>
          </ac:picMkLst>
        </pc:picChg>
        <pc:picChg chg="del">
          <ac:chgData name="Siddarth Joshi" userId="bc4d29ca-e482-4031-a817-c6a7c744f97a" providerId="ADAL" clId="{D3A2F84A-6C9A-419A-9C7B-B5B68F50507D}" dt="2022-01-07T17:47:04.632" v="4609" actId="478"/>
          <ac:picMkLst>
            <pc:docMk/>
            <pc:sldMk cId="801342905" sldId="286"/>
            <ac:picMk id="12" creationId="{DCF3D29F-01F4-4EE3-A616-F91356F5029F}"/>
          </ac:picMkLst>
        </pc:picChg>
      </pc:sldChg>
      <pc:sldChg chg="addSp delSp modSp add mod">
        <pc:chgData name="Siddarth Joshi" userId="bc4d29ca-e482-4031-a817-c6a7c744f97a" providerId="ADAL" clId="{D3A2F84A-6C9A-419A-9C7B-B5B68F50507D}" dt="2022-01-07T21:12:31.136" v="6945" actId="20577"/>
        <pc:sldMkLst>
          <pc:docMk/>
          <pc:sldMk cId="1672141722" sldId="287"/>
        </pc:sldMkLst>
        <pc:spChg chg="del">
          <ac:chgData name="Siddarth Joshi" userId="bc4d29ca-e482-4031-a817-c6a7c744f97a" providerId="ADAL" clId="{D3A2F84A-6C9A-419A-9C7B-B5B68F50507D}" dt="2022-01-07T07:28:12.850" v="4560" actId="478"/>
          <ac:spMkLst>
            <pc:docMk/>
            <pc:sldMk cId="1672141722" sldId="287"/>
            <ac:spMk id="7" creationId="{F7C7A618-D2B2-4724-9DA8-45D3556A9234}"/>
          </ac:spMkLst>
        </pc:spChg>
        <pc:spChg chg="mod">
          <ac:chgData name="Siddarth Joshi" userId="bc4d29ca-e482-4031-a817-c6a7c744f97a" providerId="ADAL" clId="{D3A2F84A-6C9A-419A-9C7B-B5B68F50507D}" dt="2022-01-07T07:28:19.718" v="4564" actId="20577"/>
          <ac:spMkLst>
            <pc:docMk/>
            <pc:sldMk cId="1672141722" sldId="287"/>
            <ac:spMk id="8" creationId="{BBB9B1C4-5210-4BEA-A556-2A53383A911F}"/>
          </ac:spMkLst>
        </pc:spChg>
        <pc:spChg chg="add mod">
          <ac:chgData name="Siddarth Joshi" userId="bc4d29ca-e482-4031-a817-c6a7c744f97a" providerId="ADAL" clId="{D3A2F84A-6C9A-419A-9C7B-B5B68F50507D}" dt="2022-01-07T07:28:13.505" v="4561"/>
          <ac:spMkLst>
            <pc:docMk/>
            <pc:sldMk cId="1672141722" sldId="287"/>
            <ac:spMk id="9" creationId="{EFD306F3-EDD5-4FAA-ABD2-A7E3318D4E9C}"/>
          </ac:spMkLst>
        </pc:spChg>
        <pc:spChg chg="del">
          <ac:chgData name="Siddarth Joshi" userId="bc4d29ca-e482-4031-a817-c6a7c744f97a" providerId="ADAL" clId="{D3A2F84A-6C9A-419A-9C7B-B5B68F50507D}" dt="2022-01-07T07:28:37.958" v="4566" actId="478"/>
          <ac:spMkLst>
            <pc:docMk/>
            <pc:sldMk cId="1672141722" sldId="287"/>
            <ac:spMk id="11" creationId="{2DA2CC3D-A139-4741-BB7C-0A48922251A4}"/>
          </ac:spMkLst>
        </pc:spChg>
        <pc:spChg chg="add mod">
          <ac:chgData name="Siddarth Joshi" userId="bc4d29ca-e482-4031-a817-c6a7c744f97a" providerId="ADAL" clId="{D3A2F84A-6C9A-419A-9C7B-B5B68F50507D}" dt="2022-01-07T07:28:13.505" v="4561"/>
          <ac:spMkLst>
            <pc:docMk/>
            <pc:sldMk cId="1672141722" sldId="287"/>
            <ac:spMk id="13" creationId="{812D246D-6509-44DD-9B73-6361254772F8}"/>
          </ac:spMkLst>
        </pc:spChg>
        <pc:spChg chg="add mod">
          <ac:chgData name="Siddarth Joshi" userId="bc4d29ca-e482-4031-a817-c6a7c744f97a" providerId="ADAL" clId="{D3A2F84A-6C9A-419A-9C7B-B5B68F50507D}" dt="2022-01-07T07:28:13.505" v="4561"/>
          <ac:spMkLst>
            <pc:docMk/>
            <pc:sldMk cId="1672141722" sldId="287"/>
            <ac:spMk id="14" creationId="{5FF65A7F-8C32-4CCC-9C82-D6C689D68BFD}"/>
          </ac:spMkLst>
        </pc:spChg>
        <pc:spChg chg="add mod">
          <ac:chgData name="Siddarth Joshi" userId="bc4d29ca-e482-4031-a817-c6a7c744f97a" providerId="ADAL" clId="{D3A2F84A-6C9A-419A-9C7B-B5B68F50507D}" dt="2022-01-07T07:28:13.505" v="4561"/>
          <ac:spMkLst>
            <pc:docMk/>
            <pc:sldMk cId="1672141722" sldId="287"/>
            <ac:spMk id="15" creationId="{17A052F3-1850-4702-9EDE-A5BC120753CD}"/>
          </ac:spMkLst>
        </pc:spChg>
        <pc:spChg chg="add mod">
          <ac:chgData name="Siddarth Joshi" userId="bc4d29ca-e482-4031-a817-c6a7c744f97a" providerId="ADAL" clId="{D3A2F84A-6C9A-419A-9C7B-B5B68F50507D}" dt="2022-01-07T07:28:13.505" v="4561"/>
          <ac:spMkLst>
            <pc:docMk/>
            <pc:sldMk cId="1672141722" sldId="287"/>
            <ac:spMk id="16" creationId="{EE78D89D-7A45-4501-B142-70CC69D3C913}"/>
          </ac:spMkLst>
        </pc:spChg>
        <pc:spChg chg="add mod">
          <ac:chgData name="Siddarth Joshi" userId="bc4d29ca-e482-4031-a817-c6a7c744f97a" providerId="ADAL" clId="{D3A2F84A-6C9A-419A-9C7B-B5B68F50507D}" dt="2022-01-07T07:28:13.505" v="4561"/>
          <ac:spMkLst>
            <pc:docMk/>
            <pc:sldMk cId="1672141722" sldId="287"/>
            <ac:spMk id="17" creationId="{D92C2779-025E-45F4-9820-6758EEDFF9C9}"/>
          </ac:spMkLst>
        </pc:spChg>
        <pc:spChg chg="add mod">
          <ac:chgData name="Siddarth Joshi" userId="bc4d29ca-e482-4031-a817-c6a7c744f97a" providerId="ADAL" clId="{D3A2F84A-6C9A-419A-9C7B-B5B68F50507D}" dt="2022-01-07T21:12:31.136" v="6945" actId="20577"/>
          <ac:spMkLst>
            <pc:docMk/>
            <pc:sldMk cId="1672141722" sldId="287"/>
            <ac:spMk id="18" creationId="{4DFFF830-569E-4A24-AC5C-8741A645D779}"/>
          </ac:spMkLst>
        </pc:spChg>
        <pc:spChg chg="add mod">
          <ac:chgData name="Siddarth Joshi" userId="bc4d29ca-e482-4031-a817-c6a7c744f97a" providerId="ADAL" clId="{D3A2F84A-6C9A-419A-9C7B-B5B68F50507D}" dt="2022-01-07T07:28:13.505" v="4561"/>
          <ac:spMkLst>
            <pc:docMk/>
            <pc:sldMk cId="1672141722" sldId="287"/>
            <ac:spMk id="19" creationId="{B9F7E025-A17D-40A1-A83C-60A2778D624E}"/>
          </ac:spMkLst>
        </pc:spChg>
        <pc:picChg chg="add mod">
          <ac:chgData name="Siddarth Joshi" userId="bc4d29ca-e482-4031-a817-c6a7c744f97a" providerId="ADAL" clId="{D3A2F84A-6C9A-419A-9C7B-B5B68F50507D}" dt="2022-01-07T07:28:30.771" v="4565" actId="14100"/>
          <ac:picMkLst>
            <pc:docMk/>
            <pc:sldMk cId="1672141722" sldId="287"/>
            <ac:picMk id="10" creationId="{E43B6230-C276-4E1E-AD94-ACD50AD3C225}"/>
          </ac:picMkLst>
        </pc:picChg>
        <pc:picChg chg="del">
          <ac:chgData name="Siddarth Joshi" userId="bc4d29ca-e482-4031-a817-c6a7c744f97a" providerId="ADAL" clId="{D3A2F84A-6C9A-419A-9C7B-B5B68F50507D}" dt="2022-01-07T07:28:12.850" v="4560" actId="478"/>
          <ac:picMkLst>
            <pc:docMk/>
            <pc:sldMk cId="1672141722" sldId="287"/>
            <ac:picMk id="12" creationId="{DCF3D29F-01F4-4EE3-A616-F91356F5029F}"/>
          </ac:picMkLst>
        </pc:picChg>
      </pc:sldChg>
      <pc:sldChg chg="addSp delSp modSp add mod ord">
        <pc:chgData name="Siddarth Joshi" userId="bc4d29ca-e482-4031-a817-c6a7c744f97a" providerId="ADAL" clId="{D3A2F84A-6C9A-419A-9C7B-B5B68F50507D}" dt="2022-01-07T18:26:06.184" v="5393" actId="20577"/>
        <pc:sldMkLst>
          <pc:docMk/>
          <pc:sldMk cId="4103483941" sldId="288"/>
        </pc:sldMkLst>
        <pc:spChg chg="del">
          <ac:chgData name="Siddarth Joshi" userId="bc4d29ca-e482-4031-a817-c6a7c744f97a" providerId="ADAL" clId="{D3A2F84A-6C9A-419A-9C7B-B5B68F50507D}" dt="2022-01-07T18:18:28.257" v="5287" actId="478"/>
          <ac:spMkLst>
            <pc:docMk/>
            <pc:sldMk cId="4103483941" sldId="288"/>
            <ac:spMk id="7" creationId="{F7C7A618-D2B2-4724-9DA8-45D3556A9234}"/>
          </ac:spMkLst>
        </pc:spChg>
        <pc:spChg chg="mod">
          <ac:chgData name="Siddarth Joshi" userId="bc4d29ca-e482-4031-a817-c6a7c744f97a" providerId="ADAL" clId="{D3A2F84A-6C9A-419A-9C7B-B5B68F50507D}" dt="2022-01-07T18:26:06.184" v="5393" actId="20577"/>
          <ac:spMkLst>
            <pc:docMk/>
            <pc:sldMk cId="4103483941" sldId="288"/>
            <ac:spMk id="8" creationId="{BBB9B1C4-5210-4BEA-A556-2A53383A911F}"/>
          </ac:spMkLst>
        </pc:spChg>
        <pc:spChg chg="add mod">
          <ac:chgData name="Siddarth Joshi" userId="bc4d29ca-e482-4031-a817-c6a7c744f97a" providerId="ADAL" clId="{D3A2F84A-6C9A-419A-9C7B-B5B68F50507D}" dt="2022-01-07T18:22:48.021" v="5311" actId="1076"/>
          <ac:spMkLst>
            <pc:docMk/>
            <pc:sldMk cId="4103483941" sldId="288"/>
            <ac:spMk id="9" creationId="{B75BEFEE-B485-44AE-86DB-54BDDF2F20AF}"/>
          </ac:spMkLst>
        </pc:spChg>
        <pc:spChg chg="add mod">
          <ac:chgData name="Siddarth Joshi" userId="bc4d29ca-e482-4031-a817-c6a7c744f97a" providerId="ADAL" clId="{D3A2F84A-6C9A-419A-9C7B-B5B68F50507D}" dt="2022-01-07T18:22:48.021" v="5311" actId="1076"/>
          <ac:spMkLst>
            <pc:docMk/>
            <pc:sldMk cId="4103483941" sldId="288"/>
            <ac:spMk id="14" creationId="{8F8493F1-6460-4A51-A24A-8DE730043822}"/>
          </ac:spMkLst>
        </pc:spChg>
        <pc:spChg chg="add mod">
          <ac:chgData name="Siddarth Joshi" userId="bc4d29ca-e482-4031-a817-c6a7c744f97a" providerId="ADAL" clId="{D3A2F84A-6C9A-419A-9C7B-B5B68F50507D}" dt="2022-01-07T18:22:58.133" v="5312" actId="1076"/>
          <ac:spMkLst>
            <pc:docMk/>
            <pc:sldMk cId="4103483941" sldId="288"/>
            <ac:spMk id="15" creationId="{71F71523-1755-4E0B-A567-467CE4308144}"/>
          </ac:spMkLst>
        </pc:spChg>
        <pc:spChg chg="add mod">
          <ac:chgData name="Siddarth Joshi" userId="bc4d29ca-e482-4031-a817-c6a7c744f97a" providerId="ADAL" clId="{D3A2F84A-6C9A-419A-9C7B-B5B68F50507D}" dt="2022-01-07T18:23:52.037" v="5319" actId="14100"/>
          <ac:spMkLst>
            <pc:docMk/>
            <pc:sldMk cId="4103483941" sldId="288"/>
            <ac:spMk id="16" creationId="{0B76749B-60BE-4B16-A835-8F867CA292D1}"/>
          </ac:spMkLst>
        </pc:spChg>
        <pc:spChg chg="add del mod">
          <ac:chgData name="Siddarth Joshi" userId="bc4d29ca-e482-4031-a817-c6a7c744f97a" providerId="ADAL" clId="{D3A2F84A-6C9A-419A-9C7B-B5B68F50507D}" dt="2022-01-07T18:22:40.377" v="5310" actId="478"/>
          <ac:spMkLst>
            <pc:docMk/>
            <pc:sldMk cId="4103483941" sldId="288"/>
            <ac:spMk id="17" creationId="{7DC83039-D7BF-43CF-9435-18166528D85E}"/>
          </ac:spMkLst>
        </pc:spChg>
        <pc:spChg chg="add mod">
          <ac:chgData name="Siddarth Joshi" userId="bc4d29ca-e482-4031-a817-c6a7c744f97a" providerId="ADAL" clId="{D3A2F84A-6C9A-419A-9C7B-B5B68F50507D}" dt="2022-01-07T18:23:06.718" v="5313" actId="1076"/>
          <ac:spMkLst>
            <pc:docMk/>
            <pc:sldMk cId="4103483941" sldId="288"/>
            <ac:spMk id="18" creationId="{9CAA1137-1418-452E-8907-DB5B0C3D426E}"/>
          </ac:spMkLst>
        </pc:spChg>
        <pc:spChg chg="add mod">
          <ac:chgData name="Siddarth Joshi" userId="bc4d29ca-e482-4031-a817-c6a7c744f97a" providerId="ADAL" clId="{D3A2F84A-6C9A-419A-9C7B-B5B68F50507D}" dt="2022-01-07T18:23:06.718" v="5313" actId="1076"/>
          <ac:spMkLst>
            <pc:docMk/>
            <pc:sldMk cId="4103483941" sldId="288"/>
            <ac:spMk id="19" creationId="{F405F035-386A-4956-BB83-5B3B8297C3B3}"/>
          </ac:spMkLst>
        </pc:spChg>
        <pc:spChg chg="add mod">
          <ac:chgData name="Siddarth Joshi" userId="bc4d29ca-e482-4031-a817-c6a7c744f97a" providerId="ADAL" clId="{D3A2F84A-6C9A-419A-9C7B-B5B68F50507D}" dt="2022-01-07T18:23:06.718" v="5313" actId="1076"/>
          <ac:spMkLst>
            <pc:docMk/>
            <pc:sldMk cId="4103483941" sldId="288"/>
            <ac:spMk id="20" creationId="{22FC6C3B-870B-43D5-8E15-CA061076BCBE}"/>
          </ac:spMkLst>
        </pc:spChg>
        <pc:spChg chg="add mod">
          <ac:chgData name="Siddarth Joshi" userId="bc4d29ca-e482-4031-a817-c6a7c744f97a" providerId="ADAL" clId="{D3A2F84A-6C9A-419A-9C7B-B5B68F50507D}" dt="2022-01-07T18:23:06.718" v="5313" actId="1076"/>
          <ac:spMkLst>
            <pc:docMk/>
            <pc:sldMk cId="4103483941" sldId="288"/>
            <ac:spMk id="21" creationId="{8E3C0C29-D0FA-4F02-B19C-77DB0AEBE733}"/>
          </ac:spMkLst>
        </pc:spChg>
        <pc:spChg chg="add mod">
          <ac:chgData name="Siddarth Joshi" userId="bc4d29ca-e482-4031-a817-c6a7c744f97a" providerId="ADAL" clId="{D3A2F84A-6C9A-419A-9C7B-B5B68F50507D}" dt="2022-01-07T18:24:29.812" v="5355" actId="1076"/>
          <ac:spMkLst>
            <pc:docMk/>
            <pc:sldMk cId="4103483941" sldId="288"/>
            <ac:spMk id="22" creationId="{7656DABB-5607-4475-B49A-380E52463CF3}"/>
          </ac:spMkLst>
        </pc:spChg>
        <pc:spChg chg="add mod">
          <ac:chgData name="Siddarth Joshi" userId="bc4d29ca-e482-4031-a817-c6a7c744f97a" providerId="ADAL" clId="{D3A2F84A-6C9A-419A-9C7B-B5B68F50507D}" dt="2022-01-07T18:23:06.718" v="5313" actId="1076"/>
          <ac:spMkLst>
            <pc:docMk/>
            <pc:sldMk cId="4103483941" sldId="288"/>
            <ac:spMk id="23" creationId="{F811FE0C-1D65-418B-B8E4-9444986B026F}"/>
          </ac:spMkLst>
        </pc:spChg>
        <pc:spChg chg="add mod">
          <ac:chgData name="Siddarth Joshi" userId="bc4d29ca-e482-4031-a817-c6a7c744f97a" providerId="ADAL" clId="{D3A2F84A-6C9A-419A-9C7B-B5B68F50507D}" dt="2022-01-07T18:24:24.702" v="5353" actId="1076"/>
          <ac:spMkLst>
            <pc:docMk/>
            <pc:sldMk cId="4103483941" sldId="288"/>
            <ac:spMk id="24" creationId="{37E48C46-48B4-4748-B0D8-BC48A5B114F0}"/>
          </ac:spMkLst>
        </pc:spChg>
        <pc:graphicFrameChg chg="add del mod">
          <ac:chgData name="Siddarth Joshi" userId="bc4d29ca-e482-4031-a817-c6a7c744f97a" providerId="ADAL" clId="{D3A2F84A-6C9A-419A-9C7B-B5B68F50507D}" dt="2022-01-07T18:18:39.308" v="5289" actId="478"/>
          <ac:graphicFrameMkLst>
            <pc:docMk/>
            <pc:sldMk cId="4103483941" sldId="288"/>
            <ac:graphicFrameMk id="10" creationId="{56CCD111-5197-41E6-BF52-B85D27232ADB}"/>
          </ac:graphicFrameMkLst>
        </pc:graphicFrameChg>
        <pc:graphicFrameChg chg="add del mod">
          <ac:chgData name="Siddarth Joshi" userId="bc4d29ca-e482-4031-a817-c6a7c744f97a" providerId="ADAL" clId="{D3A2F84A-6C9A-419A-9C7B-B5B68F50507D}" dt="2022-01-07T18:18:40.548" v="5290" actId="478"/>
          <ac:graphicFrameMkLst>
            <pc:docMk/>
            <pc:sldMk cId="4103483941" sldId="288"/>
            <ac:graphicFrameMk id="13" creationId="{46E32346-2BE9-49DD-802E-5DE40C2D72B6}"/>
          </ac:graphicFrameMkLst>
        </pc:graphicFrameChg>
        <pc:picChg chg="add mod">
          <ac:chgData name="Siddarth Joshi" userId="bc4d29ca-e482-4031-a817-c6a7c744f97a" providerId="ADAL" clId="{D3A2F84A-6C9A-419A-9C7B-B5B68F50507D}" dt="2022-01-07T18:22:48.021" v="5311" actId="1076"/>
          <ac:picMkLst>
            <pc:docMk/>
            <pc:sldMk cId="4103483941" sldId="288"/>
            <ac:picMk id="3" creationId="{54E0B9D6-5D58-4E3D-AC64-FD16BD8CE12A}"/>
          </ac:picMkLst>
        </pc:picChg>
        <pc:picChg chg="del">
          <ac:chgData name="Siddarth Joshi" userId="bc4d29ca-e482-4031-a817-c6a7c744f97a" providerId="ADAL" clId="{D3A2F84A-6C9A-419A-9C7B-B5B68F50507D}" dt="2022-01-07T18:18:28.257" v="5287" actId="478"/>
          <ac:picMkLst>
            <pc:docMk/>
            <pc:sldMk cId="4103483941" sldId="288"/>
            <ac:picMk id="12" creationId="{DCF3D29F-01F4-4EE3-A616-F91356F5029F}"/>
          </ac:picMkLst>
        </pc:picChg>
      </pc:sldChg>
      <pc:sldChg chg="addSp delSp modSp add mod ord replId">
        <pc:chgData name="Siddarth Joshi" userId="bc4d29ca-e482-4031-a817-c6a7c744f97a" providerId="ADAL" clId="{D3A2F84A-6C9A-419A-9C7B-B5B68F50507D}" dt="2022-01-07T18:27:16.985" v="5418" actId="1076"/>
        <pc:sldMkLst>
          <pc:docMk/>
          <pc:sldMk cId="1758322502" sldId="289"/>
        </pc:sldMkLst>
        <pc:spChg chg="del mod">
          <ac:chgData name="Siddarth Joshi" userId="bc4d29ca-e482-4031-a817-c6a7c744f97a" providerId="ADAL" clId="{D3A2F84A-6C9A-419A-9C7B-B5B68F50507D}" dt="2022-01-07T18:26:33.923" v="5405" actId="478"/>
          <ac:spMkLst>
            <pc:docMk/>
            <pc:sldMk cId="1758322502" sldId="289"/>
            <ac:spMk id="7" creationId="{F7C7A618-D2B2-4724-9DA8-45D3556A9234}"/>
          </ac:spMkLst>
        </pc:spChg>
        <pc:spChg chg="mod">
          <ac:chgData name="Siddarth Joshi" userId="bc4d29ca-e482-4031-a817-c6a7c744f97a" providerId="ADAL" clId="{D3A2F84A-6C9A-419A-9C7B-B5B68F50507D}" dt="2022-01-07T18:26:29.111" v="5403" actId="20577"/>
          <ac:spMkLst>
            <pc:docMk/>
            <pc:sldMk cId="1758322502" sldId="289"/>
            <ac:spMk id="8" creationId="{BBB9B1C4-5210-4BEA-A556-2A53383A911F}"/>
          </ac:spMkLst>
        </pc:spChg>
        <pc:spChg chg="add mod">
          <ac:chgData name="Siddarth Joshi" userId="bc4d29ca-e482-4031-a817-c6a7c744f97a" providerId="ADAL" clId="{D3A2F84A-6C9A-419A-9C7B-B5B68F50507D}" dt="2022-01-07T18:27:16.985" v="5418" actId="1076"/>
          <ac:spMkLst>
            <pc:docMk/>
            <pc:sldMk cId="1758322502" sldId="289"/>
            <ac:spMk id="9" creationId="{425C9BC2-B3AD-44A2-8D6F-807517D66B5A}"/>
          </ac:spMkLst>
        </pc:spChg>
        <pc:picChg chg="del">
          <ac:chgData name="Siddarth Joshi" userId="bc4d29ca-e482-4031-a817-c6a7c744f97a" providerId="ADAL" clId="{D3A2F84A-6C9A-419A-9C7B-B5B68F50507D}" dt="2022-01-07T18:26:35.155" v="5406" actId="478"/>
          <ac:picMkLst>
            <pc:docMk/>
            <pc:sldMk cId="1758322502" sldId="289"/>
            <ac:picMk id="12" creationId="{DCF3D29F-01F4-4EE3-A616-F91356F5029F}"/>
          </ac:picMkLst>
        </pc:picChg>
      </pc:sldChg>
      <pc:sldChg chg="addSp delSp modSp add mod ord replId">
        <pc:chgData name="Siddarth Joshi" userId="bc4d29ca-e482-4031-a817-c6a7c744f97a" providerId="ADAL" clId="{D3A2F84A-6C9A-419A-9C7B-B5B68F50507D}" dt="2022-01-07T21:47:22.299" v="7664" actId="255"/>
        <pc:sldMkLst>
          <pc:docMk/>
          <pc:sldMk cId="2756124531" sldId="290"/>
        </pc:sldMkLst>
        <pc:spChg chg="mod">
          <ac:chgData name="Siddarth Joshi" userId="bc4d29ca-e482-4031-a817-c6a7c744f97a" providerId="ADAL" clId="{D3A2F84A-6C9A-419A-9C7B-B5B68F50507D}" dt="2022-01-07T20:26:27.257" v="6131" actId="255"/>
          <ac:spMkLst>
            <pc:docMk/>
            <pc:sldMk cId="2756124531" sldId="290"/>
            <ac:spMk id="4" creationId="{58827ACC-E19D-4E38-AE05-33F188248FC2}"/>
          </ac:spMkLst>
        </pc:spChg>
        <pc:spChg chg="del">
          <ac:chgData name="Siddarth Joshi" userId="bc4d29ca-e482-4031-a817-c6a7c744f97a" providerId="ADAL" clId="{D3A2F84A-6C9A-419A-9C7B-B5B68F50507D}" dt="2022-01-07T19:00:33.618" v="6032" actId="478"/>
          <ac:spMkLst>
            <pc:docMk/>
            <pc:sldMk cId="2756124531" sldId="290"/>
            <ac:spMk id="7" creationId="{F7C7A618-D2B2-4724-9DA8-45D3556A9234}"/>
          </ac:spMkLst>
        </pc:spChg>
        <pc:spChg chg="mod">
          <ac:chgData name="Siddarth Joshi" userId="bc4d29ca-e482-4031-a817-c6a7c744f97a" providerId="ADAL" clId="{D3A2F84A-6C9A-419A-9C7B-B5B68F50507D}" dt="2022-01-07T21:47:22.299" v="7664" actId="255"/>
          <ac:spMkLst>
            <pc:docMk/>
            <pc:sldMk cId="2756124531" sldId="290"/>
            <ac:spMk id="8" creationId="{BBB9B1C4-5210-4BEA-A556-2A53383A911F}"/>
          </ac:spMkLst>
        </pc:spChg>
        <pc:spChg chg="add mod">
          <ac:chgData name="Siddarth Joshi" userId="bc4d29ca-e482-4031-a817-c6a7c744f97a" providerId="ADAL" clId="{D3A2F84A-6C9A-419A-9C7B-B5B68F50507D}" dt="2022-01-07T20:27:33.174" v="6144" actId="14100"/>
          <ac:spMkLst>
            <pc:docMk/>
            <pc:sldMk cId="2756124531" sldId="290"/>
            <ac:spMk id="9" creationId="{B6C8E0B9-33B7-4346-B278-E984C05814A2}"/>
          </ac:spMkLst>
        </pc:spChg>
        <pc:spChg chg="mod">
          <ac:chgData name="Siddarth Joshi" userId="bc4d29ca-e482-4031-a817-c6a7c744f97a" providerId="ADAL" clId="{D3A2F84A-6C9A-419A-9C7B-B5B68F50507D}" dt="2022-01-07T20:26:27.257" v="6131" actId="255"/>
          <ac:spMkLst>
            <pc:docMk/>
            <pc:sldMk cId="2756124531" sldId="290"/>
            <ac:spMk id="11" creationId="{2DA2CC3D-A139-4741-BB7C-0A48922251A4}"/>
          </ac:spMkLst>
        </pc:spChg>
        <pc:spChg chg="add del mod">
          <ac:chgData name="Siddarth Joshi" userId="bc4d29ca-e482-4031-a817-c6a7c744f97a" providerId="ADAL" clId="{D3A2F84A-6C9A-419A-9C7B-B5B68F50507D}" dt="2022-01-07T20:26:42.164" v="6133" actId="478"/>
          <ac:spMkLst>
            <pc:docMk/>
            <pc:sldMk cId="2756124531" sldId="290"/>
            <ac:spMk id="14" creationId="{80A420E6-829D-4C3B-9249-10A603D831CD}"/>
          </ac:spMkLst>
        </pc:spChg>
        <pc:spChg chg="add mod">
          <ac:chgData name="Siddarth Joshi" userId="bc4d29ca-e482-4031-a817-c6a7c744f97a" providerId="ADAL" clId="{D3A2F84A-6C9A-419A-9C7B-B5B68F50507D}" dt="2022-01-07T20:27:10.080" v="6138" actId="1076"/>
          <ac:spMkLst>
            <pc:docMk/>
            <pc:sldMk cId="2756124531" sldId="290"/>
            <ac:spMk id="15" creationId="{609AEA8E-B6F4-4299-ACD8-EC855D01AAC5}"/>
          </ac:spMkLst>
        </pc:spChg>
        <pc:spChg chg="add del mod">
          <ac:chgData name="Siddarth Joshi" userId="bc4d29ca-e482-4031-a817-c6a7c744f97a" providerId="ADAL" clId="{D3A2F84A-6C9A-419A-9C7B-B5B68F50507D}" dt="2022-01-07T20:26:46.407" v="6134" actId="478"/>
          <ac:spMkLst>
            <pc:docMk/>
            <pc:sldMk cId="2756124531" sldId="290"/>
            <ac:spMk id="18" creationId="{D9C3607B-65EE-4C06-9857-84D250DB7177}"/>
          </ac:spMkLst>
        </pc:spChg>
        <pc:spChg chg="add mod">
          <ac:chgData name="Siddarth Joshi" userId="bc4d29ca-e482-4031-a817-c6a7c744f97a" providerId="ADAL" clId="{D3A2F84A-6C9A-419A-9C7B-B5B68F50507D}" dt="2022-01-07T20:27:21.095" v="6141" actId="1076"/>
          <ac:spMkLst>
            <pc:docMk/>
            <pc:sldMk cId="2756124531" sldId="290"/>
            <ac:spMk id="19" creationId="{9AB83C39-2B42-4963-BDC9-93C968CF9D76}"/>
          </ac:spMkLst>
        </pc:spChg>
        <pc:spChg chg="add mod">
          <ac:chgData name="Siddarth Joshi" userId="bc4d29ca-e482-4031-a817-c6a7c744f97a" providerId="ADAL" clId="{D3A2F84A-6C9A-419A-9C7B-B5B68F50507D}" dt="2022-01-07T20:27:05.301" v="6137" actId="1076"/>
          <ac:spMkLst>
            <pc:docMk/>
            <pc:sldMk cId="2756124531" sldId="290"/>
            <ac:spMk id="20" creationId="{A62B097E-19AC-43E5-A06D-468B00E915A6}"/>
          </ac:spMkLst>
        </pc:spChg>
        <pc:spChg chg="add mod">
          <ac:chgData name="Siddarth Joshi" userId="bc4d29ca-e482-4031-a817-c6a7c744f97a" providerId="ADAL" clId="{D3A2F84A-6C9A-419A-9C7B-B5B68F50507D}" dt="2022-01-07T20:27:05.301" v="6137" actId="1076"/>
          <ac:spMkLst>
            <pc:docMk/>
            <pc:sldMk cId="2756124531" sldId="290"/>
            <ac:spMk id="21" creationId="{936954AA-5F9D-4419-A3F3-A6E708B4A510}"/>
          </ac:spMkLst>
        </pc:spChg>
        <pc:spChg chg="add mod">
          <ac:chgData name="Siddarth Joshi" userId="bc4d29ca-e482-4031-a817-c6a7c744f97a" providerId="ADAL" clId="{D3A2F84A-6C9A-419A-9C7B-B5B68F50507D}" dt="2022-01-07T20:27:05.301" v="6137" actId="1076"/>
          <ac:spMkLst>
            <pc:docMk/>
            <pc:sldMk cId="2756124531" sldId="290"/>
            <ac:spMk id="25" creationId="{0F47DC67-9E4E-42A3-A51B-B225DF64FF5B}"/>
          </ac:spMkLst>
        </pc:spChg>
        <pc:spChg chg="add mod">
          <ac:chgData name="Siddarth Joshi" userId="bc4d29ca-e482-4031-a817-c6a7c744f97a" providerId="ADAL" clId="{D3A2F84A-6C9A-419A-9C7B-B5B68F50507D}" dt="2022-01-07T20:27:05.301" v="6137" actId="1076"/>
          <ac:spMkLst>
            <pc:docMk/>
            <pc:sldMk cId="2756124531" sldId="290"/>
            <ac:spMk id="26" creationId="{2AB0CBB6-BB4F-450E-8E2D-409489146D9A}"/>
          </ac:spMkLst>
        </pc:spChg>
        <pc:spChg chg="add mod">
          <ac:chgData name="Siddarth Joshi" userId="bc4d29ca-e482-4031-a817-c6a7c744f97a" providerId="ADAL" clId="{D3A2F84A-6C9A-419A-9C7B-B5B68F50507D}" dt="2022-01-07T20:27:05.301" v="6137" actId="1076"/>
          <ac:spMkLst>
            <pc:docMk/>
            <pc:sldMk cId="2756124531" sldId="290"/>
            <ac:spMk id="27" creationId="{704C3F7E-57AE-4AA2-9EE8-1D41DCD67ED9}"/>
          </ac:spMkLst>
        </pc:spChg>
        <pc:spChg chg="add del mod">
          <ac:chgData name="Siddarth Joshi" userId="bc4d29ca-e482-4031-a817-c6a7c744f97a" providerId="ADAL" clId="{D3A2F84A-6C9A-419A-9C7B-B5B68F50507D}" dt="2022-01-07T20:26:49.354" v="6135" actId="478"/>
          <ac:spMkLst>
            <pc:docMk/>
            <pc:sldMk cId="2756124531" sldId="290"/>
            <ac:spMk id="28" creationId="{AD8416EF-B2DC-47AE-BA81-53AF2644C299}"/>
          </ac:spMkLst>
        </pc:spChg>
        <pc:spChg chg="add mod">
          <ac:chgData name="Siddarth Joshi" userId="bc4d29ca-e482-4031-a817-c6a7c744f97a" providerId="ADAL" clId="{D3A2F84A-6C9A-419A-9C7B-B5B68F50507D}" dt="2022-01-07T20:27:17.272" v="6140" actId="1076"/>
          <ac:spMkLst>
            <pc:docMk/>
            <pc:sldMk cId="2756124531" sldId="290"/>
            <ac:spMk id="29" creationId="{6A5FB9CB-EBC9-4A84-91A7-906E47C16AEA}"/>
          </ac:spMkLst>
        </pc:spChg>
        <pc:spChg chg="add mod">
          <ac:chgData name="Siddarth Joshi" userId="bc4d29ca-e482-4031-a817-c6a7c744f97a" providerId="ADAL" clId="{D3A2F84A-6C9A-419A-9C7B-B5B68F50507D}" dt="2022-01-07T20:27:05.301" v="6137" actId="1076"/>
          <ac:spMkLst>
            <pc:docMk/>
            <pc:sldMk cId="2756124531" sldId="290"/>
            <ac:spMk id="35" creationId="{21236122-CB36-4358-8F7E-142C236FE539}"/>
          </ac:spMkLst>
        </pc:spChg>
        <pc:spChg chg="add mod">
          <ac:chgData name="Siddarth Joshi" userId="bc4d29ca-e482-4031-a817-c6a7c744f97a" providerId="ADAL" clId="{D3A2F84A-6C9A-419A-9C7B-B5B68F50507D}" dt="2022-01-07T20:27:05.301" v="6137" actId="1076"/>
          <ac:spMkLst>
            <pc:docMk/>
            <pc:sldMk cId="2756124531" sldId="290"/>
            <ac:spMk id="36" creationId="{77E876CA-0B1A-47A2-BBA0-F72AE1E236BE}"/>
          </ac:spMkLst>
        </pc:spChg>
        <pc:picChg chg="del">
          <ac:chgData name="Siddarth Joshi" userId="bc4d29ca-e482-4031-a817-c6a7c744f97a" providerId="ADAL" clId="{D3A2F84A-6C9A-419A-9C7B-B5B68F50507D}" dt="2022-01-07T19:00:33.618" v="6032" actId="478"/>
          <ac:picMkLst>
            <pc:docMk/>
            <pc:sldMk cId="2756124531" sldId="290"/>
            <ac:picMk id="12" creationId="{DCF3D29F-01F4-4EE3-A616-F91356F5029F}"/>
          </ac:picMkLst>
        </pc:picChg>
        <pc:cxnChg chg="add mod">
          <ac:chgData name="Siddarth Joshi" userId="bc4d29ca-e482-4031-a817-c6a7c744f97a" providerId="ADAL" clId="{D3A2F84A-6C9A-419A-9C7B-B5B68F50507D}" dt="2022-01-07T20:27:05.301" v="6137" actId="1076"/>
          <ac:cxnSpMkLst>
            <pc:docMk/>
            <pc:sldMk cId="2756124531" sldId="290"/>
            <ac:cxnSpMk id="10" creationId="{EF70831A-EBA1-4B86-99BA-DE7F7AF55F2B}"/>
          </ac:cxnSpMkLst>
        </pc:cxnChg>
        <pc:cxnChg chg="add mod">
          <ac:chgData name="Siddarth Joshi" userId="bc4d29ca-e482-4031-a817-c6a7c744f97a" providerId="ADAL" clId="{D3A2F84A-6C9A-419A-9C7B-B5B68F50507D}" dt="2022-01-07T20:27:05.301" v="6137" actId="1076"/>
          <ac:cxnSpMkLst>
            <pc:docMk/>
            <pc:sldMk cId="2756124531" sldId="290"/>
            <ac:cxnSpMk id="13" creationId="{B3E98746-3F06-467D-BA76-605DD387F4A6}"/>
          </ac:cxnSpMkLst>
        </pc:cxnChg>
        <pc:cxnChg chg="add mod">
          <ac:chgData name="Siddarth Joshi" userId="bc4d29ca-e482-4031-a817-c6a7c744f97a" providerId="ADAL" clId="{D3A2F84A-6C9A-419A-9C7B-B5B68F50507D}" dt="2022-01-07T20:27:05.301" v="6137" actId="1076"/>
          <ac:cxnSpMkLst>
            <pc:docMk/>
            <pc:sldMk cId="2756124531" sldId="290"/>
            <ac:cxnSpMk id="16" creationId="{E4E3E182-D864-4262-91D1-A570A1FEE593}"/>
          </ac:cxnSpMkLst>
        </pc:cxnChg>
        <pc:cxnChg chg="add mod">
          <ac:chgData name="Siddarth Joshi" userId="bc4d29ca-e482-4031-a817-c6a7c744f97a" providerId="ADAL" clId="{D3A2F84A-6C9A-419A-9C7B-B5B68F50507D}" dt="2022-01-07T20:27:05.301" v="6137" actId="1076"/>
          <ac:cxnSpMkLst>
            <pc:docMk/>
            <pc:sldMk cId="2756124531" sldId="290"/>
            <ac:cxnSpMk id="17" creationId="{2E93FAC4-DB66-41B7-B7FC-B9800E80961E}"/>
          </ac:cxnSpMkLst>
        </pc:cxnChg>
        <pc:cxnChg chg="add mod">
          <ac:chgData name="Siddarth Joshi" userId="bc4d29ca-e482-4031-a817-c6a7c744f97a" providerId="ADAL" clId="{D3A2F84A-6C9A-419A-9C7B-B5B68F50507D}" dt="2022-01-07T20:27:05.301" v="6137" actId="1076"/>
          <ac:cxnSpMkLst>
            <pc:docMk/>
            <pc:sldMk cId="2756124531" sldId="290"/>
            <ac:cxnSpMk id="22" creationId="{92CA598F-1BDF-4F99-9453-F42D39E82072}"/>
          </ac:cxnSpMkLst>
        </pc:cxnChg>
        <pc:cxnChg chg="add mod">
          <ac:chgData name="Siddarth Joshi" userId="bc4d29ca-e482-4031-a817-c6a7c744f97a" providerId="ADAL" clId="{D3A2F84A-6C9A-419A-9C7B-B5B68F50507D}" dt="2022-01-07T20:27:05.301" v="6137" actId="1076"/>
          <ac:cxnSpMkLst>
            <pc:docMk/>
            <pc:sldMk cId="2756124531" sldId="290"/>
            <ac:cxnSpMk id="23" creationId="{7224236E-8BFE-47B9-9766-9E5B64ABC294}"/>
          </ac:cxnSpMkLst>
        </pc:cxnChg>
        <pc:cxnChg chg="add mod">
          <ac:chgData name="Siddarth Joshi" userId="bc4d29ca-e482-4031-a817-c6a7c744f97a" providerId="ADAL" clId="{D3A2F84A-6C9A-419A-9C7B-B5B68F50507D}" dt="2022-01-07T20:27:05.301" v="6137" actId="1076"/>
          <ac:cxnSpMkLst>
            <pc:docMk/>
            <pc:sldMk cId="2756124531" sldId="290"/>
            <ac:cxnSpMk id="24" creationId="{E4CD9B0D-6FD7-4168-A8B2-367CB18FF47C}"/>
          </ac:cxnSpMkLst>
        </pc:cxnChg>
        <pc:cxnChg chg="add mod">
          <ac:chgData name="Siddarth Joshi" userId="bc4d29ca-e482-4031-a817-c6a7c744f97a" providerId="ADAL" clId="{D3A2F84A-6C9A-419A-9C7B-B5B68F50507D}" dt="2022-01-07T20:27:05.301" v="6137" actId="1076"/>
          <ac:cxnSpMkLst>
            <pc:docMk/>
            <pc:sldMk cId="2756124531" sldId="290"/>
            <ac:cxnSpMk id="30" creationId="{93334D67-A97A-4F03-8215-CEA2849EE65D}"/>
          </ac:cxnSpMkLst>
        </pc:cxnChg>
        <pc:cxnChg chg="add mod">
          <ac:chgData name="Siddarth Joshi" userId="bc4d29ca-e482-4031-a817-c6a7c744f97a" providerId="ADAL" clId="{D3A2F84A-6C9A-419A-9C7B-B5B68F50507D}" dt="2022-01-07T20:27:05.301" v="6137" actId="1076"/>
          <ac:cxnSpMkLst>
            <pc:docMk/>
            <pc:sldMk cId="2756124531" sldId="290"/>
            <ac:cxnSpMk id="31" creationId="{1329C6A1-1FFB-4FE0-8070-762587FF0AEC}"/>
          </ac:cxnSpMkLst>
        </pc:cxnChg>
        <pc:cxnChg chg="add mod">
          <ac:chgData name="Siddarth Joshi" userId="bc4d29ca-e482-4031-a817-c6a7c744f97a" providerId="ADAL" clId="{D3A2F84A-6C9A-419A-9C7B-B5B68F50507D}" dt="2022-01-07T20:27:05.301" v="6137" actId="1076"/>
          <ac:cxnSpMkLst>
            <pc:docMk/>
            <pc:sldMk cId="2756124531" sldId="290"/>
            <ac:cxnSpMk id="32" creationId="{DCB66C91-AC2F-4D50-87EB-11AD065140FE}"/>
          </ac:cxnSpMkLst>
        </pc:cxnChg>
        <pc:cxnChg chg="add mod">
          <ac:chgData name="Siddarth Joshi" userId="bc4d29ca-e482-4031-a817-c6a7c744f97a" providerId="ADAL" clId="{D3A2F84A-6C9A-419A-9C7B-B5B68F50507D}" dt="2022-01-07T20:27:05.301" v="6137" actId="1076"/>
          <ac:cxnSpMkLst>
            <pc:docMk/>
            <pc:sldMk cId="2756124531" sldId="290"/>
            <ac:cxnSpMk id="33" creationId="{08CF3A5D-54AF-4CBB-84A8-3CF912674EC3}"/>
          </ac:cxnSpMkLst>
        </pc:cxnChg>
        <pc:cxnChg chg="add mod">
          <ac:chgData name="Siddarth Joshi" userId="bc4d29ca-e482-4031-a817-c6a7c744f97a" providerId="ADAL" clId="{D3A2F84A-6C9A-419A-9C7B-B5B68F50507D}" dt="2022-01-07T20:27:05.301" v="6137" actId="1076"/>
          <ac:cxnSpMkLst>
            <pc:docMk/>
            <pc:sldMk cId="2756124531" sldId="290"/>
            <ac:cxnSpMk id="34" creationId="{3A81A75A-CDB5-44FD-ACBF-0C63DD07600B}"/>
          </ac:cxnSpMkLst>
        </pc:cxnChg>
      </pc:sldChg>
      <pc:sldChg chg="add del replId">
        <pc:chgData name="Siddarth Joshi" userId="bc4d29ca-e482-4031-a817-c6a7c744f97a" providerId="ADAL" clId="{D3A2F84A-6C9A-419A-9C7B-B5B68F50507D}" dt="2022-01-07T21:11:22.377" v="6939" actId="47"/>
        <pc:sldMkLst>
          <pc:docMk/>
          <pc:sldMk cId="1677202183" sldId="291"/>
        </pc:sldMkLst>
      </pc:sldChg>
      <pc:sldChg chg="add del replId">
        <pc:chgData name="Siddarth Joshi" userId="bc4d29ca-e482-4031-a817-c6a7c744f97a" providerId="ADAL" clId="{D3A2F84A-6C9A-419A-9C7B-B5B68F50507D}" dt="2022-01-07T21:11:22.377" v="6939" actId="47"/>
        <pc:sldMkLst>
          <pc:docMk/>
          <pc:sldMk cId="1678569284" sldId="292"/>
        </pc:sldMkLst>
      </pc:sldChg>
      <pc:sldChg chg="add del replId">
        <pc:chgData name="Siddarth Joshi" userId="bc4d29ca-e482-4031-a817-c6a7c744f97a" providerId="ADAL" clId="{D3A2F84A-6C9A-419A-9C7B-B5B68F50507D}" dt="2022-01-07T21:11:22.377" v="6939" actId="47"/>
        <pc:sldMkLst>
          <pc:docMk/>
          <pc:sldMk cId="1614855948" sldId="293"/>
        </pc:sldMkLst>
      </pc:sldChg>
      <pc:sldChg chg="add del">
        <pc:chgData name="Siddarth Joshi" userId="bc4d29ca-e482-4031-a817-c6a7c744f97a" providerId="ADAL" clId="{D3A2F84A-6C9A-419A-9C7B-B5B68F50507D}" dt="2022-01-07T21:11:22.377" v="6939" actId="47"/>
        <pc:sldMkLst>
          <pc:docMk/>
          <pc:sldMk cId="3211809691" sldId="294"/>
        </pc:sldMkLst>
      </pc:sldChg>
      <pc:sldChg chg="add del replId">
        <pc:chgData name="Siddarth Joshi" userId="bc4d29ca-e482-4031-a817-c6a7c744f97a" providerId="ADAL" clId="{D3A2F84A-6C9A-419A-9C7B-B5B68F50507D}" dt="2022-01-07T21:11:22.377" v="6939" actId="47"/>
        <pc:sldMkLst>
          <pc:docMk/>
          <pc:sldMk cId="2771503314" sldId="295"/>
        </pc:sldMkLst>
      </pc:sldChg>
      <pc:sldChg chg="add del replId">
        <pc:chgData name="Siddarth Joshi" userId="bc4d29ca-e482-4031-a817-c6a7c744f97a" providerId="ADAL" clId="{D3A2F84A-6C9A-419A-9C7B-B5B68F50507D}" dt="2022-01-07T21:11:22.377" v="6939" actId="47"/>
        <pc:sldMkLst>
          <pc:docMk/>
          <pc:sldMk cId="3285866488" sldId="296"/>
        </pc:sldMkLst>
      </pc:sldChg>
      <pc:sldChg chg="add del replId">
        <pc:chgData name="Siddarth Joshi" userId="bc4d29ca-e482-4031-a817-c6a7c744f97a" providerId="ADAL" clId="{D3A2F84A-6C9A-419A-9C7B-B5B68F50507D}" dt="2022-01-07T21:11:22.377" v="6939" actId="47"/>
        <pc:sldMkLst>
          <pc:docMk/>
          <pc:sldMk cId="2772594640" sldId="297"/>
        </pc:sldMkLst>
      </pc:sldChg>
      <pc:sldChg chg="add del replId">
        <pc:chgData name="Siddarth Joshi" userId="bc4d29ca-e482-4031-a817-c6a7c744f97a" providerId="ADAL" clId="{D3A2F84A-6C9A-419A-9C7B-B5B68F50507D}" dt="2022-01-07T21:11:22.377" v="6939" actId="47"/>
        <pc:sldMkLst>
          <pc:docMk/>
          <pc:sldMk cId="4245511103" sldId="298"/>
        </pc:sldMkLst>
      </pc:sldChg>
      <pc:sldChg chg="add del replId">
        <pc:chgData name="Siddarth Joshi" userId="bc4d29ca-e482-4031-a817-c6a7c744f97a" providerId="ADAL" clId="{D3A2F84A-6C9A-419A-9C7B-B5B68F50507D}" dt="2022-01-07T21:11:22.377" v="6939" actId="47"/>
        <pc:sldMkLst>
          <pc:docMk/>
          <pc:sldMk cId="3128861499" sldId="299"/>
        </pc:sldMkLst>
      </pc:sldChg>
      <pc:sldChg chg="add del">
        <pc:chgData name="Siddarth Joshi" userId="bc4d29ca-e482-4031-a817-c6a7c744f97a" providerId="ADAL" clId="{D3A2F84A-6C9A-419A-9C7B-B5B68F50507D}" dt="2022-01-07T21:11:22.377" v="6939" actId="47"/>
        <pc:sldMkLst>
          <pc:docMk/>
          <pc:sldMk cId="1625102461" sldId="300"/>
        </pc:sldMkLst>
      </pc:sldChg>
      <pc:sldChg chg="add del replId">
        <pc:chgData name="Siddarth Joshi" userId="bc4d29ca-e482-4031-a817-c6a7c744f97a" providerId="ADAL" clId="{D3A2F84A-6C9A-419A-9C7B-B5B68F50507D}" dt="2022-01-07T21:11:22.377" v="6939" actId="47"/>
        <pc:sldMkLst>
          <pc:docMk/>
          <pc:sldMk cId="1226910984" sldId="301"/>
        </pc:sldMkLst>
      </pc:sldChg>
      <pc:sldChg chg="add del replId">
        <pc:chgData name="Siddarth Joshi" userId="bc4d29ca-e482-4031-a817-c6a7c744f97a" providerId="ADAL" clId="{D3A2F84A-6C9A-419A-9C7B-B5B68F50507D}" dt="2022-01-07T21:11:22.377" v="6939" actId="47"/>
        <pc:sldMkLst>
          <pc:docMk/>
          <pc:sldMk cId="2553526110" sldId="302"/>
        </pc:sldMkLst>
      </pc:sldChg>
      <pc:sldChg chg="add del replId">
        <pc:chgData name="Siddarth Joshi" userId="bc4d29ca-e482-4031-a817-c6a7c744f97a" providerId="ADAL" clId="{D3A2F84A-6C9A-419A-9C7B-B5B68F50507D}" dt="2022-01-07T21:11:22.377" v="6939" actId="47"/>
        <pc:sldMkLst>
          <pc:docMk/>
          <pc:sldMk cId="1646825573" sldId="303"/>
        </pc:sldMkLst>
      </pc:sldChg>
      <pc:sldChg chg="add del replId">
        <pc:chgData name="Siddarth Joshi" userId="bc4d29ca-e482-4031-a817-c6a7c744f97a" providerId="ADAL" clId="{D3A2F84A-6C9A-419A-9C7B-B5B68F50507D}" dt="2022-01-07T21:11:22.377" v="6939" actId="47"/>
        <pc:sldMkLst>
          <pc:docMk/>
          <pc:sldMk cId="1084540715" sldId="304"/>
        </pc:sldMkLst>
      </pc:sldChg>
      <pc:sldChg chg="add del replId">
        <pc:chgData name="Siddarth Joshi" userId="bc4d29ca-e482-4031-a817-c6a7c744f97a" providerId="ADAL" clId="{D3A2F84A-6C9A-419A-9C7B-B5B68F50507D}" dt="2022-01-07T21:11:22.377" v="6939" actId="47"/>
        <pc:sldMkLst>
          <pc:docMk/>
          <pc:sldMk cId="3721615894" sldId="305"/>
        </pc:sldMkLst>
      </pc:sldChg>
      <pc:sldChg chg="add del">
        <pc:chgData name="Siddarth Joshi" userId="bc4d29ca-e482-4031-a817-c6a7c744f97a" providerId="ADAL" clId="{D3A2F84A-6C9A-419A-9C7B-B5B68F50507D}" dt="2022-01-07T21:11:22.377" v="6939" actId="47"/>
        <pc:sldMkLst>
          <pc:docMk/>
          <pc:sldMk cId="1912760476" sldId="306"/>
        </pc:sldMkLst>
      </pc:sldChg>
      <pc:sldChg chg="add del replId">
        <pc:chgData name="Siddarth Joshi" userId="bc4d29ca-e482-4031-a817-c6a7c744f97a" providerId="ADAL" clId="{D3A2F84A-6C9A-419A-9C7B-B5B68F50507D}" dt="2022-01-07T21:11:22.377" v="6939" actId="47"/>
        <pc:sldMkLst>
          <pc:docMk/>
          <pc:sldMk cId="3121562235" sldId="307"/>
        </pc:sldMkLst>
      </pc:sldChg>
      <pc:sldChg chg="add del replId">
        <pc:chgData name="Siddarth Joshi" userId="bc4d29ca-e482-4031-a817-c6a7c744f97a" providerId="ADAL" clId="{D3A2F84A-6C9A-419A-9C7B-B5B68F50507D}" dt="2022-01-07T21:11:22.377" v="6939" actId="47"/>
        <pc:sldMkLst>
          <pc:docMk/>
          <pc:sldMk cId="802712879" sldId="308"/>
        </pc:sldMkLst>
      </pc:sldChg>
      <pc:sldChg chg="add del replId">
        <pc:chgData name="Siddarth Joshi" userId="bc4d29ca-e482-4031-a817-c6a7c744f97a" providerId="ADAL" clId="{D3A2F84A-6C9A-419A-9C7B-B5B68F50507D}" dt="2022-01-07T21:11:22.377" v="6939" actId="47"/>
        <pc:sldMkLst>
          <pc:docMk/>
          <pc:sldMk cId="1641768389" sldId="309"/>
        </pc:sldMkLst>
      </pc:sldChg>
      <pc:sldChg chg="add del replId">
        <pc:chgData name="Siddarth Joshi" userId="bc4d29ca-e482-4031-a817-c6a7c744f97a" providerId="ADAL" clId="{D3A2F84A-6C9A-419A-9C7B-B5B68F50507D}" dt="2022-01-07T21:11:22.377" v="6939" actId="47"/>
        <pc:sldMkLst>
          <pc:docMk/>
          <pc:sldMk cId="777571840" sldId="310"/>
        </pc:sldMkLst>
      </pc:sldChg>
      <pc:sldChg chg="add del replId">
        <pc:chgData name="Siddarth Joshi" userId="bc4d29ca-e482-4031-a817-c6a7c744f97a" providerId="ADAL" clId="{D3A2F84A-6C9A-419A-9C7B-B5B68F50507D}" dt="2022-01-07T21:11:22.377" v="6939" actId="47"/>
        <pc:sldMkLst>
          <pc:docMk/>
          <pc:sldMk cId="3427112287" sldId="311"/>
        </pc:sldMkLst>
      </pc:sldChg>
      <pc:sldChg chg="add del">
        <pc:chgData name="Siddarth Joshi" userId="bc4d29ca-e482-4031-a817-c6a7c744f97a" providerId="ADAL" clId="{D3A2F84A-6C9A-419A-9C7B-B5B68F50507D}" dt="2022-01-07T21:11:22.377" v="6939" actId="47"/>
        <pc:sldMkLst>
          <pc:docMk/>
          <pc:sldMk cId="3324169030" sldId="312"/>
        </pc:sldMkLst>
      </pc:sldChg>
      <pc:sldChg chg="add del replId">
        <pc:chgData name="Siddarth Joshi" userId="bc4d29ca-e482-4031-a817-c6a7c744f97a" providerId="ADAL" clId="{D3A2F84A-6C9A-419A-9C7B-B5B68F50507D}" dt="2022-01-07T21:11:22.377" v="6939" actId="47"/>
        <pc:sldMkLst>
          <pc:docMk/>
          <pc:sldMk cId="338686203" sldId="313"/>
        </pc:sldMkLst>
      </pc:sldChg>
      <pc:sldChg chg="add del replId">
        <pc:chgData name="Siddarth Joshi" userId="bc4d29ca-e482-4031-a817-c6a7c744f97a" providerId="ADAL" clId="{D3A2F84A-6C9A-419A-9C7B-B5B68F50507D}" dt="2022-01-07T21:11:22.377" v="6939" actId="47"/>
        <pc:sldMkLst>
          <pc:docMk/>
          <pc:sldMk cId="2435106768" sldId="314"/>
        </pc:sldMkLst>
      </pc:sldChg>
      <pc:sldChg chg="add del replId">
        <pc:chgData name="Siddarth Joshi" userId="bc4d29ca-e482-4031-a817-c6a7c744f97a" providerId="ADAL" clId="{D3A2F84A-6C9A-419A-9C7B-B5B68F50507D}" dt="2022-01-07T21:11:22.377" v="6939" actId="47"/>
        <pc:sldMkLst>
          <pc:docMk/>
          <pc:sldMk cId="1444040102" sldId="315"/>
        </pc:sldMkLst>
      </pc:sldChg>
      <pc:sldChg chg="add del replId">
        <pc:chgData name="Siddarth Joshi" userId="bc4d29ca-e482-4031-a817-c6a7c744f97a" providerId="ADAL" clId="{D3A2F84A-6C9A-419A-9C7B-B5B68F50507D}" dt="2022-01-07T21:11:22.377" v="6939" actId="47"/>
        <pc:sldMkLst>
          <pc:docMk/>
          <pc:sldMk cId="1470258699" sldId="316"/>
        </pc:sldMkLst>
      </pc:sldChg>
      <pc:sldChg chg="delSp modSp add mod replId">
        <pc:chgData name="Siddarth Joshi" userId="bc4d29ca-e482-4031-a817-c6a7c744f97a" providerId="ADAL" clId="{D3A2F84A-6C9A-419A-9C7B-B5B68F50507D}" dt="2022-01-07T18:17:18.263" v="5286" actId="20577"/>
        <pc:sldMkLst>
          <pc:docMk/>
          <pc:sldMk cId="2044519996" sldId="317"/>
        </pc:sldMkLst>
        <pc:spChg chg="mod">
          <ac:chgData name="Siddarth Joshi" userId="bc4d29ca-e482-4031-a817-c6a7c744f97a" providerId="ADAL" clId="{D3A2F84A-6C9A-419A-9C7B-B5B68F50507D}" dt="2022-01-07T18:17:18.263" v="5286" actId="20577"/>
          <ac:spMkLst>
            <pc:docMk/>
            <pc:sldMk cId="2044519996" sldId="317"/>
            <ac:spMk id="7" creationId="{F7C7A618-D2B2-4724-9DA8-45D3556A9234}"/>
          </ac:spMkLst>
        </pc:spChg>
        <pc:spChg chg="mod">
          <ac:chgData name="Siddarth Joshi" userId="bc4d29ca-e482-4031-a817-c6a7c744f97a" providerId="ADAL" clId="{D3A2F84A-6C9A-419A-9C7B-B5B68F50507D}" dt="2022-01-07T18:14:22.424" v="5045" actId="20577"/>
          <ac:spMkLst>
            <pc:docMk/>
            <pc:sldMk cId="2044519996" sldId="317"/>
            <ac:spMk id="8" creationId="{BBB9B1C4-5210-4BEA-A556-2A53383A911F}"/>
          </ac:spMkLst>
        </pc:spChg>
        <pc:picChg chg="del">
          <ac:chgData name="Siddarth Joshi" userId="bc4d29ca-e482-4031-a817-c6a7c744f97a" providerId="ADAL" clId="{D3A2F84A-6C9A-419A-9C7B-B5B68F50507D}" dt="2022-01-07T18:14:28.419" v="5046" actId="478"/>
          <ac:picMkLst>
            <pc:docMk/>
            <pc:sldMk cId="2044519996" sldId="317"/>
            <ac:picMk id="12" creationId="{DCF3D29F-01F4-4EE3-A616-F91356F5029F}"/>
          </ac:picMkLst>
        </pc:picChg>
      </pc:sldChg>
      <pc:sldChg chg="addSp delSp modSp add mod">
        <pc:chgData name="Siddarth Joshi" userId="bc4d29ca-e482-4031-a817-c6a7c744f97a" providerId="ADAL" clId="{D3A2F84A-6C9A-419A-9C7B-B5B68F50507D}" dt="2022-01-07T18:07:48.485" v="5003" actId="1076"/>
        <pc:sldMkLst>
          <pc:docMk/>
          <pc:sldMk cId="648521504" sldId="318"/>
        </pc:sldMkLst>
        <pc:spChg chg="add">
          <ac:chgData name="Siddarth Joshi" userId="bc4d29ca-e482-4031-a817-c6a7c744f97a" providerId="ADAL" clId="{D3A2F84A-6C9A-419A-9C7B-B5B68F50507D}" dt="2022-01-07T18:04:26.818" v="4973" actId="11529"/>
          <ac:spMkLst>
            <pc:docMk/>
            <pc:sldMk cId="648521504" sldId="318"/>
            <ac:spMk id="2" creationId="{3AA631B3-C373-45E0-A78F-D8372BBA7F8D}"/>
          </ac:spMkLst>
        </pc:spChg>
        <pc:spChg chg="del">
          <ac:chgData name="Siddarth Joshi" userId="bc4d29ca-e482-4031-a817-c6a7c744f97a" providerId="ADAL" clId="{D3A2F84A-6C9A-419A-9C7B-B5B68F50507D}" dt="2022-01-07T18:03:46.991" v="4960" actId="478"/>
          <ac:spMkLst>
            <pc:docMk/>
            <pc:sldMk cId="648521504" sldId="318"/>
            <ac:spMk id="9" creationId="{14DF6386-7A79-41A9-B48F-7F8B2A923308}"/>
          </ac:spMkLst>
        </pc:spChg>
        <pc:spChg chg="add mod">
          <ac:chgData name="Siddarth Joshi" userId="bc4d29ca-e482-4031-a817-c6a7c744f97a" providerId="ADAL" clId="{D3A2F84A-6C9A-419A-9C7B-B5B68F50507D}" dt="2022-01-07T18:04:19.847" v="4972" actId="20577"/>
          <ac:spMkLst>
            <pc:docMk/>
            <pc:sldMk cId="648521504" sldId="318"/>
            <ac:spMk id="12" creationId="{39574E63-0B43-4703-B7FF-ED2CE505D5F5}"/>
          </ac:spMkLst>
        </pc:spChg>
        <pc:spChg chg="add mod">
          <ac:chgData name="Siddarth Joshi" userId="bc4d29ca-e482-4031-a817-c6a7c744f97a" providerId="ADAL" clId="{D3A2F84A-6C9A-419A-9C7B-B5B68F50507D}" dt="2022-01-07T18:06:47.755" v="4996" actId="1076"/>
          <ac:spMkLst>
            <pc:docMk/>
            <pc:sldMk cId="648521504" sldId="318"/>
            <ac:spMk id="19" creationId="{26FF7513-8B78-4CF1-B1EE-CA47F97AEF2F}"/>
          </ac:spMkLst>
        </pc:spChg>
        <pc:spChg chg="add mod">
          <ac:chgData name="Siddarth Joshi" userId="bc4d29ca-e482-4031-a817-c6a7c744f97a" providerId="ADAL" clId="{D3A2F84A-6C9A-419A-9C7B-B5B68F50507D}" dt="2022-01-07T18:07:44.330" v="5002" actId="1076"/>
          <ac:spMkLst>
            <pc:docMk/>
            <pc:sldMk cId="648521504" sldId="318"/>
            <ac:spMk id="20" creationId="{0EA2A3AA-00A6-45D8-B62E-CD0BB85EB831}"/>
          </ac:spMkLst>
        </pc:spChg>
        <pc:spChg chg="add mod">
          <ac:chgData name="Siddarth Joshi" userId="bc4d29ca-e482-4031-a817-c6a7c744f97a" providerId="ADAL" clId="{D3A2F84A-6C9A-419A-9C7B-B5B68F50507D}" dt="2022-01-07T18:06:32.477" v="4993" actId="1076"/>
          <ac:spMkLst>
            <pc:docMk/>
            <pc:sldMk cId="648521504" sldId="318"/>
            <ac:spMk id="23" creationId="{47D1ABC4-C581-4287-B7C7-A4703BBC6EC7}"/>
          </ac:spMkLst>
        </pc:spChg>
        <pc:spChg chg="add mod">
          <ac:chgData name="Siddarth Joshi" userId="bc4d29ca-e482-4031-a817-c6a7c744f97a" providerId="ADAL" clId="{D3A2F84A-6C9A-419A-9C7B-B5B68F50507D}" dt="2022-01-07T18:06:41.656" v="4995" actId="1076"/>
          <ac:spMkLst>
            <pc:docMk/>
            <pc:sldMk cId="648521504" sldId="318"/>
            <ac:spMk id="24" creationId="{4E2BCAA9-82CD-4C1A-97A6-9EC5ED48D779}"/>
          </ac:spMkLst>
        </pc:spChg>
        <pc:spChg chg="add mod">
          <ac:chgData name="Siddarth Joshi" userId="bc4d29ca-e482-4031-a817-c6a7c744f97a" providerId="ADAL" clId="{D3A2F84A-6C9A-419A-9C7B-B5B68F50507D}" dt="2022-01-07T18:07:23.492" v="4999" actId="1076"/>
          <ac:spMkLst>
            <pc:docMk/>
            <pc:sldMk cId="648521504" sldId="318"/>
            <ac:spMk id="25" creationId="{DC205F85-18ED-4110-AEAB-5267271DC6CD}"/>
          </ac:spMkLst>
        </pc:spChg>
        <pc:spChg chg="add mod">
          <ac:chgData name="Siddarth Joshi" userId="bc4d29ca-e482-4031-a817-c6a7c744f97a" providerId="ADAL" clId="{D3A2F84A-6C9A-419A-9C7B-B5B68F50507D}" dt="2022-01-07T18:07:48.485" v="5003" actId="1076"/>
          <ac:spMkLst>
            <pc:docMk/>
            <pc:sldMk cId="648521504" sldId="318"/>
            <ac:spMk id="26" creationId="{4244C2EE-422F-47CC-AC4C-74EBF9E3CB10}"/>
          </ac:spMkLst>
        </pc:spChg>
        <pc:spChg chg="add mod">
          <ac:chgData name="Siddarth Joshi" userId="bc4d29ca-e482-4031-a817-c6a7c744f97a" providerId="ADAL" clId="{D3A2F84A-6C9A-419A-9C7B-B5B68F50507D}" dt="2022-01-07T18:07:05.497" v="4997" actId="1076"/>
          <ac:spMkLst>
            <pc:docMk/>
            <pc:sldMk cId="648521504" sldId="318"/>
            <ac:spMk id="29" creationId="{92FD23D6-C967-41C8-B08A-77AF9206E177}"/>
          </ac:spMkLst>
        </pc:spChg>
        <pc:spChg chg="add mod">
          <ac:chgData name="Siddarth Joshi" userId="bc4d29ca-e482-4031-a817-c6a7c744f97a" providerId="ADAL" clId="{D3A2F84A-6C9A-419A-9C7B-B5B68F50507D}" dt="2022-01-07T18:07:37.624" v="5001" actId="1076"/>
          <ac:spMkLst>
            <pc:docMk/>
            <pc:sldMk cId="648521504" sldId="318"/>
            <ac:spMk id="30" creationId="{4D0A7B3D-1634-4C0C-AEA1-EF20AD17E889}"/>
          </ac:spMkLst>
        </pc:spChg>
        <pc:spChg chg="add mod">
          <ac:chgData name="Siddarth Joshi" userId="bc4d29ca-e482-4031-a817-c6a7c744f97a" providerId="ADAL" clId="{D3A2F84A-6C9A-419A-9C7B-B5B68F50507D}" dt="2022-01-07T18:06:10.373" v="4991" actId="1076"/>
          <ac:spMkLst>
            <pc:docMk/>
            <pc:sldMk cId="648521504" sldId="318"/>
            <ac:spMk id="35" creationId="{33F39044-A4C8-49A3-8821-6511F41F2B17}"/>
          </ac:spMkLst>
        </pc:spChg>
        <pc:spChg chg="add mod">
          <ac:chgData name="Siddarth Joshi" userId="bc4d29ca-e482-4031-a817-c6a7c744f97a" providerId="ADAL" clId="{D3A2F84A-6C9A-419A-9C7B-B5B68F50507D}" dt="2022-01-07T18:05:44.935" v="4989" actId="1076"/>
          <ac:spMkLst>
            <pc:docMk/>
            <pc:sldMk cId="648521504" sldId="318"/>
            <ac:spMk id="36" creationId="{17016B6F-01DB-4738-86A0-FA43E4A34210}"/>
          </ac:spMkLst>
        </pc:spChg>
        <pc:spChg chg="add mod">
          <ac:chgData name="Siddarth Joshi" userId="bc4d29ca-e482-4031-a817-c6a7c744f97a" providerId="ADAL" clId="{D3A2F84A-6C9A-419A-9C7B-B5B68F50507D}" dt="2022-01-07T18:03:47.448" v="4961"/>
          <ac:spMkLst>
            <pc:docMk/>
            <pc:sldMk cId="648521504" sldId="318"/>
            <ac:spMk id="37" creationId="{A03E11B3-A952-4E03-9158-A8C796577812}"/>
          </ac:spMkLst>
        </pc:spChg>
        <pc:picChg chg="del">
          <ac:chgData name="Siddarth Joshi" userId="bc4d29ca-e482-4031-a817-c6a7c744f97a" providerId="ADAL" clId="{D3A2F84A-6C9A-419A-9C7B-B5B68F50507D}" dt="2022-01-07T18:03:46.991" v="4960" actId="478"/>
          <ac:picMkLst>
            <pc:docMk/>
            <pc:sldMk cId="648521504" sldId="318"/>
            <ac:picMk id="10" creationId="{30B5ADB4-DD1D-43B8-9259-EEBDAF7148DB}"/>
          </ac:picMkLst>
        </pc:picChg>
        <pc:picChg chg="del">
          <ac:chgData name="Siddarth Joshi" userId="bc4d29ca-e482-4031-a817-c6a7c744f97a" providerId="ADAL" clId="{D3A2F84A-6C9A-419A-9C7B-B5B68F50507D}" dt="2022-01-07T18:03:46.991" v="4960" actId="478"/>
          <ac:picMkLst>
            <pc:docMk/>
            <pc:sldMk cId="648521504" sldId="318"/>
            <ac:picMk id="13" creationId="{8A5D80CD-125B-4F2C-A90C-36C5A50D458D}"/>
          </ac:picMkLst>
        </pc:picChg>
        <pc:picChg chg="del">
          <ac:chgData name="Siddarth Joshi" userId="bc4d29ca-e482-4031-a817-c6a7c744f97a" providerId="ADAL" clId="{D3A2F84A-6C9A-419A-9C7B-B5B68F50507D}" dt="2022-01-07T18:03:46.991" v="4960" actId="478"/>
          <ac:picMkLst>
            <pc:docMk/>
            <pc:sldMk cId="648521504" sldId="318"/>
            <ac:picMk id="14" creationId="{9B1B3672-C833-44B5-991F-E7F6BBC5FE9A}"/>
          </ac:picMkLst>
        </pc:picChg>
        <pc:picChg chg="add mod">
          <ac:chgData name="Siddarth Joshi" userId="bc4d29ca-e482-4031-a817-c6a7c744f97a" providerId="ADAL" clId="{D3A2F84A-6C9A-419A-9C7B-B5B68F50507D}" dt="2022-01-07T18:06:29.174" v="4992" actId="1076"/>
          <ac:picMkLst>
            <pc:docMk/>
            <pc:sldMk cId="648521504" sldId="318"/>
            <ac:picMk id="15" creationId="{FFC3247A-BF93-4CF7-A42C-9D1B4488EF99}"/>
          </ac:picMkLst>
        </pc:picChg>
        <pc:picChg chg="add mod">
          <ac:chgData name="Siddarth Joshi" userId="bc4d29ca-e482-4031-a817-c6a7c744f97a" providerId="ADAL" clId="{D3A2F84A-6C9A-419A-9C7B-B5B68F50507D}" dt="2022-01-07T18:03:47.448" v="4961"/>
          <ac:picMkLst>
            <pc:docMk/>
            <pc:sldMk cId="648521504" sldId="318"/>
            <ac:picMk id="16" creationId="{503B3EBB-F8FB-4C52-95DD-5B2FD2C262BB}"/>
          </ac:picMkLst>
        </pc:picChg>
        <pc:picChg chg="add mod">
          <ac:chgData name="Siddarth Joshi" userId="bc4d29ca-e482-4031-a817-c6a7c744f97a" providerId="ADAL" clId="{D3A2F84A-6C9A-419A-9C7B-B5B68F50507D}" dt="2022-01-07T18:06:29.174" v="4992" actId="1076"/>
          <ac:picMkLst>
            <pc:docMk/>
            <pc:sldMk cId="648521504" sldId="318"/>
            <ac:picMk id="17" creationId="{BDE0A412-A7D4-48F8-BF0A-D0B7CFCEEE9D}"/>
          </ac:picMkLst>
        </pc:picChg>
        <pc:picChg chg="add mod">
          <ac:chgData name="Siddarth Joshi" userId="bc4d29ca-e482-4031-a817-c6a7c744f97a" providerId="ADAL" clId="{D3A2F84A-6C9A-419A-9C7B-B5B68F50507D}" dt="2022-01-07T18:03:47.448" v="4961"/>
          <ac:picMkLst>
            <pc:docMk/>
            <pc:sldMk cId="648521504" sldId="318"/>
            <ac:picMk id="18" creationId="{8FD1AA71-F92A-4F6B-86D5-09972D09CB46}"/>
          </ac:picMkLst>
        </pc:picChg>
        <pc:picChg chg="add mod">
          <ac:chgData name="Siddarth Joshi" userId="bc4d29ca-e482-4031-a817-c6a7c744f97a" providerId="ADAL" clId="{D3A2F84A-6C9A-419A-9C7B-B5B68F50507D}" dt="2022-01-07T18:07:18.883" v="4998" actId="1076"/>
          <ac:picMkLst>
            <pc:docMk/>
            <pc:sldMk cId="648521504" sldId="318"/>
            <ac:picMk id="21" creationId="{0DCEA311-8BCD-4CE8-B4DE-A11F9E5A23BF}"/>
          </ac:picMkLst>
        </pc:picChg>
        <pc:picChg chg="add mod">
          <ac:chgData name="Siddarth Joshi" userId="bc4d29ca-e482-4031-a817-c6a7c744f97a" providerId="ADAL" clId="{D3A2F84A-6C9A-419A-9C7B-B5B68F50507D}" dt="2022-01-07T18:07:28.978" v="5000" actId="1076"/>
          <ac:picMkLst>
            <pc:docMk/>
            <pc:sldMk cId="648521504" sldId="318"/>
            <ac:picMk id="22" creationId="{EB22FABF-1156-428B-96EE-5CB348060CEB}"/>
          </ac:picMkLst>
        </pc:picChg>
        <pc:picChg chg="add mod">
          <ac:chgData name="Siddarth Joshi" userId="bc4d29ca-e482-4031-a817-c6a7c744f97a" providerId="ADAL" clId="{D3A2F84A-6C9A-419A-9C7B-B5B68F50507D}" dt="2022-01-07T18:07:05.497" v="4997" actId="1076"/>
          <ac:picMkLst>
            <pc:docMk/>
            <pc:sldMk cId="648521504" sldId="318"/>
            <ac:picMk id="27" creationId="{988EEF36-8CD4-4843-97AE-FB14DE4555AD}"/>
          </ac:picMkLst>
        </pc:picChg>
        <pc:picChg chg="add mod">
          <ac:chgData name="Siddarth Joshi" userId="bc4d29ca-e482-4031-a817-c6a7c744f97a" providerId="ADAL" clId="{D3A2F84A-6C9A-419A-9C7B-B5B68F50507D}" dt="2022-01-07T18:07:05.497" v="4997" actId="1076"/>
          <ac:picMkLst>
            <pc:docMk/>
            <pc:sldMk cId="648521504" sldId="318"/>
            <ac:picMk id="28" creationId="{5FE8FBEA-F6C5-492B-A0C0-159CB2D4CAC7}"/>
          </ac:picMkLst>
        </pc:picChg>
        <pc:picChg chg="add mod">
          <ac:chgData name="Siddarth Joshi" userId="bc4d29ca-e482-4031-a817-c6a7c744f97a" providerId="ADAL" clId="{D3A2F84A-6C9A-419A-9C7B-B5B68F50507D}" dt="2022-01-07T18:05:58.781" v="4990" actId="1076"/>
          <ac:picMkLst>
            <pc:docMk/>
            <pc:sldMk cId="648521504" sldId="318"/>
            <ac:picMk id="31" creationId="{D07C5340-3E80-498B-BA23-C5D7071FAD68}"/>
          </ac:picMkLst>
        </pc:picChg>
        <pc:picChg chg="add mod">
          <ac:chgData name="Siddarth Joshi" userId="bc4d29ca-e482-4031-a817-c6a7c744f97a" providerId="ADAL" clId="{D3A2F84A-6C9A-419A-9C7B-B5B68F50507D}" dt="2022-01-07T18:05:44.935" v="4989" actId="1076"/>
          <ac:picMkLst>
            <pc:docMk/>
            <pc:sldMk cId="648521504" sldId="318"/>
            <ac:picMk id="32" creationId="{B987D9D2-91A6-414E-9042-B93CD3F137B7}"/>
          </ac:picMkLst>
        </pc:picChg>
        <pc:picChg chg="add mod">
          <ac:chgData name="Siddarth Joshi" userId="bc4d29ca-e482-4031-a817-c6a7c744f97a" providerId="ADAL" clId="{D3A2F84A-6C9A-419A-9C7B-B5B68F50507D}" dt="2022-01-07T18:05:58.781" v="4990" actId="1076"/>
          <ac:picMkLst>
            <pc:docMk/>
            <pc:sldMk cId="648521504" sldId="318"/>
            <ac:picMk id="33" creationId="{1F913E10-A293-4C60-A949-1C9E7D1DFACD}"/>
          </ac:picMkLst>
        </pc:picChg>
        <pc:picChg chg="add mod">
          <ac:chgData name="Siddarth Joshi" userId="bc4d29ca-e482-4031-a817-c6a7c744f97a" providerId="ADAL" clId="{D3A2F84A-6C9A-419A-9C7B-B5B68F50507D}" dt="2022-01-07T18:05:44.935" v="4989" actId="1076"/>
          <ac:picMkLst>
            <pc:docMk/>
            <pc:sldMk cId="648521504" sldId="318"/>
            <ac:picMk id="34" creationId="{D8591EDF-0943-499F-B7B5-6E506EC48113}"/>
          </ac:picMkLst>
        </pc:picChg>
      </pc:sldChg>
      <pc:sldChg chg="add del">
        <pc:chgData name="Siddarth Joshi" userId="bc4d29ca-e482-4031-a817-c6a7c744f97a" providerId="ADAL" clId="{D3A2F84A-6C9A-419A-9C7B-B5B68F50507D}" dt="2022-01-07T18:25:26.647" v="5357" actId="47"/>
        <pc:sldMkLst>
          <pc:docMk/>
          <pc:sldMk cId="2039011480" sldId="319"/>
        </pc:sldMkLst>
      </pc:sldChg>
      <pc:sldChg chg="addSp delSp modSp add mod">
        <pc:chgData name="Siddarth Joshi" userId="bc4d29ca-e482-4031-a817-c6a7c744f97a" providerId="ADAL" clId="{D3A2F84A-6C9A-419A-9C7B-B5B68F50507D}" dt="2022-01-07T18:31:08.714" v="5452" actId="14100"/>
        <pc:sldMkLst>
          <pc:docMk/>
          <pc:sldMk cId="3098852852" sldId="319"/>
        </pc:sldMkLst>
        <pc:spChg chg="del">
          <ac:chgData name="Siddarth Joshi" userId="bc4d29ca-e482-4031-a817-c6a7c744f97a" providerId="ADAL" clId="{D3A2F84A-6C9A-419A-9C7B-B5B68F50507D}" dt="2022-01-07T18:28:50.309" v="5420" actId="478"/>
          <ac:spMkLst>
            <pc:docMk/>
            <pc:sldMk cId="3098852852" sldId="319"/>
            <ac:spMk id="2" creationId="{2F979040-BE4B-4380-B187-C18C5C405CE6}"/>
          </ac:spMkLst>
        </pc:spChg>
        <pc:spChg chg="add del mod">
          <ac:chgData name="Siddarth Joshi" userId="bc4d29ca-e482-4031-a817-c6a7c744f97a" providerId="ADAL" clId="{D3A2F84A-6C9A-419A-9C7B-B5B68F50507D}" dt="2022-01-07T18:28:58.765" v="5423" actId="478"/>
          <ac:spMkLst>
            <pc:docMk/>
            <pc:sldMk cId="3098852852" sldId="319"/>
            <ac:spMk id="5" creationId="{284ACA93-916B-447C-8AB2-FED80AFB81BA}"/>
          </ac:spMkLst>
        </pc:spChg>
        <pc:spChg chg="del">
          <ac:chgData name="Siddarth Joshi" userId="bc4d29ca-e482-4031-a817-c6a7c744f97a" providerId="ADAL" clId="{D3A2F84A-6C9A-419A-9C7B-B5B68F50507D}" dt="2022-01-07T18:28:50.309" v="5420" actId="478"/>
          <ac:spMkLst>
            <pc:docMk/>
            <pc:sldMk cId="3098852852" sldId="319"/>
            <ac:spMk id="6" creationId="{D7CDAFBD-DC25-4D18-AC41-E5AF8EB1E8E8}"/>
          </ac:spMkLst>
        </pc:spChg>
        <pc:spChg chg="del mod">
          <ac:chgData name="Siddarth Joshi" userId="bc4d29ca-e482-4031-a817-c6a7c744f97a" providerId="ADAL" clId="{D3A2F84A-6C9A-419A-9C7B-B5B68F50507D}" dt="2022-01-07T18:28:54.108" v="5422" actId="478"/>
          <ac:spMkLst>
            <pc:docMk/>
            <pc:sldMk cId="3098852852" sldId="319"/>
            <ac:spMk id="13" creationId="{8891818F-21C4-49C0-92A3-7D92BF6D8BCD}"/>
          </ac:spMkLst>
        </pc:spChg>
        <pc:spChg chg="del">
          <ac:chgData name="Siddarth Joshi" userId="bc4d29ca-e482-4031-a817-c6a7c744f97a" providerId="ADAL" clId="{D3A2F84A-6C9A-419A-9C7B-B5B68F50507D}" dt="2022-01-07T18:28:50.309" v="5420" actId="478"/>
          <ac:spMkLst>
            <pc:docMk/>
            <pc:sldMk cId="3098852852" sldId="319"/>
            <ac:spMk id="14" creationId="{60A02034-3060-4B21-8FD1-C6E5A4FE7502}"/>
          </ac:spMkLst>
        </pc:spChg>
        <pc:spChg chg="add mod">
          <ac:chgData name="Siddarth Joshi" userId="bc4d29ca-e482-4031-a817-c6a7c744f97a" providerId="ADAL" clId="{D3A2F84A-6C9A-419A-9C7B-B5B68F50507D}" dt="2022-01-07T18:31:08.714" v="5452" actId="14100"/>
          <ac:spMkLst>
            <pc:docMk/>
            <pc:sldMk cId="3098852852" sldId="319"/>
            <ac:spMk id="15" creationId="{C563171C-4057-4150-92C5-FB51F6D62591}"/>
          </ac:spMkLst>
        </pc:spChg>
        <pc:spChg chg="del">
          <ac:chgData name="Siddarth Joshi" userId="bc4d29ca-e482-4031-a817-c6a7c744f97a" providerId="ADAL" clId="{D3A2F84A-6C9A-419A-9C7B-B5B68F50507D}" dt="2022-01-07T18:29:02.122" v="5424" actId="478"/>
          <ac:spMkLst>
            <pc:docMk/>
            <pc:sldMk cId="3098852852" sldId="319"/>
            <ac:spMk id="16" creationId="{BC2EC186-4EAC-4AFF-AE5B-5A57AD281199}"/>
          </ac:spMkLst>
        </pc:spChg>
        <pc:spChg chg="add del mod">
          <ac:chgData name="Siddarth Joshi" userId="bc4d29ca-e482-4031-a817-c6a7c744f97a" providerId="ADAL" clId="{D3A2F84A-6C9A-419A-9C7B-B5B68F50507D}" dt="2022-01-07T18:29:15.104" v="5427" actId="478"/>
          <ac:spMkLst>
            <pc:docMk/>
            <pc:sldMk cId="3098852852" sldId="319"/>
            <ac:spMk id="18" creationId="{E30DFDA1-9F09-42AE-BF6C-7378AD087DFC}"/>
          </ac:spMkLst>
        </pc:spChg>
        <pc:picChg chg="add mod">
          <ac:chgData name="Siddarth Joshi" userId="bc4d29ca-e482-4031-a817-c6a7c744f97a" providerId="ADAL" clId="{D3A2F84A-6C9A-419A-9C7B-B5B68F50507D}" dt="2022-01-07T18:29:37.610" v="5429" actId="1076"/>
          <ac:picMkLst>
            <pc:docMk/>
            <pc:sldMk cId="3098852852" sldId="319"/>
            <ac:picMk id="9" creationId="{F630E235-27DF-45CD-973C-3841629B8D61}"/>
          </ac:picMkLst>
        </pc:picChg>
        <pc:picChg chg="del">
          <ac:chgData name="Siddarth Joshi" userId="bc4d29ca-e482-4031-a817-c6a7c744f97a" providerId="ADAL" clId="{D3A2F84A-6C9A-419A-9C7B-B5B68F50507D}" dt="2022-01-07T18:28:50.309" v="5420" actId="478"/>
          <ac:picMkLst>
            <pc:docMk/>
            <pc:sldMk cId="3098852852" sldId="319"/>
            <ac:picMk id="12" creationId="{935370D2-A8AF-42D9-B70F-F3EA684A08DD}"/>
          </ac:picMkLst>
        </pc:picChg>
      </pc:sldChg>
      <pc:sldChg chg="addSp delSp modSp add mod">
        <pc:chgData name="Siddarth Joshi" userId="bc4d29ca-e482-4031-a817-c6a7c744f97a" providerId="ADAL" clId="{D3A2F84A-6C9A-419A-9C7B-B5B68F50507D}" dt="2022-01-07T18:48:32.835" v="5871" actId="20577"/>
        <pc:sldMkLst>
          <pc:docMk/>
          <pc:sldMk cId="4169769720" sldId="320"/>
        </pc:sldMkLst>
        <pc:spChg chg="mod">
          <ac:chgData name="Siddarth Joshi" userId="bc4d29ca-e482-4031-a817-c6a7c744f97a" providerId="ADAL" clId="{D3A2F84A-6C9A-419A-9C7B-B5B68F50507D}" dt="2022-01-07T18:34:30.688" v="5514" actId="20577"/>
          <ac:spMkLst>
            <pc:docMk/>
            <pc:sldMk cId="4169769720" sldId="320"/>
            <ac:spMk id="8" creationId="{BBB9B1C4-5210-4BEA-A556-2A53383A911F}"/>
          </ac:spMkLst>
        </pc:spChg>
        <pc:spChg chg="add mod">
          <ac:chgData name="Siddarth Joshi" userId="bc4d29ca-e482-4031-a817-c6a7c744f97a" providerId="ADAL" clId="{D3A2F84A-6C9A-419A-9C7B-B5B68F50507D}" dt="2022-01-07T18:38:07.836" v="5746" actId="20577"/>
          <ac:spMkLst>
            <pc:docMk/>
            <pc:sldMk cId="4169769720" sldId="320"/>
            <ac:spMk id="9" creationId="{A310CF32-CC78-4672-95D8-5DD46DBF463C}"/>
          </ac:spMkLst>
        </pc:spChg>
        <pc:spChg chg="del">
          <ac:chgData name="Siddarth Joshi" userId="bc4d29ca-e482-4031-a817-c6a7c744f97a" providerId="ADAL" clId="{D3A2F84A-6C9A-419A-9C7B-B5B68F50507D}" dt="2022-01-07T18:34:34.639" v="5515" actId="478"/>
          <ac:spMkLst>
            <pc:docMk/>
            <pc:sldMk cId="4169769720" sldId="320"/>
            <ac:spMk id="10" creationId="{5568741B-0C3B-4414-8419-5CA786F6DB31}"/>
          </ac:spMkLst>
        </pc:spChg>
        <pc:spChg chg="add mod">
          <ac:chgData name="Siddarth Joshi" userId="bc4d29ca-e482-4031-a817-c6a7c744f97a" providerId="ADAL" clId="{D3A2F84A-6C9A-419A-9C7B-B5B68F50507D}" dt="2022-01-07T18:46:44.451" v="5861" actId="1076"/>
          <ac:spMkLst>
            <pc:docMk/>
            <pc:sldMk cId="4169769720" sldId="320"/>
            <ac:spMk id="15" creationId="{BE957D7E-561B-4C5D-AF21-120E18726ECA}"/>
          </ac:spMkLst>
        </pc:spChg>
        <pc:spChg chg="add mod">
          <ac:chgData name="Siddarth Joshi" userId="bc4d29ca-e482-4031-a817-c6a7c744f97a" providerId="ADAL" clId="{D3A2F84A-6C9A-419A-9C7B-B5B68F50507D}" dt="2022-01-07T18:48:32.835" v="5871" actId="20577"/>
          <ac:spMkLst>
            <pc:docMk/>
            <pc:sldMk cId="4169769720" sldId="320"/>
            <ac:spMk id="19" creationId="{B8EFC67B-622F-490C-8075-E7C00C32B22D}"/>
          </ac:spMkLst>
        </pc:spChg>
        <pc:picChg chg="add mod">
          <ac:chgData name="Siddarth Joshi" userId="bc4d29ca-e482-4031-a817-c6a7c744f97a" providerId="ADAL" clId="{D3A2F84A-6C9A-419A-9C7B-B5B68F50507D}" dt="2022-01-07T18:34:40.990" v="5517" actId="1076"/>
          <ac:picMkLst>
            <pc:docMk/>
            <pc:sldMk cId="4169769720" sldId="320"/>
            <ac:picMk id="2050" creationId="{58BBB578-91B1-4331-85B9-F7C2BD292DF9}"/>
          </ac:picMkLst>
        </pc:picChg>
        <pc:picChg chg="add del">
          <ac:chgData name="Siddarth Joshi" userId="bc4d29ca-e482-4031-a817-c6a7c744f97a" providerId="ADAL" clId="{D3A2F84A-6C9A-419A-9C7B-B5B68F50507D}" dt="2022-01-07T18:34:51.354" v="5519" actId="478"/>
          <ac:picMkLst>
            <pc:docMk/>
            <pc:sldMk cId="4169769720" sldId="320"/>
            <ac:picMk id="2052" creationId="{34FFEF04-41EF-4412-B534-978480F50CEB}"/>
          </ac:picMkLst>
        </pc:picChg>
        <pc:cxnChg chg="add del mod">
          <ac:chgData name="Siddarth Joshi" userId="bc4d29ca-e482-4031-a817-c6a7c744f97a" providerId="ADAL" clId="{D3A2F84A-6C9A-419A-9C7B-B5B68F50507D}" dt="2022-01-07T18:46:10.183" v="5856" actId="478"/>
          <ac:cxnSpMkLst>
            <pc:docMk/>
            <pc:sldMk cId="4169769720" sldId="320"/>
            <ac:cxnSpMk id="3" creationId="{17254047-F273-49A3-970C-5C8755CB2030}"/>
          </ac:cxnSpMkLst>
        </pc:cxnChg>
        <pc:cxnChg chg="add mod">
          <ac:chgData name="Siddarth Joshi" userId="bc4d29ca-e482-4031-a817-c6a7c744f97a" providerId="ADAL" clId="{D3A2F84A-6C9A-419A-9C7B-B5B68F50507D}" dt="2022-01-07T18:47:09.402" v="5864" actId="208"/>
          <ac:cxnSpMkLst>
            <pc:docMk/>
            <pc:sldMk cId="4169769720" sldId="320"/>
            <ac:cxnSpMk id="11" creationId="{ED71D411-5C09-4198-9E57-0CCD64CFA2E0}"/>
          </ac:cxnSpMkLst>
        </pc:cxnChg>
        <pc:cxnChg chg="add del mod">
          <ac:chgData name="Siddarth Joshi" userId="bc4d29ca-e482-4031-a817-c6a7c744f97a" providerId="ADAL" clId="{D3A2F84A-6C9A-419A-9C7B-B5B68F50507D}" dt="2022-01-07T18:46:10.183" v="5856" actId="478"/>
          <ac:cxnSpMkLst>
            <pc:docMk/>
            <pc:sldMk cId="4169769720" sldId="320"/>
            <ac:cxnSpMk id="14" creationId="{D7E6775E-8EA3-4578-A25E-E3F0E16975E8}"/>
          </ac:cxnSpMkLst>
        </pc:cxnChg>
        <pc:cxnChg chg="add mod">
          <ac:chgData name="Siddarth Joshi" userId="bc4d29ca-e482-4031-a817-c6a7c744f97a" providerId="ADAL" clId="{D3A2F84A-6C9A-419A-9C7B-B5B68F50507D}" dt="2022-01-07T18:47:21.655" v="5867" actId="14100"/>
          <ac:cxnSpMkLst>
            <pc:docMk/>
            <pc:sldMk cId="4169769720" sldId="320"/>
            <ac:cxnSpMk id="17" creationId="{857E05D1-C051-49CB-AD44-6C93AEE502BF}"/>
          </ac:cxnSpMkLst>
        </pc:cxnChg>
      </pc:sldChg>
      <pc:sldChg chg="addSp delSp modSp add mod">
        <pc:chgData name="Siddarth Joshi" userId="bc4d29ca-e482-4031-a817-c6a7c744f97a" providerId="ADAL" clId="{D3A2F84A-6C9A-419A-9C7B-B5B68F50507D}" dt="2022-01-07T18:44:45.069" v="5850" actId="1076"/>
        <pc:sldMkLst>
          <pc:docMk/>
          <pc:sldMk cId="206437401" sldId="321"/>
        </pc:sldMkLst>
        <pc:spChg chg="add del mod">
          <ac:chgData name="Siddarth Joshi" userId="bc4d29ca-e482-4031-a817-c6a7c744f97a" providerId="ADAL" clId="{D3A2F84A-6C9A-419A-9C7B-B5B68F50507D}" dt="2022-01-07T18:40:36.175" v="5749" actId="478"/>
          <ac:spMkLst>
            <pc:docMk/>
            <pc:sldMk cId="206437401" sldId="321"/>
            <ac:spMk id="2" creationId="{BF257B3E-1B81-4D40-80C3-5EFB8985ABE8}"/>
          </ac:spMkLst>
        </pc:spChg>
        <pc:spChg chg="del">
          <ac:chgData name="Siddarth Joshi" userId="bc4d29ca-e482-4031-a817-c6a7c744f97a" providerId="ADAL" clId="{D3A2F84A-6C9A-419A-9C7B-B5B68F50507D}" dt="2022-01-07T18:40:33.327" v="5748" actId="478"/>
          <ac:spMkLst>
            <pc:docMk/>
            <pc:sldMk cId="206437401" sldId="321"/>
            <ac:spMk id="6" creationId="{D7CDAFBD-DC25-4D18-AC41-E5AF8EB1E8E8}"/>
          </ac:spMkLst>
        </pc:spChg>
        <pc:spChg chg="del">
          <ac:chgData name="Siddarth Joshi" userId="bc4d29ca-e482-4031-a817-c6a7c744f97a" providerId="ADAL" clId="{D3A2F84A-6C9A-419A-9C7B-B5B68F50507D}" dt="2022-01-07T18:40:33.327" v="5748" actId="478"/>
          <ac:spMkLst>
            <pc:docMk/>
            <pc:sldMk cId="206437401" sldId="321"/>
            <ac:spMk id="9" creationId="{A310CF32-CC78-4672-95D8-5DD46DBF463C}"/>
          </ac:spMkLst>
        </pc:spChg>
        <pc:spChg chg="add del mod">
          <ac:chgData name="Siddarth Joshi" userId="bc4d29ca-e482-4031-a817-c6a7c744f97a" providerId="ADAL" clId="{D3A2F84A-6C9A-419A-9C7B-B5B68F50507D}" dt="2022-01-07T18:41:53.905" v="5755"/>
          <ac:spMkLst>
            <pc:docMk/>
            <pc:sldMk cId="206437401" sldId="321"/>
            <ac:spMk id="10" creationId="{29DE3AF7-5D63-4BDE-A827-1F924B91E733}"/>
          </ac:spMkLst>
        </pc:spChg>
        <pc:spChg chg="add del mod">
          <ac:chgData name="Siddarth Joshi" userId="bc4d29ca-e482-4031-a817-c6a7c744f97a" providerId="ADAL" clId="{D3A2F84A-6C9A-419A-9C7B-B5B68F50507D}" dt="2022-01-07T18:41:53.905" v="5755"/>
          <ac:spMkLst>
            <pc:docMk/>
            <pc:sldMk cId="206437401" sldId="321"/>
            <ac:spMk id="14" creationId="{DE7E6483-59FE-4C17-9941-AE1AD8093733}"/>
          </ac:spMkLst>
        </pc:spChg>
        <pc:spChg chg="add del mod">
          <ac:chgData name="Siddarth Joshi" userId="bc4d29ca-e482-4031-a817-c6a7c744f97a" providerId="ADAL" clId="{D3A2F84A-6C9A-419A-9C7B-B5B68F50507D}" dt="2022-01-07T18:41:53.905" v="5755"/>
          <ac:spMkLst>
            <pc:docMk/>
            <pc:sldMk cId="206437401" sldId="321"/>
            <ac:spMk id="16" creationId="{6C4096B7-D6B5-4980-B811-D46E79BB72BD}"/>
          </ac:spMkLst>
        </pc:spChg>
        <pc:spChg chg="add del mod">
          <ac:chgData name="Siddarth Joshi" userId="bc4d29ca-e482-4031-a817-c6a7c744f97a" providerId="ADAL" clId="{D3A2F84A-6C9A-419A-9C7B-B5B68F50507D}" dt="2022-01-07T18:41:53.905" v="5755"/>
          <ac:spMkLst>
            <pc:docMk/>
            <pc:sldMk cId="206437401" sldId="321"/>
            <ac:spMk id="17" creationId="{32D4FD64-C6F6-4690-8C76-F078D9C207A8}"/>
          </ac:spMkLst>
        </pc:spChg>
        <pc:spChg chg="add del mod">
          <ac:chgData name="Siddarth Joshi" userId="bc4d29ca-e482-4031-a817-c6a7c744f97a" providerId="ADAL" clId="{D3A2F84A-6C9A-419A-9C7B-B5B68F50507D}" dt="2022-01-07T18:42:03.008" v="5763"/>
          <ac:spMkLst>
            <pc:docMk/>
            <pc:sldMk cId="206437401" sldId="321"/>
            <ac:spMk id="18" creationId="{8D534891-4804-42AC-975E-02598F80960D}"/>
          </ac:spMkLst>
        </pc:spChg>
        <pc:spChg chg="add del mod">
          <ac:chgData name="Siddarth Joshi" userId="bc4d29ca-e482-4031-a817-c6a7c744f97a" providerId="ADAL" clId="{D3A2F84A-6C9A-419A-9C7B-B5B68F50507D}" dt="2022-01-07T18:42:03.008" v="5763"/>
          <ac:spMkLst>
            <pc:docMk/>
            <pc:sldMk cId="206437401" sldId="321"/>
            <ac:spMk id="21" creationId="{19F35A09-2711-414D-BA3F-CA38FBC916FF}"/>
          </ac:spMkLst>
        </pc:spChg>
        <pc:spChg chg="add del mod">
          <ac:chgData name="Siddarth Joshi" userId="bc4d29ca-e482-4031-a817-c6a7c744f97a" providerId="ADAL" clId="{D3A2F84A-6C9A-419A-9C7B-B5B68F50507D}" dt="2022-01-07T18:42:03.008" v="5763"/>
          <ac:spMkLst>
            <pc:docMk/>
            <pc:sldMk cId="206437401" sldId="321"/>
            <ac:spMk id="23" creationId="{45E84EFD-2F86-4411-9B62-C32877225334}"/>
          </ac:spMkLst>
        </pc:spChg>
        <pc:spChg chg="add del mod">
          <ac:chgData name="Siddarth Joshi" userId="bc4d29ca-e482-4031-a817-c6a7c744f97a" providerId="ADAL" clId="{D3A2F84A-6C9A-419A-9C7B-B5B68F50507D}" dt="2022-01-07T18:42:03.008" v="5763"/>
          <ac:spMkLst>
            <pc:docMk/>
            <pc:sldMk cId="206437401" sldId="321"/>
            <ac:spMk id="24" creationId="{E4D90F80-3092-406F-95C5-2749672CE831}"/>
          </ac:spMkLst>
        </pc:spChg>
        <pc:spChg chg="add mod">
          <ac:chgData name="Siddarth Joshi" userId="bc4d29ca-e482-4031-a817-c6a7c744f97a" providerId="ADAL" clId="{D3A2F84A-6C9A-419A-9C7B-B5B68F50507D}" dt="2022-01-07T18:42:53.738" v="5776" actId="1076"/>
          <ac:spMkLst>
            <pc:docMk/>
            <pc:sldMk cId="206437401" sldId="321"/>
            <ac:spMk id="25" creationId="{A1C8AAA1-5666-4DA1-8310-1D3990894C75}"/>
          </ac:spMkLst>
        </pc:spChg>
        <pc:spChg chg="add mod">
          <ac:chgData name="Siddarth Joshi" userId="bc4d29ca-e482-4031-a817-c6a7c744f97a" providerId="ADAL" clId="{D3A2F84A-6C9A-419A-9C7B-B5B68F50507D}" dt="2022-01-07T18:42:57.771" v="5777" actId="1076"/>
          <ac:spMkLst>
            <pc:docMk/>
            <pc:sldMk cId="206437401" sldId="321"/>
            <ac:spMk id="28" creationId="{9256B8B6-D72D-411F-8D70-5107122957CF}"/>
          </ac:spMkLst>
        </pc:spChg>
        <pc:spChg chg="add mod">
          <ac:chgData name="Siddarth Joshi" userId="bc4d29ca-e482-4031-a817-c6a7c744f97a" providerId="ADAL" clId="{D3A2F84A-6C9A-419A-9C7B-B5B68F50507D}" dt="2022-01-07T18:43:40.928" v="5780" actId="1076"/>
          <ac:spMkLst>
            <pc:docMk/>
            <pc:sldMk cId="206437401" sldId="321"/>
            <ac:spMk id="30" creationId="{C85F3C9A-3B18-4C91-8803-CC261CA9B9B2}"/>
          </ac:spMkLst>
        </pc:spChg>
        <pc:spChg chg="add mod">
          <ac:chgData name="Siddarth Joshi" userId="bc4d29ca-e482-4031-a817-c6a7c744f97a" providerId="ADAL" clId="{D3A2F84A-6C9A-419A-9C7B-B5B68F50507D}" dt="2022-01-07T18:43:15.326" v="5779" actId="1076"/>
          <ac:spMkLst>
            <pc:docMk/>
            <pc:sldMk cId="206437401" sldId="321"/>
            <ac:spMk id="31" creationId="{15C1EE57-4307-40D9-8992-CBDA2745D79A}"/>
          </ac:spMkLst>
        </pc:spChg>
        <pc:spChg chg="add mod">
          <ac:chgData name="Siddarth Joshi" userId="bc4d29ca-e482-4031-a817-c6a7c744f97a" providerId="ADAL" clId="{D3A2F84A-6C9A-419A-9C7B-B5B68F50507D}" dt="2022-01-07T18:43:57.230" v="5793" actId="1076"/>
          <ac:spMkLst>
            <pc:docMk/>
            <pc:sldMk cId="206437401" sldId="321"/>
            <ac:spMk id="32" creationId="{3D5B30DE-7BF7-480B-AAD2-8B73147C6149}"/>
          </ac:spMkLst>
        </pc:spChg>
        <pc:spChg chg="add mod">
          <ac:chgData name="Siddarth Joshi" userId="bc4d29ca-e482-4031-a817-c6a7c744f97a" providerId="ADAL" clId="{D3A2F84A-6C9A-419A-9C7B-B5B68F50507D}" dt="2022-01-07T18:44:36.563" v="5849" actId="20577"/>
          <ac:spMkLst>
            <pc:docMk/>
            <pc:sldMk cId="206437401" sldId="321"/>
            <ac:spMk id="33" creationId="{DD030433-2160-4D36-A306-50DA8F573991}"/>
          </ac:spMkLst>
        </pc:spChg>
        <pc:graphicFrameChg chg="add del mod">
          <ac:chgData name="Siddarth Joshi" userId="bc4d29ca-e482-4031-a817-c6a7c744f97a" providerId="ADAL" clId="{D3A2F84A-6C9A-419A-9C7B-B5B68F50507D}" dt="2022-01-07T18:41:53.905" v="5755"/>
          <ac:graphicFrameMkLst>
            <pc:docMk/>
            <pc:sldMk cId="206437401" sldId="321"/>
            <ac:graphicFrameMk id="11" creationId="{9012C55B-E5A8-4301-A487-77CC6E50FE07}"/>
          </ac:graphicFrameMkLst>
        </pc:graphicFrameChg>
        <pc:graphicFrameChg chg="add del mod">
          <ac:chgData name="Siddarth Joshi" userId="bc4d29ca-e482-4031-a817-c6a7c744f97a" providerId="ADAL" clId="{D3A2F84A-6C9A-419A-9C7B-B5B68F50507D}" dt="2022-01-07T18:41:53.905" v="5755"/>
          <ac:graphicFrameMkLst>
            <pc:docMk/>
            <pc:sldMk cId="206437401" sldId="321"/>
            <ac:graphicFrameMk id="12" creationId="{10CF4184-1494-4CA2-B96F-A0604B2AD56D}"/>
          </ac:graphicFrameMkLst>
        </pc:graphicFrameChg>
        <pc:graphicFrameChg chg="add del mod">
          <ac:chgData name="Siddarth Joshi" userId="bc4d29ca-e482-4031-a817-c6a7c744f97a" providerId="ADAL" clId="{D3A2F84A-6C9A-419A-9C7B-B5B68F50507D}" dt="2022-01-07T18:41:53.905" v="5755"/>
          <ac:graphicFrameMkLst>
            <pc:docMk/>
            <pc:sldMk cId="206437401" sldId="321"/>
            <ac:graphicFrameMk id="15" creationId="{4E9DED01-A444-45BC-B46C-C411EA8AA127}"/>
          </ac:graphicFrameMkLst>
        </pc:graphicFrameChg>
        <pc:graphicFrameChg chg="add del mod">
          <ac:chgData name="Siddarth Joshi" userId="bc4d29ca-e482-4031-a817-c6a7c744f97a" providerId="ADAL" clId="{D3A2F84A-6C9A-419A-9C7B-B5B68F50507D}" dt="2022-01-07T18:42:03.008" v="5763"/>
          <ac:graphicFrameMkLst>
            <pc:docMk/>
            <pc:sldMk cId="206437401" sldId="321"/>
            <ac:graphicFrameMk id="19" creationId="{41666C66-2531-4855-ACDF-E6E6E485716C}"/>
          </ac:graphicFrameMkLst>
        </pc:graphicFrameChg>
        <pc:graphicFrameChg chg="add del mod">
          <ac:chgData name="Siddarth Joshi" userId="bc4d29ca-e482-4031-a817-c6a7c744f97a" providerId="ADAL" clId="{D3A2F84A-6C9A-419A-9C7B-B5B68F50507D}" dt="2022-01-07T18:42:03.008" v="5763"/>
          <ac:graphicFrameMkLst>
            <pc:docMk/>
            <pc:sldMk cId="206437401" sldId="321"/>
            <ac:graphicFrameMk id="20" creationId="{089104B8-1927-4FA0-9BAD-995D08D4760C}"/>
          </ac:graphicFrameMkLst>
        </pc:graphicFrameChg>
        <pc:graphicFrameChg chg="add del mod">
          <ac:chgData name="Siddarth Joshi" userId="bc4d29ca-e482-4031-a817-c6a7c744f97a" providerId="ADAL" clId="{D3A2F84A-6C9A-419A-9C7B-B5B68F50507D}" dt="2022-01-07T18:42:03.008" v="5763"/>
          <ac:graphicFrameMkLst>
            <pc:docMk/>
            <pc:sldMk cId="206437401" sldId="321"/>
            <ac:graphicFrameMk id="22" creationId="{E0E39726-82DF-4293-B21F-D9E10948AED5}"/>
          </ac:graphicFrameMkLst>
        </pc:graphicFrameChg>
        <pc:graphicFrameChg chg="add mod">
          <ac:chgData name="Siddarth Joshi" userId="bc4d29ca-e482-4031-a817-c6a7c744f97a" providerId="ADAL" clId="{D3A2F84A-6C9A-419A-9C7B-B5B68F50507D}" dt="2022-01-07T18:43:08.334" v="5778" actId="1076"/>
          <ac:graphicFrameMkLst>
            <pc:docMk/>
            <pc:sldMk cId="206437401" sldId="321"/>
            <ac:graphicFrameMk id="26" creationId="{380B07E7-10B3-4BCF-8D52-985DDA21BB27}"/>
          </ac:graphicFrameMkLst>
        </pc:graphicFrameChg>
        <pc:graphicFrameChg chg="add mod">
          <ac:chgData name="Siddarth Joshi" userId="bc4d29ca-e482-4031-a817-c6a7c744f97a" providerId="ADAL" clId="{D3A2F84A-6C9A-419A-9C7B-B5B68F50507D}" dt="2022-01-07T18:44:45.069" v="5850" actId="1076"/>
          <ac:graphicFrameMkLst>
            <pc:docMk/>
            <pc:sldMk cId="206437401" sldId="321"/>
            <ac:graphicFrameMk id="27" creationId="{3EB696B3-1A45-4250-A3ED-B4747B367E06}"/>
          </ac:graphicFrameMkLst>
        </pc:graphicFrameChg>
        <pc:graphicFrameChg chg="add mod">
          <ac:chgData name="Siddarth Joshi" userId="bc4d29ca-e482-4031-a817-c6a7c744f97a" providerId="ADAL" clId="{D3A2F84A-6C9A-419A-9C7B-B5B68F50507D}" dt="2022-01-07T18:43:40.928" v="5780" actId="1076"/>
          <ac:graphicFrameMkLst>
            <pc:docMk/>
            <pc:sldMk cId="206437401" sldId="321"/>
            <ac:graphicFrameMk id="29" creationId="{B1295DEE-3750-4F28-AD5F-5E954A0E5EAA}"/>
          </ac:graphicFrameMkLst>
        </pc:graphicFrameChg>
        <pc:picChg chg="del">
          <ac:chgData name="Siddarth Joshi" userId="bc4d29ca-e482-4031-a817-c6a7c744f97a" providerId="ADAL" clId="{D3A2F84A-6C9A-419A-9C7B-B5B68F50507D}" dt="2022-01-07T18:40:33.327" v="5748" actId="478"/>
          <ac:picMkLst>
            <pc:docMk/>
            <pc:sldMk cId="206437401" sldId="321"/>
            <ac:picMk id="2050" creationId="{58BBB578-91B1-4331-85B9-F7C2BD292DF9}"/>
          </ac:picMkLst>
        </pc:picChg>
      </pc:sldChg>
      <pc:sldChg chg="addSp delSp modSp add mod">
        <pc:chgData name="Siddarth Joshi" userId="bc4d29ca-e482-4031-a817-c6a7c744f97a" providerId="ADAL" clId="{D3A2F84A-6C9A-419A-9C7B-B5B68F50507D}" dt="2022-01-07T18:59:54.280" v="6031" actId="207"/>
        <pc:sldMkLst>
          <pc:docMk/>
          <pc:sldMk cId="672567319" sldId="322"/>
        </pc:sldMkLst>
        <pc:spChg chg="add del mod">
          <ac:chgData name="Siddarth Joshi" userId="bc4d29ca-e482-4031-a817-c6a7c744f97a" providerId="ADAL" clId="{D3A2F84A-6C9A-419A-9C7B-B5B68F50507D}" dt="2022-01-07T18:49:52.383" v="5878"/>
          <ac:spMkLst>
            <pc:docMk/>
            <pc:sldMk cId="672567319" sldId="322"/>
            <ac:spMk id="15" creationId="{1779344F-E282-4D5B-B195-BC94FC7543FA}"/>
          </ac:spMkLst>
        </pc:spChg>
        <pc:spChg chg="add del mod">
          <ac:chgData name="Siddarth Joshi" userId="bc4d29ca-e482-4031-a817-c6a7c744f97a" providerId="ADAL" clId="{D3A2F84A-6C9A-419A-9C7B-B5B68F50507D}" dt="2022-01-07T18:49:52.383" v="5878"/>
          <ac:spMkLst>
            <pc:docMk/>
            <pc:sldMk cId="672567319" sldId="322"/>
            <ac:spMk id="16" creationId="{191ED129-70DF-475F-BDD9-599A5E50C8F1}"/>
          </ac:spMkLst>
        </pc:spChg>
        <pc:spChg chg="add del mod">
          <ac:chgData name="Siddarth Joshi" userId="bc4d29ca-e482-4031-a817-c6a7c744f97a" providerId="ADAL" clId="{D3A2F84A-6C9A-419A-9C7B-B5B68F50507D}" dt="2022-01-07T18:49:52.383" v="5878"/>
          <ac:spMkLst>
            <pc:docMk/>
            <pc:sldMk cId="672567319" sldId="322"/>
            <ac:spMk id="18" creationId="{9851AF85-B86C-477C-894D-9966E52169F9}"/>
          </ac:spMkLst>
        </pc:spChg>
        <pc:spChg chg="add del mod">
          <ac:chgData name="Siddarth Joshi" userId="bc4d29ca-e482-4031-a817-c6a7c744f97a" providerId="ADAL" clId="{D3A2F84A-6C9A-419A-9C7B-B5B68F50507D}" dt="2022-01-07T18:49:52.383" v="5878"/>
          <ac:spMkLst>
            <pc:docMk/>
            <pc:sldMk cId="672567319" sldId="322"/>
            <ac:spMk id="19" creationId="{577CB0D6-2F19-42AD-916B-38ACB1BAEBFA}"/>
          </ac:spMkLst>
        </pc:spChg>
        <pc:spChg chg="add del mod">
          <ac:chgData name="Siddarth Joshi" userId="bc4d29ca-e482-4031-a817-c6a7c744f97a" providerId="ADAL" clId="{D3A2F84A-6C9A-419A-9C7B-B5B68F50507D}" dt="2022-01-07T18:49:52.383" v="5878"/>
          <ac:spMkLst>
            <pc:docMk/>
            <pc:sldMk cId="672567319" sldId="322"/>
            <ac:spMk id="20" creationId="{B9673DD5-907D-4149-865C-00D713976D9A}"/>
          </ac:spMkLst>
        </pc:spChg>
        <pc:spChg chg="add mod">
          <ac:chgData name="Siddarth Joshi" userId="bc4d29ca-e482-4031-a817-c6a7c744f97a" providerId="ADAL" clId="{D3A2F84A-6C9A-419A-9C7B-B5B68F50507D}" dt="2022-01-07T18:52:58.535" v="6026" actId="1076"/>
          <ac:spMkLst>
            <pc:docMk/>
            <pc:sldMk cId="672567319" sldId="322"/>
            <ac:spMk id="22" creationId="{9BA30462-B73A-4C62-BC64-FA05E452FB5A}"/>
          </ac:spMkLst>
        </pc:spChg>
        <pc:spChg chg="add mod">
          <ac:chgData name="Siddarth Joshi" userId="bc4d29ca-e482-4031-a817-c6a7c744f97a" providerId="ADAL" clId="{D3A2F84A-6C9A-419A-9C7B-B5B68F50507D}" dt="2022-01-07T18:53:10.349" v="6027" actId="1076"/>
          <ac:spMkLst>
            <pc:docMk/>
            <pc:sldMk cId="672567319" sldId="322"/>
            <ac:spMk id="23" creationId="{AF61A748-16BB-4592-9D3B-BFD26A4B64A0}"/>
          </ac:spMkLst>
        </pc:spChg>
        <pc:spChg chg="del">
          <ac:chgData name="Siddarth Joshi" userId="bc4d29ca-e482-4031-a817-c6a7c744f97a" providerId="ADAL" clId="{D3A2F84A-6C9A-419A-9C7B-B5B68F50507D}" dt="2022-01-07T18:49:46.780" v="5874" actId="478"/>
          <ac:spMkLst>
            <pc:docMk/>
            <pc:sldMk cId="672567319" sldId="322"/>
            <ac:spMk id="25" creationId="{A1C8AAA1-5666-4DA1-8310-1D3990894C75}"/>
          </ac:spMkLst>
        </pc:spChg>
        <pc:spChg chg="del">
          <ac:chgData name="Siddarth Joshi" userId="bc4d29ca-e482-4031-a817-c6a7c744f97a" providerId="ADAL" clId="{D3A2F84A-6C9A-419A-9C7B-B5B68F50507D}" dt="2022-01-07T18:49:43.781" v="5873" actId="478"/>
          <ac:spMkLst>
            <pc:docMk/>
            <pc:sldMk cId="672567319" sldId="322"/>
            <ac:spMk id="28" creationId="{9256B8B6-D72D-411F-8D70-5107122957CF}"/>
          </ac:spMkLst>
        </pc:spChg>
        <pc:spChg chg="del">
          <ac:chgData name="Siddarth Joshi" userId="bc4d29ca-e482-4031-a817-c6a7c744f97a" providerId="ADAL" clId="{D3A2F84A-6C9A-419A-9C7B-B5B68F50507D}" dt="2022-01-07T18:49:43.781" v="5873" actId="478"/>
          <ac:spMkLst>
            <pc:docMk/>
            <pc:sldMk cId="672567319" sldId="322"/>
            <ac:spMk id="30" creationId="{C85F3C9A-3B18-4C91-8803-CC261CA9B9B2}"/>
          </ac:spMkLst>
        </pc:spChg>
        <pc:spChg chg="del">
          <ac:chgData name="Siddarth Joshi" userId="bc4d29ca-e482-4031-a817-c6a7c744f97a" providerId="ADAL" clId="{D3A2F84A-6C9A-419A-9C7B-B5B68F50507D}" dt="2022-01-07T18:49:43.781" v="5873" actId="478"/>
          <ac:spMkLst>
            <pc:docMk/>
            <pc:sldMk cId="672567319" sldId="322"/>
            <ac:spMk id="31" creationId="{15C1EE57-4307-40D9-8992-CBDA2745D79A}"/>
          </ac:spMkLst>
        </pc:spChg>
        <pc:spChg chg="del">
          <ac:chgData name="Siddarth Joshi" userId="bc4d29ca-e482-4031-a817-c6a7c744f97a" providerId="ADAL" clId="{D3A2F84A-6C9A-419A-9C7B-B5B68F50507D}" dt="2022-01-07T18:49:43.781" v="5873" actId="478"/>
          <ac:spMkLst>
            <pc:docMk/>
            <pc:sldMk cId="672567319" sldId="322"/>
            <ac:spMk id="32" creationId="{3D5B30DE-7BF7-480B-AAD2-8B73147C6149}"/>
          </ac:spMkLst>
        </pc:spChg>
        <pc:spChg chg="del">
          <ac:chgData name="Siddarth Joshi" userId="bc4d29ca-e482-4031-a817-c6a7c744f97a" providerId="ADAL" clId="{D3A2F84A-6C9A-419A-9C7B-B5B68F50507D}" dt="2022-01-07T18:49:43.781" v="5873" actId="478"/>
          <ac:spMkLst>
            <pc:docMk/>
            <pc:sldMk cId="672567319" sldId="322"/>
            <ac:spMk id="33" creationId="{DD030433-2160-4D36-A306-50DA8F573991}"/>
          </ac:spMkLst>
        </pc:spChg>
        <pc:spChg chg="add mod">
          <ac:chgData name="Siddarth Joshi" userId="bc4d29ca-e482-4031-a817-c6a7c744f97a" providerId="ADAL" clId="{D3A2F84A-6C9A-419A-9C7B-B5B68F50507D}" dt="2022-01-07T18:53:10.349" v="6027" actId="1076"/>
          <ac:spMkLst>
            <pc:docMk/>
            <pc:sldMk cId="672567319" sldId="322"/>
            <ac:spMk id="34" creationId="{2CF0BA45-8AAC-4F67-95D7-A9F5C2C35190}"/>
          </ac:spMkLst>
        </pc:spChg>
        <pc:spChg chg="add mod">
          <ac:chgData name="Siddarth Joshi" userId="bc4d29ca-e482-4031-a817-c6a7c744f97a" providerId="ADAL" clId="{D3A2F84A-6C9A-419A-9C7B-B5B68F50507D}" dt="2022-01-07T18:53:10.349" v="6027" actId="1076"/>
          <ac:spMkLst>
            <pc:docMk/>
            <pc:sldMk cId="672567319" sldId="322"/>
            <ac:spMk id="35" creationId="{9585CDB8-F2F9-483D-AAE7-FF6340D00735}"/>
          </ac:spMkLst>
        </pc:spChg>
        <pc:spChg chg="add mod">
          <ac:chgData name="Siddarth Joshi" userId="bc4d29ca-e482-4031-a817-c6a7c744f97a" providerId="ADAL" clId="{D3A2F84A-6C9A-419A-9C7B-B5B68F50507D}" dt="2022-01-07T18:59:54.280" v="6031" actId="207"/>
          <ac:spMkLst>
            <pc:docMk/>
            <pc:sldMk cId="672567319" sldId="322"/>
            <ac:spMk id="36" creationId="{16389052-D3C9-454F-85C8-4EAA21D2AC5A}"/>
          </ac:spMkLst>
        </pc:spChg>
        <pc:spChg chg="add mod">
          <ac:chgData name="Siddarth Joshi" userId="bc4d29ca-e482-4031-a817-c6a7c744f97a" providerId="ADAL" clId="{D3A2F84A-6C9A-419A-9C7B-B5B68F50507D}" dt="2022-01-07T18:53:27.271" v="6030" actId="14100"/>
          <ac:spMkLst>
            <pc:docMk/>
            <pc:sldMk cId="672567319" sldId="322"/>
            <ac:spMk id="37" creationId="{EC1A2F88-D04E-4652-8DB3-A9E0BC9ACC9D}"/>
          </ac:spMkLst>
        </pc:spChg>
        <pc:spChg chg="add mod">
          <ac:chgData name="Siddarth Joshi" userId="bc4d29ca-e482-4031-a817-c6a7c744f97a" providerId="ADAL" clId="{D3A2F84A-6C9A-419A-9C7B-B5B68F50507D}" dt="2022-01-07T18:53:15.549" v="6028" actId="1076"/>
          <ac:spMkLst>
            <pc:docMk/>
            <pc:sldMk cId="672567319" sldId="322"/>
            <ac:spMk id="38" creationId="{982F9AFD-2A0E-4C5D-9B12-06CB3ACA38C3}"/>
          </ac:spMkLst>
        </pc:spChg>
        <pc:graphicFrameChg chg="add del mod">
          <ac:chgData name="Siddarth Joshi" userId="bc4d29ca-e482-4031-a817-c6a7c744f97a" providerId="ADAL" clId="{D3A2F84A-6C9A-419A-9C7B-B5B68F50507D}" dt="2022-01-07T18:49:52.383" v="5878"/>
          <ac:graphicFrameMkLst>
            <pc:docMk/>
            <pc:sldMk cId="672567319" sldId="322"/>
            <ac:graphicFrameMk id="14" creationId="{D6DD75E1-791A-4C17-B0B8-B40317F2058D}"/>
          </ac:graphicFrameMkLst>
        </pc:graphicFrameChg>
        <pc:graphicFrameChg chg="add del mod">
          <ac:chgData name="Siddarth Joshi" userId="bc4d29ca-e482-4031-a817-c6a7c744f97a" providerId="ADAL" clId="{D3A2F84A-6C9A-419A-9C7B-B5B68F50507D}" dt="2022-01-07T18:49:52.383" v="5878"/>
          <ac:graphicFrameMkLst>
            <pc:docMk/>
            <pc:sldMk cId="672567319" sldId="322"/>
            <ac:graphicFrameMk id="17" creationId="{EE01F2A9-9AA2-4045-9D78-2E34B2196C0A}"/>
          </ac:graphicFrameMkLst>
        </pc:graphicFrameChg>
        <pc:graphicFrameChg chg="add mod">
          <ac:chgData name="Siddarth Joshi" userId="bc4d29ca-e482-4031-a817-c6a7c744f97a" providerId="ADAL" clId="{D3A2F84A-6C9A-419A-9C7B-B5B68F50507D}" dt="2022-01-07T18:52:58.535" v="6026" actId="1076"/>
          <ac:graphicFrameMkLst>
            <pc:docMk/>
            <pc:sldMk cId="672567319" sldId="322"/>
            <ac:graphicFrameMk id="21" creationId="{4E26D5F8-ED58-45D9-A1F6-3A9E6FB6E396}"/>
          </ac:graphicFrameMkLst>
        </pc:graphicFrameChg>
        <pc:graphicFrameChg chg="add mod">
          <ac:chgData name="Siddarth Joshi" userId="bc4d29ca-e482-4031-a817-c6a7c744f97a" providerId="ADAL" clId="{D3A2F84A-6C9A-419A-9C7B-B5B68F50507D}" dt="2022-01-07T18:53:10.349" v="6027" actId="1076"/>
          <ac:graphicFrameMkLst>
            <pc:docMk/>
            <pc:sldMk cId="672567319" sldId="322"/>
            <ac:graphicFrameMk id="24" creationId="{71DE226F-8665-4639-8207-BB0796A27906}"/>
          </ac:graphicFrameMkLst>
        </pc:graphicFrameChg>
        <pc:graphicFrameChg chg="del">
          <ac:chgData name="Siddarth Joshi" userId="bc4d29ca-e482-4031-a817-c6a7c744f97a" providerId="ADAL" clId="{D3A2F84A-6C9A-419A-9C7B-B5B68F50507D}" dt="2022-01-07T18:49:43.781" v="5873" actId="478"/>
          <ac:graphicFrameMkLst>
            <pc:docMk/>
            <pc:sldMk cId="672567319" sldId="322"/>
            <ac:graphicFrameMk id="26" creationId="{380B07E7-10B3-4BCF-8D52-985DDA21BB27}"/>
          </ac:graphicFrameMkLst>
        </pc:graphicFrameChg>
        <pc:graphicFrameChg chg="del">
          <ac:chgData name="Siddarth Joshi" userId="bc4d29ca-e482-4031-a817-c6a7c744f97a" providerId="ADAL" clId="{D3A2F84A-6C9A-419A-9C7B-B5B68F50507D}" dt="2022-01-07T18:49:43.781" v="5873" actId="478"/>
          <ac:graphicFrameMkLst>
            <pc:docMk/>
            <pc:sldMk cId="672567319" sldId="322"/>
            <ac:graphicFrameMk id="27" creationId="{3EB696B3-1A45-4250-A3ED-B4747B367E06}"/>
          </ac:graphicFrameMkLst>
        </pc:graphicFrameChg>
        <pc:graphicFrameChg chg="del">
          <ac:chgData name="Siddarth Joshi" userId="bc4d29ca-e482-4031-a817-c6a7c744f97a" providerId="ADAL" clId="{D3A2F84A-6C9A-419A-9C7B-B5B68F50507D}" dt="2022-01-07T18:49:43.781" v="5873" actId="478"/>
          <ac:graphicFrameMkLst>
            <pc:docMk/>
            <pc:sldMk cId="672567319" sldId="322"/>
            <ac:graphicFrameMk id="29" creationId="{B1295DEE-3750-4F28-AD5F-5E954A0E5EAA}"/>
          </ac:graphicFrameMkLst>
        </pc:graphicFrameChg>
      </pc:sldChg>
      <pc:sldChg chg="addSp modSp add mod ord">
        <pc:chgData name="Siddarth Joshi" userId="bc4d29ca-e482-4031-a817-c6a7c744f97a" providerId="ADAL" clId="{D3A2F84A-6C9A-419A-9C7B-B5B68F50507D}" dt="2022-01-07T21:47:17.364" v="7663" actId="255"/>
        <pc:sldMkLst>
          <pc:docMk/>
          <pc:sldMk cId="1713536321" sldId="323"/>
        </pc:sldMkLst>
        <pc:spChg chg="mod">
          <ac:chgData name="Siddarth Joshi" userId="bc4d29ca-e482-4031-a817-c6a7c744f97a" providerId="ADAL" clId="{D3A2F84A-6C9A-419A-9C7B-B5B68F50507D}" dt="2022-01-07T19:01:29.178" v="6051" actId="255"/>
          <ac:spMkLst>
            <pc:docMk/>
            <pc:sldMk cId="1713536321" sldId="323"/>
            <ac:spMk id="4" creationId="{58827ACC-E19D-4E38-AE05-33F188248FC2}"/>
          </ac:spMkLst>
        </pc:spChg>
        <pc:spChg chg="add mod">
          <ac:chgData name="Siddarth Joshi" userId="bc4d29ca-e482-4031-a817-c6a7c744f97a" providerId="ADAL" clId="{D3A2F84A-6C9A-419A-9C7B-B5B68F50507D}" dt="2022-01-07T19:02:25.033" v="6061" actId="27636"/>
          <ac:spMkLst>
            <pc:docMk/>
            <pc:sldMk cId="1713536321" sldId="323"/>
            <ac:spMk id="5" creationId="{031CE5A2-3A62-408A-86E2-26E7EFA29178}"/>
          </ac:spMkLst>
        </pc:spChg>
        <pc:spChg chg="mod">
          <ac:chgData name="Siddarth Joshi" userId="bc4d29ca-e482-4031-a817-c6a7c744f97a" providerId="ADAL" clId="{D3A2F84A-6C9A-419A-9C7B-B5B68F50507D}" dt="2022-01-07T21:47:17.364" v="7663" actId="255"/>
          <ac:spMkLst>
            <pc:docMk/>
            <pc:sldMk cId="1713536321" sldId="323"/>
            <ac:spMk id="8" creationId="{BBB9B1C4-5210-4BEA-A556-2A53383A911F}"/>
          </ac:spMkLst>
        </pc:spChg>
        <pc:spChg chg="add mod">
          <ac:chgData name="Siddarth Joshi" userId="bc4d29ca-e482-4031-a817-c6a7c744f97a" providerId="ADAL" clId="{D3A2F84A-6C9A-419A-9C7B-B5B68F50507D}" dt="2022-01-07T19:01:40.376" v="6052" actId="1076"/>
          <ac:spMkLst>
            <pc:docMk/>
            <pc:sldMk cId="1713536321" sldId="323"/>
            <ac:spMk id="9" creationId="{2F23CB04-C8E7-4374-89CD-A3B0505C41E7}"/>
          </ac:spMkLst>
        </pc:spChg>
        <pc:spChg chg="add mod">
          <ac:chgData name="Siddarth Joshi" userId="bc4d29ca-e482-4031-a817-c6a7c744f97a" providerId="ADAL" clId="{D3A2F84A-6C9A-419A-9C7B-B5B68F50507D}" dt="2022-01-07T19:01:50.756" v="6053" actId="1076"/>
          <ac:spMkLst>
            <pc:docMk/>
            <pc:sldMk cId="1713536321" sldId="323"/>
            <ac:spMk id="10" creationId="{B29F56CC-FD19-40EE-AE1F-8F8B48FFABBD}"/>
          </ac:spMkLst>
        </pc:spChg>
        <pc:spChg chg="mod">
          <ac:chgData name="Siddarth Joshi" userId="bc4d29ca-e482-4031-a817-c6a7c744f97a" providerId="ADAL" clId="{D3A2F84A-6C9A-419A-9C7B-B5B68F50507D}" dt="2022-01-07T19:01:29.178" v="6051" actId="255"/>
          <ac:spMkLst>
            <pc:docMk/>
            <pc:sldMk cId="1713536321" sldId="323"/>
            <ac:spMk id="11" creationId="{2DA2CC3D-A139-4741-BB7C-0A48922251A4}"/>
          </ac:spMkLst>
        </pc:spChg>
        <pc:spChg chg="add mod">
          <ac:chgData name="Siddarth Joshi" userId="bc4d29ca-e482-4031-a817-c6a7c744f97a" providerId="ADAL" clId="{D3A2F84A-6C9A-419A-9C7B-B5B68F50507D}" dt="2022-01-07T19:01:40.376" v="6052" actId="1076"/>
          <ac:spMkLst>
            <pc:docMk/>
            <pc:sldMk cId="1713536321" sldId="323"/>
            <ac:spMk id="14" creationId="{3A8062CC-A3EE-4E59-A66A-BFA90EEFAB2B}"/>
          </ac:spMkLst>
        </pc:spChg>
        <pc:spChg chg="add mod">
          <ac:chgData name="Siddarth Joshi" userId="bc4d29ca-e482-4031-a817-c6a7c744f97a" providerId="ADAL" clId="{D3A2F84A-6C9A-419A-9C7B-B5B68F50507D}" dt="2022-01-07T19:02:13.021" v="6055" actId="1076"/>
          <ac:spMkLst>
            <pc:docMk/>
            <pc:sldMk cId="1713536321" sldId="323"/>
            <ac:spMk id="15" creationId="{156AC85E-BEC5-4B15-AE01-8441D24F9E6C}"/>
          </ac:spMkLst>
        </pc:spChg>
        <pc:spChg chg="add mod">
          <ac:chgData name="Siddarth Joshi" userId="bc4d29ca-e482-4031-a817-c6a7c744f97a" providerId="ADAL" clId="{D3A2F84A-6C9A-419A-9C7B-B5B68F50507D}" dt="2022-01-07T19:01:40.376" v="6052" actId="1076"/>
          <ac:spMkLst>
            <pc:docMk/>
            <pc:sldMk cId="1713536321" sldId="323"/>
            <ac:spMk id="16" creationId="{DE2C938B-6B6A-4A74-8B27-2093E06D72E3}"/>
          </ac:spMkLst>
        </pc:spChg>
        <pc:spChg chg="add mod">
          <ac:chgData name="Siddarth Joshi" userId="bc4d29ca-e482-4031-a817-c6a7c744f97a" providerId="ADAL" clId="{D3A2F84A-6C9A-419A-9C7B-B5B68F50507D}" dt="2022-01-07T19:01:40.376" v="6052" actId="1076"/>
          <ac:spMkLst>
            <pc:docMk/>
            <pc:sldMk cId="1713536321" sldId="323"/>
            <ac:spMk id="17" creationId="{B929EEDE-EB56-4C2A-8E7B-7FEC22B33AE7}"/>
          </ac:spMkLst>
        </pc:spChg>
        <pc:spChg chg="add mod">
          <ac:chgData name="Siddarth Joshi" userId="bc4d29ca-e482-4031-a817-c6a7c744f97a" providerId="ADAL" clId="{D3A2F84A-6C9A-419A-9C7B-B5B68F50507D}" dt="2022-01-07T19:01:40.376" v="6052" actId="1076"/>
          <ac:spMkLst>
            <pc:docMk/>
            <pc:sldMk cId="1713536321" sldId="323"/>
            <ac:spMk id="21" creationId="{A32EF1F5-EE07-49BC-B578-2C8868632365}"/>
          </ac:spMkLst>
        </pc:spChg>
        <pc:spChg chg="add mod">
          <ac:chgData name="Siddarth Joshi" userId="bc4d29ca-e482-4031-a817-c6a7c744f97a" providerId="ADAL" clId="{D3A2F84A-6C9A-419A-9C7B-B5B68F50507D}" dt="2022-01-07T19:01:40.376" v="6052" actId="1076"/>
          <ac:spMkLst>
            <pc:docMk/>
            <pc:sldMk cId="1713536321" sldId="323"/>
            <ac:spMk id="24" creationId="{D138736F-46E2-4800-B61C-B85E7EDE4F67}"/>
          </ac:spMkLst>
        </pc:spChg>
        <pc:spChg chg="add mod">
          <ac:chgData name="Siddarth Joshi" userId="bc4d29ca-e482-4031-a817-c6a7c744f97a" providerId="ADAL" clId="{D3A2F84A-6C9A-419A-9C7B-B5B68F50507D}" dt="2022-01-07T19:01:40.376" v="6052" actId="1076"/>
          <ac:spMkLst>
            <pc:docMk/>
            <pc:sldMk cId="1713536321" sldId="323"/>
            <ac:spMk id="25" creationId="{235EB018-35F8-4526-AEEC-3C565358B6C8}"/>
          </ac:spMkLst>
        </pc:spChg>
        <pc:spChg chg="add mod">
          <ac:chgData name="Siddarth Joshi" userId="bc4d29ca-e482-4031-a817-c6a7c744f97a" providerId="ADAL" clId="{D3A2F84A-6C9A-419A-9C7B-B5B68F50507D}" dt="2022-01-07T19:01:40.376" v="6052" actId="1076"/>
          <ac:spMkLst>
            <pc:docMk/>
            <pc:sldMk cId="1713536321" sldId="323"/>
            <ac:spMk id="29" creationId="{A781F89D-4EE1-4577-9134-4A2F5AF87662}"/>
          </ac:spMkLst>
        </pc:spChg>
        <pc:spChg chg="add mod">
          <ac:chgData name="Siddarth Joshi" userId="bc4d29ca-e482-4031-a817-c6a7c744f97a" providerId="ADAL" clId="{D3A2F84A-6C9A-419A-9C7B-B5B68F50507D}" dt="2022-01-07T19:01:40.376" v="6052" actId="1076"/>
          <ac:spMkLst>
            <pc:docMk/>
            <pc:sldMk cId="1713536321" sldId="323"/>
            <ac:spMk id="30" creationId="{7732EF65-DFDD-4871-B8BC-82B40A9C22B0}"/>
          </ac:spMkLst>
        </pc:spChg>
        <pc:spChg chg="add mod">
          <ac:chgData name="Siddarth Joshi" userId="bc4d29ca-e482-4031-a817-c6a7c744f97a" providerId="ADAL" clId="{D3A2F84A-6C9A-419A-9C7B-B5B68F50507D}" dt="2022-01-07T19:02:06.142" v="6054" actId="1076"/>
          <ac:spMkLst>
            <pc:docMk/>
            <pc:sldMk cId="1713536321" sldId="323"/>
            <ac:spMk id="31" creationId="{D0FBE2F1-BB25-4FC4-9C07-57861A33142D}"/>
          </ac:spMkLst>
        </pc:spChg>
        <pc:spChg chg="add mod">
          <ac:chgData name="Siddarth Joshi" userId="bc4d29ca-e482-4031-a817-c6a7c744f97a" providerId="ADAL" clId="{D3A2F84A-6C9A-419A-9C7B-B5B68F50507D}" dt="2022-01-07T19:01:40.376" v="6052" actId="1076"/>
          <ac:spMkLst>
            <pc:docMk/>
            <pc:sldMk cId="1713536321" sldId="323"/>
            <ac:spMk id="32" creationId="{D87848F4-8F31-4936-9B85-4EDB8946C367}"/>
          </ac:spMkLst>
        </pc:spChg>
        <pc:spChg chg="add mod">
          <ac:chgData name="Siddarth Joshi" userId="bc4d29ca-e482-4031-a817-c6a7c744f97a" providerId="ADAL" clId="{D3A2F84A-6C9A-419A-9C7B-B5B68F50507D}" dt="2022-01-07T19:01:40.376" v="6052" actId="1076"/>
          <ac:spMkLst>
            <pc:docMk/>
            <pc:sldMk cId="1713536321" sldId="323"/>
            <ac:spMk id="33" creationId="{BFD37A97-E92D-4C09-AF20-DF8277F7CDAA}"/>
          </ac:spMkLst>
        </pc:spChg>
        <pc:spChg chg="add mod">
          <ac:chgData name="Siddarth Joshi" userId="bc4d29ca-e482-4031-a817-c6a7c744f97a" providerId="ADAL" clId="{D3A2F84A-6C9A-419A-9C7B-B5B68F50507D}" dt="2022-01-07T19:01:40.376" v="6052" actId="1076"/>
          <ac:spMkLst>
            <pc:docMk/>
            <pc:sldMk cId="1713536321" sldId="323"/>
            <ac:spMk id="36" creationId="{CBD93898-8D1B-48C6-9881-F8D49397F03F}"/>
          </ac:spMkLst>
        </pc:spChg>
        <pc:spChg chg="add mod">
          <ac:chgData name="Siddarth Joshi" userId="bc4d29ca-e482-4031-a817-c6a7c744f97a" providerId="ADAL" clId="{D3A2F84A-6C9A-419A-9C7B-B5B68F50507D}" dt="2022-01-07T19:01:40.376" v="6052" actId="1076"/>
          <ac:spMkLst>
            <pc:docMk/>
            <pc:sldMk cId="1713536321" sldId="323"/>
            <ac:spMk id="37" creationId="{C0B7577D-A195-420C-9355-36DB93408B26}"/>
          </ac:spMkLst>
        </pc:spChg>
        <pc:cxnChg chg="add mod">
          <ac:chgData name="Siddarth Joshi" userId="bc4d29ca-e482-4031-a817-c6a7c744f97a" providerId="ADAL" clId="{D3A2F84A-6C9A-419A-9C7B-B5B68F50507D}" dt="2022-01-07T19:01:40.376" v="6052" actId="1076"/>
          <ac:cxnSpMkLst>
            <pc:docMk/>
            <pc:sldMk cId="1713536321" sldId="323"/>
            <ac:cxnSpMk id="6" creationId="{BBD6AF0E-BAB4-43FF-A67D-BAF4EC57186B}"/>
          </ac:cxnSpMkLst>
        </pc:cxnChg>
        <pc:cxnChg chg="add mod">
          <ac:chgData name="Siddarth Joshi" userId="bc4d29ca-e482-4031-a817-c6a7c744f97a" providerId="ADAL" clId="{D3A2F84A-6C9A-419A-9C7B-B5B68F50507D}" dt="2022-01-07T19:01:40.376" v="6052" actId="1076"/>
          <ac:cxnSpMkLst>
            <pc:docMk/>
            <pc:sldMk cId="1713536321" sldId="323"/>
            <ac:cxnSpMk id="7" creationId="{9665C55D-6A07-4AFA-AD3A-2CB4B6F1D1B6}"/>
          </ac:cxnSpMkLst>
        </pc:cxnChg>
        <pc:cxnChg chg="add mod">
          <ac:chgData name="Siddarth Joshi" userId="bc4d29ca-e482-4031-a817-c6a7c744f97a" providerId="ADAL" clId="{D3A2F84A-6C9A-419A-9C7B-B5B68F50507D}" dt="2022-01-07T19:01:40.376" v="6052" actId="1076"/>
          <ac:cxnSpMkLst>
            <pc:docMk/>
            <pc:sldMk cId="1713536321" sldId="323"/>
            <ac:cxnSpMk id="12" creationId="{A04499DF-D32E-46B4-826C-2E3876C5E307}"/>
          </ac:cxnSpMkLst>
        </pc:cxnChg>
        <pc:cxnChg chg="add mod">
          <ac:chgData name="Siddarth Joshi" userId="bc4d29ca-e482-4031-a817-c6a7c744f97a" providerId="ADAL" clId="{D3A2F84A-6C9A-419A-9C7B-B5B68F50507D}" dt="2022-01-07T19:01:40.376" v="6052" actId="1076"/>
          <ac:cxnSpMkLst>
            <pc:docMk/>
            <pc:sldMk cId="1713536321" sldId="323"/>
            <ac:cxnSpMk id="13" creationId="{0CFD233F-E5E7-457A-93C8-58818D442D69}"/>
          </ac:cxnSpMkLst>
        </pc:cxnChg>
        <pc:cxnChg chg="add mod">
          <ac:chgData name="Siddarth Joshi" userId="bc4d29ca-e482-4031-a817-c6a7c744f97a" providerId="ADAL" clId="{D3A2F84A-6C9A-419A-9C7B-B5B68F50507D}" dt="2022-01-07T19:01:40.376" v="6052" actId="1076"/>
          <ac:cxnSpMkLst>
            <pc:docMk/>
            <pc:sldMk cId="1713536321" sldId="323"/>
            <ac:cxnSpMk id="18" creationId="{5C55E726-7CC3-4356-9F55-520891712EB9}"/>
          </ac:cxnSpMkLst>
        </pc:cxnChg>
        <pc:cxnChg chg="add mod">
          <ac:chgData name="Siddarth Joshi" userId="bc4d29ca-e482-4031-a817-c6a7c744f97a" providerId="ADAL" clId="{D3A2F84A-6C9A-419A-9C7B-B5B68F50507D}" dt="2022-01-07T19:01:40.376" v="6052" actId="1076"/>
          <ac:cxnSpMkLst>
            <pc:docMk/>
            <pc:sldMk cId="1713536321" sldId="323"/>
            <ac:cxnSpMk id="19" creationId="{269D2FC5-A9D6-4F21-899F-1B22A3F34657}"/>
          </ac:cxnSpMkLst>
        </pc:cxnChg>
        <pc:cxnChg chg="add mod">
          <ac:chgData name="Siddarth Joshi" userId="bc4d29ca-e482-4031-a817-c6a7c744f97a" providerId="ADAL" clId="{D3A2F84A-6C9A-419A-9C7B-B5B68F50507D}" dt="2022-01-07T19:01:40.376" v="6052" actId="1076"/>
          <ac:cxnSpMkLst>
            <pc:docMk/>
            <pc:sldMk cId="1713536321" sldId="323"/>
            <ac:cxnSpMk id="20" creationId="{9F2419EA-B12F-442F-BF3E-93082B41089E}"/>
          </ac:cxnSpMkLst>
        </pc:cxnChg>
        <pc:cxnChg chg="add mod">
          <ac:chgData name="Siddarth Joshi" userId="bc4d29ca-e482-4031-a817-c6a7c744f97a" providerId="ADAL" clId="{D3A2F84A-6C9A-419A-9C7B-B5B68F50507D}" dt="2022-01-07T19:01:40.376" v="6052" actId="1076"/>
          <ac:cxnSpMkLst>
            <pc:docMk/>
            <pc:sldMk cId="1713536321" sldId="323"/>
            <ac:cxnSpMk id="22" creationId="{7559CF72-8AAC-42C1-A7A2-4DA7AFE24302}"/>
          </ac:cxnSpMkLst>
        </pc:cxnChg>
        <pc:cxnChg chg="add mod">
          <ac:chgData name="Siddarth Joshi" userId="bc4d29ca-e482-4031-a817-c6a7c744f97a" providerId="ADAL" clId="{D3A2F84A-6C9A-419A-9C7B-B5B68F50507D}" dt="2022-01-07T19:01:40.376" v="6052" actId="1076"/>
          <ac:cxnSpMkLst>
            <pc:docMk/>
            <pc:sldMk cId="1713536321" sldId="323"/>
            <ac:cxnSpMk id="23" creationId="{3FCA36FD-C853-4D53-B1D4-2DF6A01C93B5}"/>
          </ac:cxnSpMkLst>
        </pc:cxnChg>
        <pc:cxnChg chg="add mod">
          <ac:chgData name="Siddarth Joshi" userId="bc4d29ca-e482-4031-a817-c6a7c744f97a" providerId="ADAL" clId="{D3A2F84A-6C9A-419A-9C7B-B5B68F50507D}" dt="2022-01-07T19:01:40.376" v="6052" actId="1076"/>
          <ac:cxnSpMkLst>
            <pc:docMk/>
            <pc:sldMk cId="1713536321" sldId="323"/>
            <ac:cxnSpMk id="26" creationId="{4EAE0A1D-0ECE-4F06-9C17-F3DCD1F37FF5}"/>
          </ac:cxnSpMkLst>
        </pc:cxnChg>
        <pc:cxnChg chg="add mod">
          <ac:chgData name="Siddarth Joshi" userId="bc4d29ca-e482-4031-a817-c6a7c744f97a" providerId="ADAL" clId="{D3A2F84A-6C9A-419A-9C7B-B5B68F50507D}" dt="2022-01-07T19:01:40.376" v="6052" actId="1076"/>
          <ac:cxnSpMkLst>
            <pc:docMk/>
            <pc:sldMk cId="1713536321" sldId="323"/>
            <ac:cxnSpMk id="27" creationId="{94D9FCB1-75D6-4952-8D96-B6201D98D4E2}"/>
          </ac:cxnSpMkLst>
        </pc:cxnChg>
        <pc:cxnChg chg="add mod">
          <ac:chgData name="Siddarth Joshi" userId="bc4d29ca-e482-4031-a817-c6a7c744f97a" providerId="ADAL" clId="{D3A2F84A-6C9A-419A-9C7B-B5B68F50507D}" dt="2022-01-07T19:01:40.376" v="6052" actId="1076"/>
          <ac:cxnSpMkLst>
            <pc:docMk/>
            <pc:sldMk cId="1713536321" sldId="323"/>
            <ac:cxnSpMk id="28" creationId="{738AE22A-A884-4C78-B9ED-1A3892078238}"/>
          </ac:cxnSpMkLst>
        </pc:cxnChg>
        <pc:cxnChg chg="add mod">
          <ac:chgData name="Siddarth Joshi" userId="bc4d29ca-e482-4031-a817-c6a7c744f97a" providerId="ADAL" clId="{D3A2F84A-6C9A-419A-9C7B-B5B68F50507D}" dt="2022-01-07T19:01:40.376" v="6052" actId="1076"/>
          <ac:cxnSpMkLst>
            <pc:docMk/>
            <pc:sldMk cId="1713536321" sldId="323"/>
            <ac:cxnSpMk id="34" creationId="{2F0A73DC-0CB6-418F-BFAD-C867C27D3920}"/>
          </ac:cxnSpMkLst>
        </pc:cxnChg>
        <pc:cxnChg chg="add mod">
          <ac:chgData name="Siddarth Joshi" userId="bc4d29ca-e482-4031-a817-c6a7c744f97a" providerId="ADAL" clId="{D3A2F84A-6C9A-419A-9C7B-B5B68F50507D}" dt="2022-01-07T19:01:40.376" v="6052" actId="1076"/>
          <ac:cxnSpMkLst>
            <pc:docMk/>
            <pc:sldMk cId="1713536321" sldId="323"/>
            <ac:cxnSpMk id="35" creationId="{41B9F786-BD13-4A3C-8B8D-664687F19040}"/>
          </ac:cxnSpMkLst>
        </pc:cxnChg>
      </pc:sldChg>
      <pc:sldChg chg="addSp delSp modSp add mod">
        <pc:chgData name="Siddarth Joshi" userId="bc4d29ca-e482-4031-a817-c6a7c744f97a" providerId="ADAL" clId="{D3A2F84A-6C9A-419A-9C7B-B5B68F50507D}" dt="2022-01-07T21:47:28.463" v="7665" actId="255"/>
        <pc:sldMkLst>
          <pc:docMk/>
          <pc:sldMk cId="2037034901" sldId="324"/>
        </pc:sldMkLst>
        <pc:spChg chg="add mod">
          <ac:chgData name="Siddarth Joshi" userId="bc4d29ca-e482-4031-a817-c6a7c744f97a" providerId="ADAL" clId="{D3A2F84A-6C9A-419A-9C7B-B5B68F50507D}" dt="2022-01-07T20:38:36.016" v="6158" actId="2085"/>
          <ac:spMkLst>
            <pc:docMk/>
            <pc:sldMk cId="2037034901" sldId="324"/>
            <ac:spMk id="5" creationId="{1AE08EA8-2EBA-473E-A6D6-C88FDB5362D0}"/>
          </ac:spMkLst>
        </pc:spChg>
        <pc:spChg chg="mod">
          <ac:chgData name="Siddarth Joshi" userId="bc4d29ca-e482-4031-a817-c6a7c744f97a" providerId="ADAL" clId="{D3A2F84A-6C9A-419A-9C7B-B5B68F50507D}" dt="2022-01-07T21:47:28.463" v="7665" actId="255"/>
          <ac:spMkLst>
            <pc:docMk/>
            <pc:sldMk cId="2037034901" sldId="324"/>
            <ac:spMk id="8" creationId="{BBB9B1C4-5210-4BEA-A556-2A53383A911F}"/>
          </ac:spMkLst>
        </pc:spChg>
        <pc:spChg chg="mod">
          <ac:chgData name="Siddarth Joshi" userId="bc4d29ca-e482-4031-a817-c6a7c744f97a" providerId="ADAL" clId="{D3A2F84A-6C9A-419A-9C7B-B5B68F50507D}" dt="2022-01-07T20:42:36.428" v="6269" actId="20577"/>
          <ac:spMkLst>
            <pc:docMk/>
            <pc:sldMk cId="2037034901" sldId="324"/>
            <ac:spMk id="9" creationId="{B6C8E0B9-33B7-4346-B278-E984C05814A2}"/>
          </ac:spMkLst>
        </pc:spChg>
        <pc:spChg chg="del">
          <ac:chgData name="Siddarth Joshi" userId="bc4d29ca-e482-4031-a817-c6a7c744f97a" providerId="ADAL" clId="{D3A2F84A-6C9A-419A-9C7B-B5B68F50507D}" dt="2022-01-07T20:28:33.969" v="6151" actId="478"/>
          <ac:spMkLst>
            <pc:docMk/>
            <pc:sldMk cId="2037034901" sldId="324"/>
            <ac:spMk id="15" creationId="{609AEA8E-B6F4-4299-ACD8-EC855D01AAC5}"/>
          </ac:spMkLst>
        </pc:spChg>
        <pc:spChg chg="del">
          <ac:chgData name="Siddarth Joshi" userId="bc4d29ca-e482-4031-a817-c6a7c744f97a" providerId="ADAL" clId="{D3A2F84A-6C9A-419A-9C7B-B5B68F50507D}" dt="2022-01-07T20:28:41.111" v="6152" actId="478"/>
          <ac:spMkLst>
            <pc:docMk/>
            <pc:sldMk cId="2037034901" sldId="324"/>
            <ac:spMk id="19" creationId="{9AB83C39-2B42-4963-BDC9-93C968CF9D76}"/>
          </ac:spMkLst>
        </pc:spChg>
        <pc:spChg chg="del">
          <ac:chgData name="Siddarth Joshi" userId="bc4d29ca-e482-4031-a817-c6a7c744f97a" providerId="ADAL" clId="{D3A2F84A-6C9A-419A-9C7B-B5B68F50507D}" dt="2022-01-07T20:28:41.111" v="6152" actId="478"/>
          <ac:spMkLst>
            <pc:docMk/>
            <pc:sldMk cId="2037034901" sldId="324"/>
            <ac:spMk id="20" creationId="{A62B097E-19AC-43E5-A06D-468B00E915A6}"/>
          </ac:spMkLst>
        </pc:spChg>
        <pc:spChg chg="del">
          <ac:chgData name="Siddarth Joshi" userId="bc4d29ca-e482-4031-a817-c6a7c744f97a" providerId="ADAL" clId="{D3A2F84A-6C9A-419A-9C7B-B5B68F50507D}" dt="2022-01-07T20:28:41.111" v="6152" actId="478"/>
          <ac:spMkLst>
            <pc:docMk/>
            <pc:sldMk cId="2037034901" sldId="324"/>
            <ac:spMk id="21" creationId="{936954AA-5F9D-4419-A3F3-A6E708B4A510}"/>
          </ac:spMkLst>
        </pc:spChg>
        <pc:spChg chg="del">
          <ac:chgData name="Siddarth Joshi" userId="bc4d29ca-e482-4031-a817-c6a7c744f97a" providerId="ADAL" clId="{D3A2F84A-6C9A-419A-9C7B-B5B68F50507D}" dt="2022-01-07T20:28:41.111" v="6152" actId="478"/>
          <ac:spMkLst>
            <pc:docMk/>
            <pc:sldMk cId="2037034901" sldId="324"/>
            <ac:spMk id="25" creationId="{0F47DC67-9E4E-42A3-A51B-B225DF64FF5B}"/>
          </ac:spMkLst>
        </pc:spChg>
        <pc:spChg chg="del">
          <ac:chgData name="Siddarth Joshi" userId="bc4d29ca-e482-4031-a817-c6a7c744f97a" providerId="ADAL" clId="{D3A2F84A-6C9A-419A-9C7B-B5B68F50507D}" dt="2022-01-07T20:28:41.111" v="6152" actId="478"/>
          <ac:spMkLst>
            <pc:docMk/>
            <pc:sldMk cId="2037034901" sldId="324"/>
            <ac:spMk id="26" creationId="{2AB0CBB6-BB4F-450E-8E2D-409489146D9A}"/>
          </ac:spMkLst>
        </pc:spChg>
        <pc:spChg chg="del">
          <ac:chgData name="Siddarth Joshi" userId="bc4d29ca-e482-4031-a817-c6a7c744f97a" providerId="ADAL" clId="{D3A2F84A-6C9A-419A-9C7B-B5B68F50507D}" dt="2022-01-07T20:28:41.111" v="6152" actId="478"/>
          <ac:spMkLst>
            <pc:docMk/>
            <pc:sldMk cId="2037034901" sldId="324"/>
            <ac:spMk id="27" creationId="{704C3F7E-57AE-4AA2-9EE8-1D41DCD67ED9}"/>
          </ac:spMkLst>
        </pc:spChg>
        <pc:spChg chg="del">
          <ac:chgData name="Siddarth Joshi" userId="bc4d29ca-e482-4031-a817-c6a7c744f97a" providerId="ADAL" clId="{D3A2F84A-6C9A-419A-9C7B-B5B68F50507D}" dt="2022-01-07T20:28:41.111" v="6152" actId="478"/>
          <ac:spMkLst>
            <pc:docMk/>
            <pc:sldMk cId="2037034901" sldId="324"/>
            <ac:spMk id="29" creationId="{6A5FB9CB-EBC9-4A84-91A7-906E47C16AEA}"/>
          </ac:spMkLst>
        </pc:spChg>
        <pc:spChg chg="del">
          <ac:chgData name="Siddarth Joshi" userId="bc4d29ca-e482-4031-a817-c6a7c744f97a" providerId="ADAL" clId="{D3A2F84A-6C9A-419A-9C7B-B5B68F50507D}" dt="2022-01-07T20:28:41.111" v="6152" actId="478"/>
          <ac:spMkLst>
            <pc:docMk/>
            <pc:sldMk cId="2037034901" sldId="324"/>
            <ac:spMk id="35" creationId="{21236122-CB36-4358-8F7E-142C236FE539}"/>
          </ac:spMkLst>
        </pc:spChg>
        <pc:spChg chg="del">
          <ac:chgData name="Siddarth Joshi" userId="bc4d29ca-e482-4031-a817-c6a7c744f97a" providerId="ADAL" clId="{D3A2F84A-6C9A-419A-9C7B-B5B68F50507D}" dt="2022-01-07T20:28:41.111" v="6152" actId="478"/>
          <ac:spMkLst>
            <pc:docMk/>
            <pc:sldMk cId="2037034901" sldId="324"/>
            <ac:spMk id="36" creationId="{77E876CA-0B1A-47A2-BBA0-F72AE1E236BE}"/>
          </ac:spMkLst>
        </pc:spChg>
        <pc:spChg chg="add mod">
          <ac:chgData name="Siddarth Joshi" userId="bc4d29ca-e482-4031-a817-c6a7c744f97a" providerId="ADAL" clId="{D3A2F84A-6C9A-419A-9C7B-B5B68F50507D}" dt="2022-01-07T20:42:06.132" v="6227" actId="20577"/>
          <ac:spMkLst>
            <pc:docMk/>
            <pc:sldMk cId="2037034901" sldId="324"/>
            <ac:spMk id="37" creationId="{8DFCDC2E-F725-4D35-9842-45A74E201AE2}"/>
          </ac:spMkLst>
        </pc:spChg>
        <pc:picChg chg="add mod">
          <ac:chgData name="Siddarth Joshi" userId="bc4d29ca-e482-4031-a817-c6a7c744f97a" providerId="ADAL" clId="{D3A2F84A-6C9A-419A-9C7B-B5B68F50507D}" dt="2022-01-07T20:37:53.718" v="6154" actId="1076"/>
          <ac:picMkLst>
            <pc:docMk/>
            <pc:sldMk cId="2037034901" sldId="324"/>
            <ac:picMk id="3" creationId="{870DD6C2-F37D-4B52-950F-BF0726C0D91A}"/>
          </ac:picMkLst>
        </pc:picChg>
        <pc:picChg chg="add mod">
          <ac:chgData name="Siddarth Joshi" userId="bc4d29ca-e482-4031-a817-c6a7c744f97a" providerId="ADAL" clId="{D3A2F84A-6C9A-419A-9C7B-B5B68F50507D}" dt="2022-01-07T20:41:25.943" v="6214" actId="1076"/>
          <ac:picMkLst>
            <pc:docMk/>
            <pc:sldMk cId="2037034901" sldId="324"/>
            <ac:picMk id="6146" creationId="{48E3B0EF-3DC8-4D25-AFAA-001A9535BA9D}"/>
          </ac:picMkLst>
        </pc:picChg>
        <pc:cxnChg chg="del">
          <ac:chgData name="Siddarth Joshi" userId="bc4d29ca-e482-4031-a817-c6a7c744f97a" providerId="ADAL" clId="{D3A2F84A-6C9A-419A-9C7B-B5B68F50507D}" dt="2022-01-07T20:28:41.111" v="6152" actId="478"/>
          <ac:cxnSpMkLst>
            <pc:docMk/>
            <pc:sldMk cId="2037034901" sldId="324"/>
            <ac:cxnSpMk id="10" creationId="{EF70831A-EBA1-4B86-99BA-DE7F7AF55F2B}"/>
          </ac:cxnSpMkLst>
        </pc:cxnChg>
        <pc:cxnChg chg="del">
          <ac:chgData name="Siddarth Joshi" userId="bc4d29ca-e482-4031-a817-c6a7c744f97a" providerId="ADAL" clId="{D3A2F84A-6C9A-419A-9C7B-B5B68F50507D}" dt="2022-01-07T20:28:41.111" v="6152" actId="478"/>
          <ac:cxnSpMkLst>
            <pc:docMk/>
            <pc:sldMk cId="2037034901" sldId="324"/>
            <ac:cxnSpMk id="13" creationId="{B3E98746-3F06-467D-BA76-605DD387F4A6}"/>
          </ac:cxnSpMkLst>
        </pc:cxnChg>
        <pc:cxnChg chg="del">
          <ac:chgData name="Siddarth Joshi" userId="bc4d29ca-e482-4031-a817-c6a7c744f97a" providerId="ADAL" clId="{D3A2F84A-6C9A-419A-9C7B-B5B68F50507D}" dt="2022-01-07T20:28:41.111" v="6152" actId="478"/>
          <ac:cxnSpMkLst>
            <pc:docMk/>
            <pc:sldMk cId="2037034901" sldId="324"/>
            <ac:cxnSpMk id="16" creationId="{E4E3E182-D864-4262-91D1-A570A1FEE593}"/>
          </ac:cxnSpMkLst>
        </pc:cxnChg>
        <pc:cxnChg chg="del">
          <ac:chgData name="Siddarth Joshi" userId="bc4d29ca-e482-4031-a817-c6a7c744f97a" providerId="ADAL" clId="{D3A2F84A-6C9A-419A-9C7B-B5B68F50507D}" dt="2022-01-07T20:28:41.111" v="6152" actId="478"/>
          <ac:cxnSpMkLst>
            <pc:docMk/>
            <pc:sldMk cId="2037034901" sldId="324"/>
            <ac:cxnSpMk id="17" creationId="{2E93FAC4-DB66-41B7-B7FC-B9800E80961E}"/>
          </ac:cxnSpMkLst>
        </pc:cxnChg>
        <pc:cxnChg chg="del">
          <ac:chgData name="Siddarth Joshi" userId="bc4d29ca-e482-4031-a817-c6a7c744f97a" providerId="ADAL" clId="{D3A2F84A-6C9A-419A-9C7B-B5B68F50507D}" dt="2022-01-07T20:28:41.111" v="6152" actId="478"/>
          <ac:cxnSpMkLst>
            <pc:docMk/>
            <pc:sldMk cId="2037034901" sldId="324"/>
            <ac:cxnSpMk id="22" creationId="{92CA598F-1BDF-4F99-9453-F42D39E82072}"/>
          </ac:cxnSpMkLst>
        </pc:cxnChg>
        <pc:cxnChg chg="del">
          <ac:chgData name="Siddarth Joshi" userId="bc4d29ca-e482-4031-a817-c6a7c744f97a" providerId="ADAL" clId="{D3A2F84A-6C9A-419A-9C7B-B5B68F50507D}" dt="2022-01-07T20:28:41.111" v="6152" actId="478"/>
          <ac:cxnSpMkLst>
            <pc:docMk/>
            <pc:sldMk cId="2037034901" sldId="324"/>
            <ac:cxnSpMk id="23" creationId="{7224236E-8BFE-47B9-9766-9E5B64ABC294}"/>
          </ac:cxnSpMkLst>
        </pc:cxnChg>
        <pc:cxnChg chg="del">
          <ac:chgData name="Siddarth Joshi" userId="bc4d29ca-e482-4031-a817-c6a7c744f97a" providerId="ADAL" clId="{D3A2F84A-6C9A-419A-9C7B-B5B68F50507D}" dt="2022-01-07T20:28:41.111" v="6152" actId="478"/>
          <ac:cxnSpMkLst>
            <pc:docMk/>
            <pc:sldMk cId="2037034901" sldId="324"/>
            <ac:cxnSpMk id="24" creationId="{E4CD9B0D-6FD7-4168-A8B2-367CB18FF47C}"/>
          </ac:cxnSpMkLst>
        </pc:cxnChg>
        <pc:cxnChg chg="del">
          <ac:chgData name="Siddarth Joshi" userId="bc4d29ca-e482-4031-a817-c6a7c744f97a" providerId="ADAL" clId="{D3A2F84A-6C9A-419A-9C7B-B5B68F50507D}" dt="2022-01-07T20:28:41.111" v="6152" actId="478"/>
          <ac:cxnSpMkLst>
            <pc:docMk/>
            <pc:sldMk cId="2037034901" sldId="324"/>
            <ac:cxnSpMk id="30" creationId="{93334D67-A97A-4F03-8215-CEA2849EE65D}"/>
          </ac:cxnSpMkLst>
        </pc:cxnChg>
        <pc:cxnChg chg="del">
          <ac:chgData name="Siddarth Joshi" userId="bc4d29ca-e482-4031-a817-c6a7c744f97a" providerId="ADAL" clId="{D3A2F84A-6C9A-419A-9C7B-B5B68F50507D}" dt="2022-01-07T20:28:41.111" v="6152" actId="478"/>
          <ac:cxnSpMkLst>
            <pc:docMk/>
            <pc:sldMk cId="2037034901" sldId="324"/>
            <ac:cxnSpMk id="31" creationId="{1329C6A1-1FFB-4FE0-8070-762587FF0AEC}"/>
          </ac:cxnSpMkLst>
        </pc:cxnChg>
        <pc:cxnChg chg="del">
          <ac:chgData name="Siddarth Joshi" userId="bc4d29ca-e482-4031-a817-c6a7c744f97a" providerId="ADAL" clId="{D3A2F84A-6C9A-419A-9C7B-B5B68F50507D}" dt="2022-01-07T20:28:41.111" v="6152" actId="478"/>
          <ac:cxnSpMkLst>
            <pc:docMk/>
            <pc:sldMk cId="2037034901" sldId="324"/>
            <ac:cxnSpMk id="32" creationId="{DCB66C91-AC2F-4D50-87EB-11AD065140FE}"/>
          </ac:cxnSpMkLst>
        </pc:cxnChg>
        <pc:cxnChg chg="del">
          <ac:chgData name="Siddarth Joshi" userId="bc4d29ca-e482-4031-a817-c6a7c744f97a" providerId="ADAL" clId="{D3A2F84A-6C9A-419A-9C7B-B5B68F50507D}" dt="2022-01-07T20:28:41.111" v="6152" actId="478"/>
          <ac:cxnSpMkLst>
            <pc:docMk/>
            <pc:sldMk cId="2037034901" sldId="324"/>
            <ac:cxnSpMk id="33" creationId="{08CF3A5D-54AF-4CBB-84A8-3CF912674EC3}"/>
          </ac:cxnSpMkLst>
        </pc:cxnChg>
        <pc:cxnChg chg="del">
          <ac:chgData name="Siddarth Joshi" userId="bc4d29ca-e482-4031-a817-c6a7c744f97a" providerId="ADAL" clId="{D3A2F84A-6C9A-419A-9C7B-B5B68F50507D}" dt="2022-01-07T20:28:41.111" v="6152" actId="478"/>
          <ac:cxnSpMkLst>
            <pc:docMk/>
            <pc:sldMk cId="2037034901" sldId="324"/>
            <ac:cxnSpMk id="34" creationId="{3A81A75A-CDB5-44FD-ACBF-0C63DD07600B}"/>
          </ac:cxnSpMkLst>
        </pc:cxnChg>
      </pc:sldChg>
      <pc:sldChg chg="delSp modSp add mod">
        <pc:chgData name="Siddarth Joshi" userId="bc4d29ca-e482-4031-a817-c6a7c744f97a" providerId="ADAL" clId="{D3A2F84A-6C9A-419A-9C7B-B5B68F50507D}" dt="2022-01-07T20:46:08.660" v="6464" actId="14100"/>
        <pc:sldMkLst>
          <pc:docMk/>
          <pc:sldMk cId="613922576" sldId="325"/>
        </pc:sldMkLst>
        <pc:spChg chg="del">
          <ac:chgData name="Siddarth Joshi" userId="bc4d29ca-e482-4031-a817-c6a7c744f97a" providerId="ADAL" clId="{D3A2F84A-6C9A-419A-9C7B-B5B68F50507D}" dt="2022-01-07T20:43:29.632" v="6283" actId="478"/>
          <ac:spMkLst>
            <pc:docMk/>
            <pc:sldMk cId="613922576" sldId="325"/>
            <ac:spMk id="5" creationId="{1AE08EA8-2EBA-473E-A6D6-C88FDB5362D0}"/>
          </ac:spMkLst>
        </pc:spChg>
        <pc:spChg chg="mod">
          <ac:chgData name="Siddarth Joshi" userId="bc4d29ca-e482-4031-a817-c6a7c744f97a" providerId="ADAL" clId="{D3A2F84A-6C9A-419A-9C7B-B5B68F50507D}" dt="2022-01-07T20:43:18.136" v="6280" actId="20577"/>
          <ac:spMkLst>
            <pc:docMk/>
            <pc:sldMk cId="613922576" sldId="325"/>
            <ac:spMk id="8" creationId="{BBB9B1C4-5210-4BEA-A556-2A53383A911F}"/>
          </ac:spMkLst>
        </pc:spChg>
        <pc:spChg chg="mod">
          <ac:chgData name="Siddarth Joshi" userId="bc4d29ca-e482-4031-a817-c6a7c744f97a" providerId="ADAL" clId="{D3A2F84A-6C9A-419A-9C7B-B5B68F50507D}" dt="2022-01-07T20:46:08.660" v="6464" actId="14100"/>
          <ac:spMkLst>
            <pc:docMk/>
            <pc:sldMk cId="613922576" sldId="325"/>
            <ac:spMk id="9" creationId="{B6C8E0B9-33B7-4346-B278-E984C05814A2}"/>
          </ac:spMkLst>
        </pc:spChg>
        <pc:spChg chg="del">
          <ac:chgData name="Siddarth Joshi" userId="bc4d29ca-e482-4031-a817-c6a7c744f97a" providerId="ADAL" clId="{D3A2F84A-6C9A-419A-9C7B-B5B68F50507D}" dt="2022-01-07T20:43:31.988" v="6284" actId="478"/>
          <ac:spMkLst>
            <pc:docMk/>
            <pc:sldMk cId="613922576" sldId="325"/>
            <ac:spMk id="37" creationId="{8DFCDC2E-F725-4D35-9842-45A74E201AE2}"/>
          </ac:spMkLst>
        </pc:spChg>
        <pc:picChg chg="del">
          <ac:chgData name="Siddarth Joshi" userId="bc4d29ca-e482-4031-a817-c6a7c744f97a" providerId="ADAL" clId="{D3A2F84A-6C9A-419A-9C7B-B5B68F50507D}" dt="2022-01-07T20:43:28.341" v="6282" actId="478"/>
          <ac:picMkLst>
            <pc:docMk/>
            <pc:sldMk cId="613922576" sldId="325"/>
            <ac:picMk id="3" creationId="{870DD6C2-F37D-4B52-950F-BF0726C0D91A}"/>
          </ac:picMkLst>
        </pc:picChg>
        <pc:picChg chg="del">
          <ac:chgData name="Siddarth Joshi" userId="bc4d29ca-e482-4031-a817-c6a7c744f97a" providerId="ADAL" clId="{D3A2F84A-6C9A-419A-9C7B-B5B68F50507D}" dt="2022-01-07T20:43:27.074" v="6281" actId="478"/>
          <ac:picMkLst>
            <pc:docMk/>
            <pc:sldMk cId="613922576" sldId="325"/>
            <ac:picMk id="6146" creationId="{48E3B0EF-3DC8-4D25-AFAA-001A9535BA9D}"/>
          </ac:picMkLst>
        </pc:picChg>
      </pc:sldChg>
      <pc:sldChg chg="addSp delSp modSp add mod">
        <pc:chgData name="Siddarth Joshi" userId="bc4d29ca-e482-4031-a817-c6a7c744f97a" providerId="ADAL" clId="{D3A2F84A-6C9A-419A-9C7B-B5B68F50507D}" dt="2022-01-07T21:03:45.456" v="6795" actId="20577"/>
        <pc:sldMkLst>
          <pc:docMk/>
          <pc:sldMk cId="2192215881" sldId="326"/>
        </pc:sldMkLst>
        <pc:spChg chg="add del mod">
          <ac:chgData name="Siddarth Joshi" userId="bc4d29ca-e482-4031-a817-c6a7c744f97a" providerId="ADAL" clId="{D3A2F84A-6C9A-419A-9C7B-B5B68F50507D}" dt="2022-01-07T20:50:19.292" v="6652" actId="478"/>
          <ac:spMkLst>
            <pc:docMk/>
            <pc:sldMk cId="2192215881" sldId="326"/>
            <ac:spMk id="7" creationId="{5CECE82D-BD15-4358-B4BB-F96A0735116B}"/>
          </ac:spMkLst>
        </pc:spChg>
        <pc:spChg chg="mod">
          <ac:chgData name="Siddarth Joshi" userId="bc4d29ca-e482-4031-a817-c6a7c744f97a" providerId="ADAL" clId="{D3A2F84A-6C9A-419A-9C7B-B5B68F50507D}" dt="2022-01-07T20:46:24.531" v="6477" actId="20577"/>
          <ac:spMkLst>
            <pc:docMk/>
            <pc:sldMk cId="2192215881" sldId="326"/>
            <ac:spMk id="8" creationId="{BBB9B1C4-5210-4BEA-A556-2A53383A911F}"/>
          </ac:spMkLst>
        </pc:spChg>
        <pc:spChg chg="mod">
          <ac:chgData name="Siddarth Joshi" userId="bc4d29ca-e482-4031-a817-c6a7c744f97a" providerId="ADAL" clId="{D3A2F84A-6C9A-419A-9C7B-B5B68F50507D}" dt="2022-01-07T20:54:40.832" v="6734" actId="14100"/>
          <ac:spMkLst>
            <pc:docMk/>
            <pc:sldMk cId="2192215881" sldId="326"/>
            <ac:spMk id="9" creationId="{B6C8E0B9-33B7-4346-B278-E984C05814A2}"/>
          </ac:spMkLst>
        </pc:spChg>
        <pc:spChg chg="mod">
          <ac:chgData name="Siddarth Joshi" userId="bc4d29ca-e482-4031-a817-c6a7c744f97a" providerId="ADAL" clId="{D3A2F84A-6C9A-419A-9C7B-B5B68F50507D}" dt="2022-01-07T20:54:54.902" v="6737" actId="1076"/>
          <ac:spMkLst>
            <pc:docMk/>
            <pc:sldMk cId="2192215881" sldId="326"/>
            <ac:spMk id="11" creationId="{2DA2CC3D-A139-4741-BB7C-0A48922251A4}"/>
          </ac:spMkLst>
        </pc:spChg>
        <pc:spChg chg="add mod">
          <ac:chgData name="Siddarth Joshi" userId="bc4d29ca-e482-4031-a817-c6a7c744f97a" providerId="ADAL" clId="{D3A2F84A-6C9A-419A-9C7B-B5B68F50507D}" dt="2022-01-07T21:02:27.890" v="6743" actId="1076"/>
          <ac:spMkLst>
            <pc:docMk/>
            <pc:sldMk cId="2192215881" sldId="326"/>
            <ac:spMk id="12" creationId="{B81C98AB-03D8-40AD-B934-C3815F220713}"/>
          </ac:spMkLst>
        </pc:spChg>
        <pc:spChg chg="add mod">
          <ac:chgData name="Siddarth Joshi" userId="bc4d29ca-e482-4031-a817-c6a7c744f97a" providerId="ADAL" clId="{D3A2F84A-6C9A-419A-9C7B-B5B68F50507D}" dt="2022-01-07T21:03:45.456" v="6795" actId="20577"/>
          <ac:spMkLst>
            <pc:docMk/>
            <pc:sldMk cId="2192215881" sldId="326"/>
            <ac:spMk id="13" creationId="{9BDB1582-5443-46BD-9A56-EF32E6610DFE}"/>
          </ac:spMkLst>
        </pc:spChg>
        <pc:picChg chg="add del mod">
          <ac:chgData name="Siddarth Joshi" userId="bc4d29ca-e482-4031-a817-c6a7c744f97a" providerId="ADAL" clId="{D3A2F84A-6C9A-419A-9C7B-B5B68F50507D}" dt="2022-01-07T20:50:20.145" v="6653" actId="478"/>
          <ac:picMkLst>
            <pc:docMk/>
            <pc:sldMk cId="2192215881" sldId="326"/>
            <ac:picMk id="7170" creationId="{88F8B67C-22EA-4ADF-BA44-0437CA5B23A6}"/>
          </ac:picMkLst>
        </pc:picChg>
        <pc:picChg chg="add mod">
          <ac:chgData name="Siddarth Joshi" userId="bc4d29ca-e482-4031-a817-c6a7c744f97a" providerId="ADAL" clId="{D3A2F84A-6C9A-419A-9C7B-B5B68F50507D}" dt="2022-01-07T20:50:29.604" v="6654" actId="1076"/>
          <ac:picMkLst>
            <pc:docMk/>
            <pc:sldMk cId="2192215881" sldId="326"/>
            <ac:picMk id="7172" creationId="{D47B22F0-55D6-409D-8C18-343381622C8A}"/>
          </ac:picMkLst>
        </pc:picChg>
        <pc:picChg chg="add mod">
          <ac:chgData name="Siddarth Joshi" userId="bc4d29ca-e482-4031-a817-c6a7c744f97a" providerId="ADAL" clId="{D3A2F84A-6C9A-419A-9C7B-B5B68F50507D}" dt="2022-01-07T21:02:30.847" v="6744" actId="1076"/>
          <ac:picMkLst>
            <pc:docMk/>
            <pc:sldMk cId="2192215881" sldId="326"/>
            <ac:picMk id="7174" creationId="{2883D763-BC85-4888-B865-E29BD343EEA7}"/>
          </ac:picMkLst>
        </pc:picChg>
      </pc:sldChg>
      <pc:sldChg chg="addSp delSp modSp add mod">
        <pc:chgData name="Siddarth Joshi" userId="bc4d29ca-e482-4031-a817-c6a7c744f97a" providerId="ADAL" clId="{D3A2F84A-6C9A-419A-9C7B-B5B68F50507D}" dt="2022-01-07T21:09:58.305" v="6938" actId="313"/>
        <pc:sldMkLst>
          <pc:docMk/>
          <pc:sldMk cId="148167825" sldId="327"/>
        </pc:sldMkLst>
        <pc:spChg chg="del">
          <ac:chgData name="Siddarth Joshi" userId="bc4d29ca-e482-4031-a817-c6a7c744f97a" providerId="ADAL" clId="{D3A2F84A-6C9A-419A-9C7B-B5B68F50507D}" dt="2022-01-07T21:04:06.999" v="6797" actId="478"/>
          <ac:spMkLst>
            <pc:docMk/>
            <pc:sldMk cId="148167825" sldId="327"/>
            <ac:spMk id="9" creationId="{B6C8E0B9-33B7-4346-B278-E984C05814A2}"/>
          </ac:spMkLst>
        </pc:spChg>
        <pc:spChg chg="del">
          <ac:chgData name="Siddarth Joshi" userId="bc4d29ca-e482-4031-a817-c6a7c744f97a" providerId="ADAL" clId="{D3A2F84A-6C9A-419A-9C7B-B5B68F50507D}" dt="2022-01-07T21:04:06.999" v="6797" actId="478"/>
          <ac:spMkLst>
            <pc:docMk/>
            <pc:sldMk cId="148167825" sldId="327"/>
            <ac:spMk id="12" creationId="{B81C98AB-03D8-40AD-B934-C3815F220713}"/>
          </ac:spMkLst>
        </pc:spChg>
        <pc:spChg chg="del">
          <ac:chgData name="Siddarth Joshi" userId="bc4d29ca-e482-4031-a817-c6a7c744f97a" providerId="ADAL" clId="{D3A2F84A-6C9A-419A-9C7B-B5B68F50507D}" dt="2022-01-07T21:08:20.143" v="6801" actId="478"/>
          <ac:spMkLst>
            <pc:docMk/>
            <pc:sldMk cId="148167825" sldId="327"/>
            <ac:spMk id="13" creationId="{9BDB1582-5443-46BD-9A56-EF32E6610DFE}"/>
          </ac:spMkLst>
        </pc:spChg>
        <pc:spChg chg="add mod">
          <ac:chgData name="Siddarth Joshi" userId="bc4d29ca-e482-4031-a817-c6a7c744f97a" providerId="ADAL" clId="{D3A2F84A-6C9A-419A-9C7B-B5B68F50507D}" dt="2022-01-07T21:09:58.305" v="6938" actId="313"/>
          <ac:spMkLst>
            <pc:docMk/>
            <pc:sldMk cId="148167825" sldId="327"/>
            <ac:spMk id="14" creationId="{7DAE6513-A349-4165-A401-A2929F82167D}"/>
          </ac:spMkLst>
        </pc:spChg>
        <pc:picChg chg="add mod">
          <ac:chgData name="Siddarth Joshi" userId="bc4d29ca-e482-4031-a817-c6a7c744f97a" providerId="ADAL" clId="{D3A2F84A-6C9A-419A-9C7B-B5B68F50507D}" dt="2022-01-07T21:07:55.455" v="6800" actId="1076"/>
          <ac:picMkLst>
            <pc:docMk/>
            <pc:sldMk cId="148167825" sldId="327"/>
            <ac:picMk id="3" creationId="{D55EDC8E-F369-4216-AC7D-9AE1856669C2}"/>
          </ac:picMkLst>
        </pc:picChg>
        <pc:picChg chg="del">
          <ac:chgData name="Siddarth Joshi" userId="bc4d29ca-e482-4031-a817-c6a7c744f97a" providerId="ADAL" clId="{D3A2F84A-6C9A-419A-9C7B-B5B68F50507D}" dt="2022-01-07T21:04:06.999" v="6797" actId="478"/>
          <ac:picMkLst>
            <pc:docMk/>
            <pc:sldMk cId="148167825" sldId="327"/>
            <ac:picMk id="7172" creationId="{D47B22F0-55D6-409D-8C18-343381622C8A}"/>
          </ac:picMkLst>
        </pc:picChg>
        <pc:picChg chg="del">
          <ac:chgData name="Siddarth Joshi" userId="bc4d29ca-e482-4031-a817-c6a7c744f97a" providerId="ADAL" clId="{D3A2F84A-6C9A-419A-9C7B-B5B68F50507D}" dt="2022-01-07T21:04:06.999" v="6797" actId="478"/>
          <ac:picMkLst>
            <pc:docMk/>
            <pc:sldMk cId="148167825" sldId="327"/>
            <ac:picMk id="7174" creationId="{2883D763-BC85-4888-B865-E29BD343EEA7}"/>
          </ac:picMkLst>
        </pc:picChg>
      </pc:sldChg>
      <pc:sldChg chg="modSp add mod">
        <pc:chgData name="Siddarth Joshi" userId="bc4d29ca-e482-4031-a817-c6a7c744f97a" providerId="ADAL" clId="{D3A2F84A-6C9A-419A-9C7B-B5B68F50507D}" dt="2022-01-07T21:24:12.008" v="7495" actId="20577"/>
        <pc:sldMkLst>
          <pc:docMk/>
          <pc:sldMk cId="3063750106" sldId="328"/>
        </pc:sldMkLst>
        <pc:spChg chg="mod">
          <ac:chgData name="Siddarth Joshi" userId="bc4d29ca-e482-4031-a817-c6a7c744f97a" providerId="ADAL" clId="{D3A2F84A-6C9A-419A-9C7B-B5B68F50507D}" dt="2022-01-07T21:24:12.008" v="7495" actId="20577"/>
          <ac:spMkLst>
            <pc:docMk/>
            <pc:sldMk cId="3063750106" sldId="328"/>
            <ac:spMk id="7" creationId="{F7C7A618-D2B2-4724-9DA8-45D3556A9234}"/>
          </ac:spMkLst>
        </pc:spChg>
      </pc:sldChg>
      <pc:sldChg chg="addSp delSp modSp add mod">
        <pc:chgData name="Siddarth Joshi" userId="bc4d29ca-e482-4031-a817-c6a7c744f97a" providerId="ADAL" clId="{D3A2F84A-6C9A-419A-9C7B-B5B68F50507D}" dt="2022-01-07T21:30:42.808" v="7539" actId="1076"/>
        <pc:sldMkLst>
          <pc:docMk/>
          <pc:sldMk cId="2512529107" sldId="329"/>
        </pc:sldMkLst>
        <pc:spChg chg="mod">
          <ac:chgData name="Siddarth Joshi" userId="bc4d29ca-e482-4031-a817-c6a7c744f97a" providerId="ADAL" clId="{D3A2F84A-6C9A-419A-9C7B-B5B68F50507D}" dt="2022-01-07T21:29:35.579" v="7521" actId="20577"/>
          <ac:spMkLst>
            <pc:docMk/>
            <pc:sldMk cId="2512529107" sldId="329"/>
            <ac:spMk id="8" creationId="{BBB9B1C4-5210-4BEA-A556-2A53383A911F}"/>
          </ac:spMkLst>
        </pc:spChg>
        <pc:spChg chg="add del mod">
          <ac:chgData name="Siddarth Joshi" userId="bc4d29ca-e482-4031-a817-c6a7c744f97a" providerId="ADAL" clId="{D3A2F84A-6C9A-419A-9C7B-B5B68F50507D}" dt="2022-01-07T21:29:47.960" v="7526"/>
          <ac:spMkLst>
            <pc:docMk/>
            <pc:sldMk cId="2512529107" sldId="329"/>
            <ac:spMk id="15" creationId="{6D73BC17-DE44-41CA-A679-2E8686ABC80E}"/>
          </ac:spMkLst>
        </pc:spChg>
        <pc:spChg chg="add del mod">
          <ac:chgData name="Siddarth Joshi" userId="bc4d29ca-e482-4031-a817-c6a7c744f97a" providerId="ADAL" clId="{D3A2F84A-6C9A-419A-9C7B-B5B68F50507D}" dt="2022-01-07T21:29:47.960" v="7526"/>
          <ac:spMkLst>
            <pc:docMk/>
            <pc:sldMk cId="2512529107" sldId="329"/>
            <ac:spMk id="16" creationId="{DB2C9E75-BB3D-4546-8FF5-910CDE45CB59}"/>
          </ac:spMkLst>
        </pc:spChg>
        <pc:spChg chg="add del mod">
          <ac:chgData name="Siddarth Joshi" userId="bc4d29ca-e482-4031-a817-c6a7c744f97a" providerId="ADAL" clId="{D3A2F84A-6C9A-419A-9C7B-B5B68F50507D}" dt="2022-01-07T21:29:47.960" v="7526"/>
          <ac:spMkLst>
            <pc:docMk/>
            <pc:sldMk cId="2512529107" sldId="329"/>
            <ac:spMk id="17" creationId="{E369FD65-8D44-4407-A463-21831B09C563}"/>
          </ac:spMkLst>
        </pc:spChg>
        <pc:spChg chg="add del mod">
          <ac:chgData name="Siddarth Joshi" userId="bc4d29ca-e482-4031-a817-c6a7c744f97a" providerId="ADAL" clId="{D3A2F84A-6C9A-419A-9C7B-B5B68F50507D}" dt="2022-01-07T21:29:47.960" v="7526"/>
          <ac:spMkLst>
            <pc:docMk/>
            <pc:sldMk cId="2512529107" sldId="329"/>
            <ac:spMk id="18" creationId="{EE07F022-9C90-430C-B03E-6D53B5141437}"/>
          </ac:spMkLst>
        </pc:spChg>
        <pc:spChg chg="add del mod">
          <ac:chgData name="Siddarth Joshi" userId="bc4d29ca-e482-4031-a817-c6a7c744f97a" providerId="ADAL" clId="{D3A2F84A-6C9A-419A-9C7B-B5B68F50507D}" dt="2022-01-07T21:29:47.960" v="7526"/>
          <ac:spMkLst>
            <pc:docMk/>
            <pc:sldMk cId="2512529107" sldId="329"/>
            <ac:spMk id="19" creationId="{3B6C4CD9-D8F6-41FA-8760-BFF1AFC62F44}"/>
          </ac:spMkLst>
        </pc:spChg>
        <pc:spChg chg="add del mod">
          <ac:chgData name="Siddarth Joshi" userId="bc4d29ca-e482-4031-a817-c6a7c744f97a" providerId="ADAL" clId="{D3A2F84A-6C9A-419A-9C7B-B5B68F50507D}" dt="2022-01-07T21:29:47.960" v="7526"/>
          <ac:spMkLst>
            <pc:docMk/>
            <pc:sldMk cId="2512529107" sldId="329"/>
            <ac:spMk id="20" creationId="{DD477143-157D-47F1-A32C-53A56BF34A08}"/>
          </ac:spMkLst>
        </pc:spChg>
        <pc:spChg chg="del">
          <ac:chgData name="Siddarth Joshi" userId="bc4d29ca-e482-4031-a817-c6a7c744f97a" providerId="ADAL" clId="{D3A2F84A-6C9A-419A-9C7B-B5B68F50507D}" dt="2022-01-07T21:29:42.691" v="7522" actId="478"/>
          <ac:spMkLst>
            <pc:docMk/>
            <pc:sldMk cId="2512529107" sldId="329"/>
            <ac:spMk id="22" creationId="{9BA30462-B73A-4C62-BC64-FA05E452FB5A}"/>
          </ac:spMkLst>
        </pc:spChg>
        <pc:spChg chg="del">
          <ac:chgData name="Siddarth Joshi" userId="bc4d29ca-e482-4031-a817-c6a7c744f97a" providerId="ADAL" clId="{D3A2F84A-6C9A-419A-9C7B-B5B68F50507D}" dt="2022-01-07T21:29:42.691" v="7522" actId="478"/>
          <ac:spMkLst>
            <pc:docMk/>
            <pc:sldMk cId="2512529107" sldId="329"/>
            <ac:spMk id="23" creationId="{AF61A748-16BB-4592-9D3B-BFD26A4B64A0}"/>
          </ac:spMkLst>
        </pc:spChg>
        <pc:spChg chg="add del mod">
          <ac:chgData name="Siddarth Joshi" userId="bc4d29ca-e482-4031-a817-c6a7c744f97a" providerId="ADAL" clId="{D3A2F84A-6C9A-419A-9C7B-B5B68F50507D}" dt="2022-01-07T21:29:47.960" v="7526"/>
          <ac:spMkLst>
            <pc:docMk/>
            <pc:sldMk cId="2512529107" sldId="329"/>
            <ac:spMk id="25" creationId="{4AC575D1-441B-4833-9876-0C3921E9418D}"/>
          </ac:spMkLst>
        </pc:spChg>
        <pc:spChg chg="add del mod">
          <ac:chgData name="Siddarth Joshi" userId="bc4d29ca-e482-4031-a817-c6a7c744f97a" providerId="ADAL" clId="{D3A2F84A-6C9A-419A-9C7B-B5B68F50507D}" dt="2022-01-07T21:29:47.960" v="7526"/>
          <ac:spMkLst>
            <pc:docMk/>
            <pc:sldMk cId="2512529107" sldId="329"/>
            <ac:spMk id="26" creationId="{0864807E-CBCC-4CC5-AFD2-40DA23E210B9}"/>
          </ac:spMkLst>
        </pc:spChg>
        <pc:spChg chg="add del mod">
          <ac:chgData name="Siddarth Joshi" userId="bc4d29ca-e482-4031-a817-c6a7c744f97a" providerId="ADAL" clId="{D3A2F84A-6C9A-419A-9C7B-B5B68F50507D}" dt="2022-01-07T21:29:47.960" v="7526"/>
          <ac:spMkLst>
            <pc:docMk/>
            <pc:sldMk cId="2512529107" sldId="329"/>
            <ac:spMk id="27" creationId="{B0F288D2-C464-4B7B-A98D-D1EAF403AAF2}"/>
          </ac:spMkLst>
        </pc:spChg>
        <pc:spChg chg="add del mod">
          <ac:chgData name="Siddarth Joshi" userId="bc4d29ca-e482-4031-a817-c6a7c744f97a" providerId="ADAL" clId="{D3A2F84A-6C9A-419A-9C7B-B5B68F50507D}" dt="2022-01-07T21:29:47.960" v="7526"/>
          <ac:spMkLst>
            <pc:docMk/>
            <pc:sldMk cId="2512529107" sldId="329"/>
            <ac:spMk id="28" creationId="{BAFD33E8-D7BB-4116-8CED-C664C833BFBD}"/>
          </ac:spMkLst>
        </pc:spChg>
        <pc:spChg chg="add del mod">
          <ac:chgData name="Siddarth Joshi" userId="bc4d29ca-e482-4031-a817-c6a7c744f97a" providerId="ADAL" clId="{D3A2F84A-6C9A-419A-9C7B-B5B68F50507D}" dt="2022-01-07T21:29:47.960" v="7526"/>
          <ac:spMkLst>
            <pc:docMk/>
            <pc:sldMk cId="2512529107" sldId="329"/>
            <ac:spMk id="29" creationId="{20543317-6C21-4346-9003-F642A8BE876E}"/>
          </ac:spMkLst>
        </pc:spChg>
        <pc:spChg chg="add del mod">
          <ac:chgData name="Siddarth Joshi" userId="bc4d29ca-e482-4031-a817-c6a7c744f97a" providerId="ADAL" clId="{D3A2F84A-6C9A-419A-9C7B-B5B68F50507D}" dt="2022-01-07T21:29:47.960" v="7526"/>
          <ac:spMkLst>
            <pc:docMk/>
            <pc:sldMk cId="2512529107" sldId="329"/>
            <ac:spMk id="30" creationId="{F8B80272-199B-429E-A4B9-588A72D14244}"/>
          </ac:spMkLst>
        </pc:spChg>
        <pc:spChg chg="add del mod">
          <ac:chgData name="Siddarth Joshi" userId="bc4d29ca-e482-4031-a817-c6a7c744f97a" providerId="ADAL" clId="{D3A2F84A-6C9A-419A-9C7B-B5B68F50507D}" dt="2022-01-07T21:29:47.960" v="7526"/>
          <ac:spMkLst>
            <pc:docMk/>
            <pc:sldMk cId="2512529107" sldId="329"/>
            <ac:spMk id="31" creationId="{0BA2E5FC-F56A-4055-BC68-369236D1F3B1}"/>
          </ac:spMkLst>
        </pc:spChg>
        <pc:spChg chg="add del mod">
          <ac:chgData name="Siddarth Joshi" userId="bc4d29ca-e482-4031-a817-c6a7c744f97a" providerId="ADAL" clId="{D3A2F84A-6C9A-419A-9C7B-B5B68F50507D}" dt="2022-01-07T21:29:47.960" v="7526"/>
          <ac:spMkLst>
            <pc:docMk/>
            <pc:sldMk cId="2512529107" sldId="329"/>
            <ac:spMk id="32" creationId="{7903003F-676F-4E5C-A6D3-46334015BDFF}"/>
          </ac:spMkLst>
        </pc:spChg>
        <pc:spChg chg="add del mod">
          <ac:chgData name="Siddarth Joshi" userId="bc4d29ca-e482-4031-a817-c6a7c744f97a" providerId="ADAL" clId="{D3A2F84A-6C9A-419A-9C7B-B5B68F50507D}" dt="2022-01-07T21:29:47.960" v="7526"/>
          <ac:spMkLst>
            <pc:docMk/>
            <pc:sldMk cId="2512529107" sldId="329"/>
            <ac:spMk id="33" creationId="{AEBEF3D4-582B-4DD7-AA6A-CD8C889097DA}"/>
          </ac:spMkLst>
        </pc:spChg>
        <pc:spChg chg="del">
          <ac:chgData name="Siddarth Joshi" userId="bc4d29ca-e482-4031-a817-c6a7c744f97a" providerId="ADAL" clId="{D3A2F84A-6C9A-419A-9C7B-B5B68F50507D}" dt="2022-01-07T21:29:42.691" v="7522" actId="478"/>
          <ac:spMkLst>
            <pc:docMk/>
            <pc:sldMk cId="2512529107" sldId="329"/>
            <ac:spMk id="34" creationId="{2CF0BA45-8AAC-4F67-95D7-A9F5C2C35190}"/>
          </ac:spMkLst>
        </pc:spChg>
        <pc:spChg chg="del">
          <ac:chgData name="Siddarth Joshi" userId="bc4d29ca-e482-4031-a817-c6a7c744f97a" providerId="ADAL" clId="{D3A2F84A-6C9A-419A-9C7B-B5B68F50507D}" dt="2022-01-07T21:29:42.691" v="7522" actId="478"/>
          <ac:spMkLst>
            <pc:docMk/>
            <pc:sldMk cId="2512529107" sldId="329"/>
            <ac:spMk id="35" creationId="{9585CDB8-F2F9-483D-AAE7-FF6340D00735}"/>
          </ac:spMkLst>
        </pc:spChg>
        <pc:spChg chg="del">
          <ac:chgData name="Siddarth Joshi" userId="bc4d29ca-e482-4031-a817-c6a7c744f97a" providerId="ADAL" clId="{D3A2F84A-6C9A-419A-9C7B-B5B68F50507D}" dt="2022-01-07T21:29:42.691" v="7522" actId="478"/>
          <ac:spMkLst>
            <pc:docMk/>
            <pc:sldMk cId="2512529107" sldId="329"/>
            <ac:spMk id="36" creationId="{16389052-D3C9-454F-85C8-4EAA21D2AC5A}"/>
          </ac:spMkLst>
        </pc:spChg>
        <pc:spChg chg="del">
          <ac:chgData name="Siddarth Joshi" userId="bc4d29ca-e482-4031-a817-c6a7c744f97a" providerId="ADAL" clId="{D3A2F84A-6C9A-419A-9C7B-B5B68F50507D}" dt="2022-01-07T21:29:42.691" v="7522" actId="478"/>
          <ac:spMkLst>
            <pc:docMk/>
            <pc:sldMk cId="2512529107" sldId="329"/>
            <ac:spMk id="37" creationId="{EC1A2F88-D04E-4652-8DB3-A9E0BC9ACC9D}"/>
          </ac:spMkLst>
        </pc:spChg>
        <pc:spChg chg="del">
          <ac:chgData name="Siddarth Joshi" userId="bc4d29ca-e482-4031-a817-c6a7c744f97a" providerId="ADAL" clId="{D3A2F84A-6C9A-419A-9C7B-B5B68F50507D}" dt="2022-01-07T21:29:42.691" v="7522" actId="478"/>
          <ac:spMkLst>
            <pc:docMk/>
            <pc:sldMk cId="2512529107" sldId="329"/>
            <ac:spMk id="38" creationId="{982F9AFD-2A0E-4C5D-9B12-06CB3ACA38C3}"/>
          </ac:spMkLst>
        </pc:spChg>
        <pc:spChg chg="add del mod">
          <ac:chgData name="Siddarth Joshi" userId="bc4d29ca-e482-4031-a817-c6a7c744f97a" providerId="ADAL" clId="{D3A2F84A-6C9A-419A-9C7B-B5B68F50507D}" dt="2022-01-07T21:29:47.960" v="7526"/>
          <ac:spMkLst>
            <pc:docMk/>
            <pc:sldMk cId="2512529107" sldId="329"/>
            <ac:spMk id="39" creationId="{62565F8C-743B-49B5-8CC7-38BBF49E6096}"/>
          </ac:spMkLst>
        </pc:spChg>
        <pc:spChg chg="add del mod">
          <ac:chgData name="Siddarth Joshi" userId="bc4d29ca-e482-4031-a817-c6a7c744f97a" providerId="ADAL" clId="{D3A2F84A-6C9A-419A-9C7B-B5B68F50507D}" dt="2022-01-07T21:29:47.960" v="7526"/>
          <ac:spMkLst>
            <pc:docMk/>
            <pc:sldMk cId="2512529107" sldId="329"/>
            <ac:spMk id="40" creationId="{97A4D607-B9D2-43B0-AE97-DFBA2D60BE1C}"/>
          </ac:spMkLst>
        </pc:spChg>
        <pc:spChg chg="add del mod">
          <ac:chgData name="Siddarth Joshi" userId="bc4d29ca-e482-4031-a817-c6a7c744f97a" providerId="ADAL" clId="{D3A2F84A-6C9A-419A-9C7B-B5B68F50507D}" dt="2022-01-07T21:29:47.960" v="7526"/>
          <ac:spMkLst>
            <pc:docMk/>
            <pc:sldMk cId="2512529107" sldId="329"/>
            <ac:spMk id="41" creationId="{5F4E94E6-4AFF-4633-AFFC-97B3DE826536}"/>
          </ac:spMkLst>
        </pc:spChg>
        <pc:spChg chg="add del mod">
          <ac:chgData name="Siddarth Joshi" userId="bc4d29ca-e482-4031-a817-c6a7c744f97a" providerId="ADAL" clId="{D3A2F84A-6C9A-419A-9C7B-B5B68F50507D}" dt="2022-01-07T21:29:47.960" v="7526"/>
          <ac:spMkLst>
            <pc:docMk/>
            <pc:sldMk cId="2512529107" sldId="329"/>
            <ac:spMk id="42" creationId="{0212FA38-FBDF-4E16-A184-150AC391A9D6}"/>
          </ac:spMkLst>
        </pc:spChg>
        <pc:spChg chg="add del mod">
          <ac:chgData name="Siddarth Joshi" userId="bc4d29ca-e482-4031-a817-c6a7c744f97a" providerId="ADAL" clId="{D3A2F84A-6C9A-419A-9C7B-B5B68F50507D}" dt="2022-01-07T21:29:47.960" v="7526"/>
          <ac:spMkLst>
            <pc:docMk/>
            <pc:sldMk cId="2512529107" sldId="329"/>
            <ac:spMk id="43" creationId="{6E9E73D0-DCA0-4278-BC3A-E9651C8102A3}"/>
          </ac:spMkLst>
        </pc:spChg>
        <pc:spChg chg="add del mod">
          <ac:chgData name="Siddarth Joshi" userId="bc4d29ca-e482-4031-a817-c6a7c744f97a" providerId="ADAL" clId="{D3A2F84A-6C9A-419A-9C7B-B5B68F50507D}" dt="2022-01-07T21:29:47.960" v="7526"/>
          <ac:spMkLst>
            <pc:docMk/>
            <pc:sldMk cId="2512529107" sldId="329"/>
            <ac:spMk id="44" creationId="{CFBADBC0-393E-4275-957B-0BF65A1082F0}"/>
          </ac:spMkLst>
        </pc:spChg>
        <pc:spChg chg="add del mod">
          <ac:chgData name="Siddarth Joshi" userId="bc4d29ca-e482-4031-a817-c6a7c744f97a" providerId="ADAL" clId="{D3A2F84A-6C9A-419A-9C7B-B5B68F50507D}" dt="2022-01-07T21:29:47.960" v="7526"/>
          <ac:spMkLst>
            <pc:docMk/>
            <pc:sldMk cId="2512529107" sldId="329"/>
            <ac:spMk id="45" creationId="{82AC69FC-7B5A-4FB9-8FFB-89488246D5D1}"/>
          </ac:spMkLst>
        </pc:spChg>
        <pc:spChg chg="add del mod">
          <ac:chgData name="Siddarth Joshi" userId="bc4d29ca-e482-4031-a817-c6a7c744f97a" providerId="ADAL" clId="{D3A2F84A-6C9A-419A-9C7B-B5B68F50507D}" dt="2022-01-07T21:29:47.960" v="7526"/>
          <ac:spMkLst>
            <pc:docMk/>
            <pc:sldMk cId="2512529107" sldId="329"/>
            <ac:spMk id="47" creationId="{6367D609-5749-486E-8B96-A8002237A4E1}"/>
          </ac:spMkLst>
        </pc:spChg>
        <pc:spChg chg="add del mod">
          <ac:chgData name="Siddarth Joshi" userId="bc4d29ca-e482-4031-a817-c6a7c744f97a" providerId="ADAL" clId="{D3A2F84A-6C9A-419A-9C7B-B5B68F50507D}" dt="2022-01-07T21:29:47.960" v="7526"/>
          <ac:spMkLst>
            <pc:docMk/>
            <pc:sldMk cId="2512529107" sldId="329"/>
            <ac:spMk id="48" creationId="{7566B5B6-7235-4B22-A443-802EB3E336CF}"/>
          </ac:spMkLst>
        </pc:spChg>
        <pc:spChg chg="add mod">
          <ac:chgData name="Siddarth Joshi" userId="bc4d29ca-e482-4031-a817-c6a7c744f97a" providerId="ADAL" clId="{D3A2F84A-6C9A-419A-9C7B-B5B68F50507D}" dt="2022-01-07T21:30:18.381" v="7537" actId="1076"/>
          <ac:spMkLst>
            <pc:docMk/>
            <pc:sldMk cId="2512529107" sldId="329"/>
            <ac:spMk id="50" creationId="{B46953C7-DDEA-4B59-8EBC-C88D3BBBCECC}"/>
          </ac:spMkLst>
        </pc:spChg>
        <pc:spChg chg="add mod">
          <ac:chgData name="Siddarth Joshi" userId="bc4d29ca-e482-4031-a817-c6a7c744f97a" providerId="ADAL" clId="{D3A2F84A-6C9A-419A-9C7B-B5B68F50507D}" dt="2022-01-07T21:30:18.381" v="7537" actId="1076"/>
          <ac:spMkLst>
            <pc:docMk/>
            <pc:sldMk cId="2512529107" sldId="329"/>
            <ac:spMk id="51" creationId="{DD08FDDF-89EB-4F3D-B5B8-C5BC4318FE5C}"/>
          </ac:spMkLst>
        </pc:spChg>
        <pc:spChg chg="add mod">
          <ac:chgData name="Siddarth Joshi" userId="bc4d29ca-e482-4031-a817-c6a7c744f97a" providerId="ADAL" clId="{D3A2F84A-6C9A-419A-9C7B-B5B68F50507D}" dt="2022-01-07T21:30:18.381" v="7537" actId="1076"/>
          <ac:spMkLst>
            <pc:docMk/>
            <pc:sldMk cId="2512529107" sldId="329"/>
            <ac:spMk id="52" creationId="{BA657BA5-D482-41B0-8B2F-28311969DC3D}"/>
          </ac:spMkLst>
        </pc:spChg>
        <pc:spChg chg="add mod">
          <ac:chgData name="Siddarth Joshi" userId="bc4d29ca-e482-4031-a817-c6a7c744f97a" providerId="ADAL" clId="{D3A2F84A-6C9A-419A-9C7B-B5B68F50507D}" dt="2022-01-07T21:30:18.381" v="7537" actId="1076"/>
          <ac:spMkLst>
            <pc:docMk/>
            <pc:sldMk cId="2512529107" sldId="329"/>
            <ac:spMk id="53" creationId="{97DE59CD-9B93-4EE5-BEC5-820CA2BFC563}"/>
          </ac:spMkLst>
        </pc:spChg>
        <pc:spChg chg="add mod">
          <ac:chgData name="Siddarth Joshi" userId="bc4d29ca-e482-4031-a817-c6a7c744f97a" providerId="ADAL" clId="{D3A2F84A-6C9A-419A-9C7B-B5B68F50507D}" dt="2022-01-07T21:30:18.381" v="7537" actId="1076"/>
          <ac:spMkLst>
            <pc:docMk/>
            <pc:sldMk cId="2512529107" sldId="329"/>
            <ac:spMk id="54" creationId="{82BF0B72-6DD7-4C68-8FFB-36A4E8CCB6E3}"/>
          </ac:spMkLst>
        </pc:spChg>
        <pc:spChg chg="add mod">
          <ac:chgData name="Siddarth Joshi" userId="bc4d29ca-e482-4031-a817-c6a7c744f97a" providerId="ADAL" clId="{D3A2F84A-6C9A-419A-9C7B-B5B68F50507D}" dt="2022-01-07T21:30:18.381" v="7537" actId="1076"/>
          <ac:spMkLst>
            <pc:docMk/>
            <pc:sldMk cId="2512529107" sldId="329"/>
            <ac:spMk id="55" creationId="{A3ABB979-1DDA-4235-AB8A-C0BE8EC725BB}"/>
          </ac:spMkLst>
        </pc:spChg>
        <pc:spChg chg="add mod">
          <ac:chgData name="Siddarth Joshi" userId="bc4d29ca-e482-4031-a817-c6a7c744f97a" providerId="ADAL" clId="{D3A2F84A-6C9A-419A-9C7B-B5B68F50507D}" dt="2022-01-07T21:30:18.381" v="7537" actId="1076"/>
          <ac:spMkLst>
            <pc:docMk/>
            <pc:sldMk cId="2512529107" sldId="329"/>
            <ac:spMk id="56" creationId="{3A96AADA-1E72-49BF-8421-90D28014FDDA}"/>
          </ac:spMkLst>
        </pc:spChg>
        <pc:spChg chg="add mod">
          <ac:chgData name="Siddarth Joshi" userId="bc4d29ca-e482-4031-a817-c6a7c744f97a" providerId="ADAL" clId="{D3A2F84A-6C9A-419A-9C7B-B5B68F50507D}" dt="2022-01-07T21:30:18.381" v="7537" actId="1076"/>
          <ac:spMkLst>
            <pc:docMk/>
            <pc:sldMk cId="2512529107" sldId="329"/>
            <ac:spMk id="57" creationId="{AFDABA67-909C-474C-83B0-B80D97EF711B}"/>
          </ac:spMkLst>
        </pc:spChg>
        <pc:spChg chg="add mod">
          <ac:chgData name="Siddarth Joshi" userId="bc4d29ca-e482-4031-a817-c6a7c744f97a" providerId="ADAL" clId="{D3A2F84A-6C9A-419A-9C7B-B5B68F50507D}" dt="2022-01-07T21:30:18.381" v="7537" actId="1076"/>
          <ac:spMkLst>
            <pc:docMk/>
            <pc:sldMk cId="2512529107" sldId="329"/>
            <ac:spMk id="58" creationId="{BCF8B9D8-807B-4BCC-B1DE-B23518EE3B75}"/>
          </ac:spMkLst>
        </pc:spChg>
        <pc:spChg chg="add mod">
          <ac:chgData name="Siddarth Joshi" userId="bc4d29ca-e482-4031-a817-c6a7c744f97a" providerId="ADAL" clId="{D3A2F84A-6C9A-419A-9C7B-B5B68F50507D}" dt="2022-01-07T21:30:18.381" v="7537" actId="1076"/>
          <ac:spMkLst>
            <pc:docMk/>
            <pc:sldMk cId="2512529107" sldId="329"/>
            <ac:spMk id="59" creationId="{FFFFB53B-3AC2-4892-A5BB-CD84755A1395}"/>
          </ac:spMkLst>
        </pc:spChg>
        <pc:spChg chg="add mod">
          <ac:chgData name="Siddarth Joshi" userId="bc4d29ca-e482-4031-a817-c6a7c744f97a" providerId="ADAL" clId="{D3A2F84A-6C9A-419A-9C7B-B5B68F50507D}" dt="2022-01-07T21:30:18.381" v="7537" actId="1076"/>
          <ac:spMkLst>
            <pc:docMk/>
            <pc:sldMk cId="2512529107" sldId="329"/>
            <ac:spMk id="60" creationId="{42F809ED-B9B4-4F68-9EA0-617C03D7BD77}"/>
          </ac:spMkLst>
        </pc:spChg>
        <pc:spChg chg="add mod">
          <ac:chgData name="Siddarth Joshi" userId="bc4d29ca-e482-4031-a817-c6a7c744f97a" providerId="ADAL" clId="{D3A2F84A-6C9A-419A-9C7B-B5B68F50507D}" dt="2022-01-07T21:30:18.381" v="7537" actId="1076"/>
          <ac:spMkLst>
            <pc:docMk/>
            <pc:sldMk cId="2512529107" sldId="329"/>
            <ac:spMk id="61" creationId="{B5BA7BF7-03E9-4887-ABC1-9D01A5F569CF}"/>
          </ac:spMkLst>
        </pc:spChg>
        <pc:spChg chg="add mod">
          <ac:chgData name="Siddarth Joshi" userId="bc4d29ca-e482-4031-a817-c6a7c744f97a" providerId="ADAL" clId="{D3A2F84A-6C9A-419A-9C7B-B5B68F50507D}" dt="2022-01-07T21:30:18.381" v="7537" actId="1076"/>
          <ac:spMkLst>
            <pc:docMk/>
            <pc:sldMk cId="2512529107" sldId="329"/>
            <ac:spMk id="62" creationId="{4B70EAED-BDCF-4A29-9F78-2521DEC7C448}"/>
          </ac:spMkLst>
        </pc:spChg>
        <pc:spChg chg="add mod">
          <ac:chgData name="Siddarth Joshi" userId="bc4d29ca-e482-4031-a817-c6a7c744f97a" providerId="ADAL" clId="{D3A2F84A-6C9A-419A-9C7B-B5B68F50507D}" dt="2022-01-07T21:30:18.381" v="7537" actId="1076"/>
          <ac:spMkLst>
            <pc:docMk/>
            <pc:sldMk cId="2512529107" sldId="329"/>
            <ac:spMk id="63" creationId="{B6BE89AF-481C-41AC-A7F1-2194063C9996}"/>
          </ac:spMkLst>
        </pc:spChg>
        <pc:spChg chg="add mod">
          <ac:chgData name="Siddarth Joshi" userId="bc4d29ca-e482-4031-a817-c6a7c744f97a" providerId="ADAL" clId="{D3A2F84A-6C9A-419A-9C7B-B5B68F50507D}" dt="2022-01-07T21:30:18.381" v="7537" actId="1076"/>
          <ac:spMkLst>
            <pc:docMk/>
            <pc:sldMk cId="2512529107" sldId="329"/>
            <ac:spMk id="64" creationId="{FE044B84-26E5-4D74-8BF4-314FDCF691FF}"/>
          </ac:spMkLst>
        </pc:spChg>
        <pc:spChg chg="add mod">
          <ac:chgData name="Siddarth Joshi" userId="bc4d29ca-e482-4031-a817-c6a7c744f97a" providerId="ADAL" clId="{D3A2F84A-6C9A-419A-9C7B-B5B68F50507D}" dt="2022-01-07T21:30:18.381" v="7537" actId="1076"/>
          <ac:spMkLst>
            <pc:docMk/>
            <pc:sldMk cId="2512529107" sldId="329"/>
            <ac:spMk id="65" creationId="{D31DBF0E-2CC6-4EF1-BD64-1FF58591FA78}"/>
          </ac:spMkLst>
        </pc:spChg>
        <pc:spChg chg="add mod">
          <ac:chgData name="Siddarth Joshi" userId="bc4d29ca-e482-4031-a817-c6a7c744f97a" providerId="ADAL" clId="{D3A2F84A-6C9A-419A-9C7B-B5B68F50507D}" dt="2022-01-07T21:30:18.381" v="7537" actId="1076"/>
          <ac:spMkLst>
            <pc:docMk/>
            <pc:sldMk cId="2512529107" sldId="329"/>
            <ac:spMk id="66" creationId="{51A18215-A615-414C-B23B-506BEC940E58}"/>
          </ac:spMkLst>
        </pc:spChg>
        <pc:spChg chg="add mod">
          <ac:chgData name="Siddarth Joshi" userId="bc4d29ca-e482-4031-a817-c6a7c744f97a" providerId="ADAL" clId="{D3A2F84A-6C9A-419A-9C7B-B5B68F50507D}" dt="2022-01-07T21:30:18.381" v="7537" actId="1076"/>
          <ac:spMkLst>
            <pc:docMk/>
            <pc:sldMk cId="2512529107" sldId="329"/>
            <ac:spMk id="67" creationId="{9DA06A41-72BA-4FD8-BC7C-92B0966AC6F1}"/>
          </ac:spMkLst>
        </pc:spChg>
        <pc:spChg chg="add mod">
          <ac:chgData name="Siddarth Joshi" userId="bc4d29ca-e482-4031-a817-c6a7c744f97a" providerId="ADAL" clId="{D3A2F84A-6C9A-419A-9C7B-B5B68F50507D}" dt="2022-01-07T21:30:18.381" v="7537" actId="1076"/>
          <ac:spMkLst>
            <pc:docMk/>
            <pc:sldMk cId="2512529107" sldId="329"/>
            <ac:spMk id="68" creationId="{F139154E-451E-4572-8097-9B4565704757}"/>
          </ac:spMkLst>
        </pc:spChg>
        <pc:spChg chg="add mod">
          <ac:chgData name="Siddarth Joshi" userId="bc4d29ca-e482-4031-a817-c6a7c744f97a" providerId="ADAL" clId="{D3A2F84A-6C9A-419A-9C7B-B5B68F50507D}" dt="2022-01-07T21:30:18.381" v="7537" actId="1076"/>
          <ac:spMkLst>
            <pc:docMk/>
            <pc:sldMk cId="2512529107" sldId="329"/>
            <ac:spMk id="69" creationId="{C733476D-9BDE-48E6-8E44-7256781A04B5}"/>
          </ac:spMkLst>
        </pc:spChg>
        <pc:spChg chg="add mod">
          <ac:chgData name="Siddarth Joshi" userId="bc4d29ca-e482-4031-a817-c6a7c744f97a" providerId="ADAL" clId="{D3A2F84A-6C9A-419A-9C7B-B5B68F50507D}" dt="2022-01-07T21:30:18.381" v="7537" actId="1076"/>
          <ac:spMkLst>
            <pc:docMk/>
            <pc:sldMk cId="2512529107" sldId="329"/>
            <ac:spMk id="70" creationId="{0C27883A-E952-4B93-8ABD-19E89C7CA0FC}"/>
          </ac:spMkLst>
        </pc:spChg>
        <pc:spChg chg="add mod">
          <ac:chgData name="Siddarth Joshi" userId="bc4d29ca-e482-4031-a817-c6a7c744f97a" providerId="ADAL" clId="{D3A2F84A-6C9A-419A-9C7B-B5B68F50507D}" dt="2022-01-07T21:30:18.381" v="7537" actId="1076"/>
          <ac:spMkLst>
            <pc:docMk/>
            <pc:sldMk cId="2512529107" sldId="329"/>
            <ac:spMk id="71" creationId="{6C9A3228-FC40-48B8-8625-DAE33752F467}"/>
          </ac:spMkLst>
        </pc:spChg>
        <pc:spChg chg="add mod">
          <ac:chgData name="Siddarth Joshi" userId="bc4d29ca-e482-4031-a817-c6a7c744f97a" providerId="ADAL" clId="{D3A2F84A-6C9A-419A-9C7B-B5B68F50507D}" dt="2022-01-07T21:30:18.381" v="7537" actId="1076"/>
          <ac:spMkLst>
            <pc:docMk/>
            <pc:sldMk cId="2512529107" sldId="329"/>
            <ac:spMk id="73" creationId="{7BB16671-CE6F-4CD3-B4AE-EC35455E09DF}"/>
          </ac:spMkLst>
        </pc:spChg>
        <pc:spChg chg="add mod">
          <ac:chgData name="Siddarth Joshi" userId="bc4d29ca-e482-4031-a817-c6a7c744f97a" providerId="ADAL" clId="{D3A2F84A-6C9A-419A-9C7B-B5B68F50507D}" dt="2022-01-07T21:30:18.381" v="7537" actId="1076"/>
          <ac:spMkLst>
            <pc:docMk/>
            <pc:sldMk cId="2512529107" sldId="329"/>
            <ac:spMk id="74" creationId="{6E664C66-BA50-46FB-89FD-0836C0C21959}"/>
          </ac:spMkLst>
        </pc:spChg>
        <pc:graphicFrameChg chg="add del mod">
          <ac:chgData name="Siddarth Joshi" userId="bc4d29ca-e482-4031-a817-c6a7c744f97a" providerId="ADAL" clId="{D3A2F84A-6C9A-419A-9C7B-B5B68F50507D}" dt="2022-01-07T21:29:47.960" v="7526"/>
          <ac:graphicFrameMkLst>
            <pc:docMk/>
            <pc:sldMk cId="2512529107" sldId="329"/>
            <ac:graphicFrameMk id="14" creationId="{245C252B-8A56-4882-BA12-2491880E53A4}"/>
          </ac:graphicFrameMkLst>
        </pc:graphicFrameChg>
        <pc:graphicFrameChg chg="del">
          <ac:chgData name="Siddarth Joshi" userId="bc4d29ca-e482-4031-a817-c6a7c744f97a" providerId="ADAL" clId="{D3A2F84A-6C9A-419A-9C7B-B5B68F50507D}" dt="2022-01-07T21:29:42.691" v="7522" actId="478"/>
          <ac:graphicFrameMkLst>
            <pc:docMk/>
            <pc:sldMk cId="2512529107" sldId="329"/>
            <ac:graphicFrameMk id="21" creationId="{4E26D5F8-ED58-45D9-A1F6-3A9E6FB6E396}"/>
          </ac:graphicFrameMkLst>
        </pc:graphicFrameChg>
        <pc:graphicFrameChg chg="del">
          <ac:chgData name="Siddarth Joshi" userId="bc4d29ca-e482-4031-a817-c6a7c744f97a" providerId="ADAL" clId="{D3A2F84A-6C9A-419A-9C7B-B5B68F50507D}" dt="2022-01-07T21:29:42.691" v="7522" actId="478"/>
          <ac:graphicFrameMkLst>
            <pc:docMk/>
            <pc:sldMk cId="2512529107" sldId="329"/>
            <ac:graphicFrameMk id="24" creationId="{71DE226F-8665-4639-8207-BB0796A27906}"/>
          </ac:graphicFrameMkLst>
        </pc:graphicFrameChg>
        <pc:graphicFrameChg chg="add del mod">
          <ac:chgData name="Siddarth Joshi" userId="bc4d29ca-e482-4031-a817-c6a7c744f97a" providerId="ADAL" clId="{D3A2F84A-6C9A-419A-9C7B-B5B68F50507D}" dt="2022-01-07T21:29:47.960" v="7526"/>
          <ac:graphicFrameMkLst>
            <pc:docMk/>
            <pc:sldMk cId="2512529107" sldId="329"/>
            <ac:graphicFrameMk id="46" creationId="{6C3454F0-2C5B-47A4-88F6-F4C2AEF08838}"/>
          </ac:graphicFrameMkLst>
        </pc:graphicFrameChg>
        <pc:graphicFrameChg chg="add mod">
          <ac:chgData name="Siddarth Joshi" userId="bc4d29ca-e482-4031-a817-c6a7c744f97a" providerId="ADAL" clId="{D3A2F84A-6C9A-419A-9C7B-B5B68F50507D}" dt="2022-01-07T21:30:29.856" v="7538" actId="1076"/>
          <ac:graphicFrameMkLst>
            <pc:docMk/>
            <pc:sldMk cId="2512529107" sldId="329"/>
            <ac:graphicFrameMk id="49" creationId="{80F18387-ECF0-456A-9426-EAB632A13E56}"/>
          </ac:graphicFrameMkLst>
        </pc:graphicFrameChg>
        <pc:graphicFrameChg chg="add mod">
          <ac:chgData name="Siddarth Joshi" userId="bc4d29ca-e482-4031-a817-c6a7c744f97a" providerId="ADAL" clId="{D3A2F84A-6C9A-419A-9C7B-B5B68F50507D}" dt="2022-01-07T21:30:42.808" v="7539" actId="1076"/>
          <ac:graphicFrameMkLst>
            <pc:docMk/>
            <pc:sldMk cId="2512529107" sldId="329"/>
            <ac:graphicFrameMk id="72" creationId="{27E304DD-5765-49B1-A6B4-BF0B33ABFE49}"/>
          </ac:graphicFrameMkLst>
        </pc:graphicFrameChg>
      </pc:sldChg>
      <pc:sldChg chg="addSp delSp modSp add mod modAnim">
        <pc:chgData name="Siddarth Joshi" userId="bc4d29ca-e482-4031-a817-c6a7c744f97a" providerId="ADAL" clId="{D3A2F84A-6C9A-419A-9C7B-B5B68F50507D}" dt="2022-01-07T21:33:52.437" v="7559" actId="20577"/>
        <pc:sldMkLst>
          <pc:docMk/>
          <pc:sldMk cId="3281738354" sldId="330"/>
        </pc:sldMkLst>
        <pc:spChg chg="add mod">
          <ac:chgData name="Siddarth Joshi" userId="bc4d29ca-e482-4031-a817-c6a7c744f97a" providerId="ADAL" clId="{D3A2F84A-6C9A-419A-9C7B-B5B68F50507D}" dt="2022-01-07T21:32:56.571" v="7553" actId="27636"/>
          <ac:spMkLst>
            <pc:docMk/>
            <pc:sldMk cId="3281738354" sldId="330"/>
            <ac:spMk id="31" creationId="{130A0B7D-EBD0-412C-81E7-95D542337780}"/>
          </ac:spMkLst>
        </pc:spChg>
        <pc:spChg chg="add mod">
          <ac:chgData name="Siddarth Joshi" userId="bc4d29ca-e482-4031-a817-c6a7c744f97a" providerId="ADAL" clId="{D3A2F84A-6C9A-419A-9C7B-B5B68F50507D}" dt="2022-01-07T21:32:45.019" v="7550" actId="1076"/>
          <ac:spMkLst>
            <pc:docMk/>
            <pc:sldMk cId="3281738354" sldId="330"/>
            <ac:spMk id="34" creationId="{76AC3525-BBA8-440D-AEC4-ACAD17D9A914}"/>
          </ac:spMkLst>
        </pc:spChg>
        <pc:spChg chg="add mod">
          <ac:chgData name="Siddarth Joshi" userId="bc4d29ca-e482-4031-a817-c6a7c744f97a" providerId="ADAL" clId="{D3A2F84A-6C9A-419A-9C7B-B5B68F50507D}" dt="2022-01-07T21:32:51.872" v="7551" actId="1076"/>
          <ac:spMkLst>
            <pc:docMk/>
            <pc:sldMk cId="3281738354" sldId="330"/>
            <ac:spMk id="35" creationId="{190B803E-1BC7-4DE5-9EC4-0BFB939CC129}"/>
          </ac:spMkLst>
        </pc:spChg>
        <pc:spChg chg="add mod">
          <ac:chgData name="Siddarth Joshi" userId="bc4d29ca-e482-4031-a817-c6a7c744f97a" providerId="ADAL" clId="{D3A2F84A-6C9A-419A-9C7B-B5B68F50507D}" dt="2022-01-07T21:32:45.019" v="7550" actId="1076"/>
          <ac:spMkLst>
            <pc:docMk/>
            <pc:sldMk cId="3281738354" sldId="330"/>
            <ac:spMk id="36" creationId="{B292D4F3-4BB0-436A-88C7-595B40993E8E}"/>
          </ac:spMkLst>
        </pc:spChg>
        <pc:spChg chg="add mod">
          <ac:chgData name="Siddarth Joshi" userId="bc4d29ca-e482-4031-a817-c6a7c744f97a" providerId="ADAL" clId="{D3A2F84A-6C9A-419A-9C7B-B5B68F50507D}" dt="2022-01-07T21:32:45.019" v="7550" actId="1076"/>
          <ac:spMkLst>
            <pc:docMk/>
            <pc:sldMk cId="3281738354" sldId="330"/>
            <ac:spMk id="40" creationId="{B16312F2-1817-441E-A2CF-708AB1E0E9B4}"/>
          </ac:spMkLst>
        </pc:spChg>
        <pc:spChg chg="add mod">
          <ac:chgData name="Siddarth Joshi" userId="bc4d29ca-e482-4031-a817-c6a7c744f97a" providerId="ADAL" clId="{D3A2F84A-6C9A-419A-9C7B-B5B68F50507D}" dt="2022-01-07T21:32:45.019" v="7550" actId="1076"/>
          <ac:spMkLst>
            <pc:docMk/>
            <pc:sldMk cId="3281738354" sldId="330"/>
            <ac:spMk id="41" creationId="{90EF2E09-849E-406C-98BD-82DABC0CF931}"/>
          </ac:spMkLst>
        </pc:spChg>
        <pc:spChg chg="add mod">
          <ac:chgData name="Siddarth Joshi" userId="bc4d29ca-e482-4031-a817-c6a7c744f97a" providerId="ADAL" clId="{D3A2F84A-6C9A-419A-9C7B-B5B68F50507D}" dt="2022-01-07T21:32:45.019" v="7550" actId="1076"/>
          <ac:spMkLst>
            <pc:docMk/>
            <pc:sldMk cId="3281738354" sldId="330"/>
            <ac:spMk id="42" creationId="{10D9D69B-6FCA-4A44-91EB-6C158A1E36D7}"/>
          </ac:spMkLst>
        </pc:spChg>
        <pc:spChg chg="add mod">
          <ac:chgData name="Siddarth Joshi" userId="bc4d29ca-e482-4031-a817-c6a7c744f97a" providerId="ADAL" clId="{D3A2F84A-6C9A-419A-9C7B-B5B68F50507D}" dt="2022-01-07T21:33:52.437" v="7559" actId="20577"/>
          <ac:spMkLst>
            <pc:docMk/>
            <pc:sldMk cId="3281738354" sldId="330"/>
            <ac:spMk id="45" creationId="{970DA6D2-D877-4E5A-A760-90F29855466E}"/>
          </ac:spMkLst>
        </pc:spChg>
        <pc:spChg chg="add mod">
          <ac:chgData name="Siddarth Joshi" userId="bc4d29ca-e482-4031-a817-c6a7c744f97a" providerId="ADAL" clId="{D3A2F84A-6C9A-419A-9C7B-B5B68F50507D}" dt="2022-01-07T21:33:09.309" v="7557" actId="14100"/>
          <ac:spMkLst>
            <pc:docMk/>
            <pc:sldMk cId="3281738354" sldId="330"/>
            <ac:spMk id="47" creationId="{8297B9F5-7110-4ED8-B1A1-51AC204A6420}"/>
          </ac:spMkLst>
        </pc:spChg>
        <pc:spChg chg="del">
          <ac:chgData name="Siddarth Joshi" userId="bc4d29ca-e482-4031-a817-c6a7c744f97a" providerId="ADAL" clId="{D3A2F84A-6C9A-419A-9C7B-B5B68F50507D}" dt="2022-01-07T21:32:06.296" v="7541" actId="478"/>
          <ac:spMkLst>
            <pc:docMk/>
            <pc:sldMk cId="3281738354" sldId="330"/>
            <ac:spMk id="50" creationId="{B46953C7-DDEA-4B59-8EBC-C88D3BBBCECC}"/>
          </ac:spMkLst>
        </pc:spChg>
        <pc:spChg chg="del">
          <ac:chgData name="Siddarth Joshi" userId="bc4d29ca-e482-4031-a817-c6a7c744f97a" providerId="ADAL" clId="{D3A2F84A-6C9A-419A-9C7B-B5B68F50507D}" dt="2022-01-07T21:32:06.296" v="7541" actId="478"/>
          <ac:spMkLst>
            <pc:docMk/>
            <pc:sldMk cId="3281738354" sldId="330"/>
            <ac:spMk id="51" creationId="{DD08FDDF-89EB-4F3D-B5B8-C5BC4318FE5C}"/>
          </ac:spMkLst>
        </pc:spChg>
        <pc:spChg chg="del">
          <ac:chgData name="Siddarth Joshi" userId="bc4d29ca-e482-4031-a817-c6a7c744f97a" providerId="ADAL" clId="{D3A2F84A-6C9A-419A-9C7B-B5B68F50507D}" dt="2022-01-07T21:32:06.296" v="7541" actId="478"/>
          <ac:spMkLst>
            <pc:docMk/>
            <pc:sldMk cId="3281738354" sldId="330"/>
            <ac:spMk id="52" creationId="{BA657BA5-D482-41B0-8B2F-28311969DC3D}"/>
          </ac:spMkLst>
        </pc:spChg>
        <pc:spChg chg="del">
          <ac:chgData name="Siddarth Joshi" userId="bc4d29ca-e482-4031-a817-c6a7c744f97a" providerId="ADAL" clId="{D3A2F84A-6C9A-419A-9C7B-B5B68F50507D}" dt="2022-01-07T21:32:06.296" v="7541" actId="478"/>
          <ac:spMkLst>
            <pc:docMk/>
            <pc:sldMk cId="3281738354" sldId="330"/>
            <ac:spMk id="53" creationId="{97DE59CD-9B93-4EE5-BEC5-820CA2BFC563}"/>
          </ac:spMkLst>
        </pc:spChg>
        <pc:spChg chg="del">
          <ac:chgData name="Siddarth Joshi" userId="bc4d29ca-e482-4031-a817-c6a7c744f97a" providerId="ADAL" clId="{D3A2F84A-6C9A-419A-9C7B-B5B68F50507D}" dt="2022-01-07T21:32:06.296" v="7541" actId="478"/>
          <ac:spMkLst>
            <pc:docMk/>
            <pc:sldMk cId="3281738354" sldId="330"/>
            <ac:spMk id="54" creationId="{82BF0B72-6DD7-4C68-8FFB-36A4E8CCB6E3}"/>
          </ac:spMkLst>
        </pc:spChg>
        <pc:spChg chg="del">
          <ac:chgData name="Siddarth Joshi" userId="bc4d29ca-e482-4031-a817-c6a7c744f97a" providerId="ADAL" clId="{D3A2F84A-6C9A-419A-9C7B-B5B68F50507D}" dt="2022-01-07T21:32:06.296" v="7541" actId="478"/>
          <ac:spMkLst>
            <pc:docMk/>
            <pc:sldMk cId="3281738354" sldId="330"/>
            <ac:spMk id="55" creationId="{A3ABB979-1DDA-4235-AB8A-C0BE8EC725BB}"/>
          </ac:spMkLst>
        </pc:spChg>
        <pc:spChg chg="del">
          <ac:chgData name="Siddarth Joshi" userId="bc4d29ca-e482-4031-a817-c6a7c744f97a" providerId="ADAL" clId="{D3A2F84A-6C9A-419A-9C7B-B5B68F50507D}" dt="2022-01-07T21:32:06.296" v="7541" actId="478"/>
          <ac:spMkLst>
            <pc:docMk/>
            <pc:sldMk cId="3281738354" sldId="330"/>
            <ac:spMk id="56" creationId="{3A96AADA-1E72-49BF-8421-90D28014FDDA}"/>
          </ac:spMkLst>
        </pc:spChg>
        <pc:spChg chg="del">
          <ac:chgData name="Siddarth Joshi" userId="bc4d29ca-e482-4031-a817-c6a7c744f97a" providerId="ADAL" clId="{D3A2F84A-6C9A-419A-9C7B-B5B68F50507D}" dt="2022-01-07T21:32:06.296" v="7541" actId="478"/>
          <ac:spMkLst>
            <pc:docMk/>
            <pc:sldMk cId="3281738354" sldId="330"/>
            <ac:spMk id="57" creationId="{AFDABA67-909C-474C-83B0-B80D97EF711B}"/>
          </ac:spMkLst>
        </pc:spChg>
        <pc:spChg chg="del">
          <ac:chgData name="Siddarth Joshi" userId="bc4d29ca-e482-4031-a817-c6a7c744f97a" providerId="ADAL" clId="{D3A2F84A-6C9A-419A-9C7B-B5B68F50507D}" dt="2022-01-07T21:32:06.296" v="7541" actId="478"/>
          <ac:spMkLst>
            <pc:docMk/>
            <pc:sldMk cId="3281738354" sldId="330"/>
            <ac:spMk id="58" creationId="{BCF8B9D8-807B-4BCC-B1DE-B23518EE3B75}"/>
          </ac:spMkLst>
        </pc:spChg>
        <pc:spChg chg="del">
          <ac:chgData name="Siddarth Joshi" userId="bc4d29ca-e482-4031-a817-c6a7c744f97a" providerId="ADAL" clId="{D3A2F84A-6C9A-419A-9C7B-B5B68F50507D}" dt="2022-01-07T21:32:06.296" v="7541" actId="478"/>
          <ac:spMkLst>
            <pc:docMk/>
            <pc:sldMk cId="3281738354" sldId="330"/>
            <ac:spMk id="59" creationId="{FFFFB53B-3AC2-4892-A5BB-CD84755A1395}"/>
          </ac:spMkLst>
        </pc:spChg>
        <pc:spChg chg="del">
          <ac:chgData name="Siddarth Joshi" userId="bc4d29ca-e482-4031-a817-c6a7c744f97a" providerId="ADAL" clId="{D3A2F84A-6C9A-419A-9C7B-B5B68F50507D}" dt="2022-01-07T21:32:06.296" v="7541" actId="478"/>
          <ac:spMkLst>
            <pc:docMk/>
            <pc:sldMk cId="3281738354" sldId="330"/>
            <ac:spMk id="60" creationId="{42F809ED-B9B4-4F68-9EA0-617C03D7BD77}"/>
          </ac:spMkLst>
        </pc:spChg>
        <pc:spChg chg="del">
          <ac:chgData name="Siddarth Joshi" userId="bc4d29ca-e482-4031-a817-c6a7c744f97a" providerId="ADAL" clId="{D3A2F84A-6C9A-419A-9C7B-B5B68F50507D}" dt="2022-01-07T21:32:06.296" v="7541" actId="478"/>
          <ac:spMkLst>
            <pc:docMk/>
            <pc:sldMk cId="3281738354" sldId="330"/>
            <ac:spMk id="61" creationId="{B5BA7BF7-03E9-4887-ABC1-9D01A5F569CF}"/>
          </ac:spMkLst>
        </pc:spChg>
        <pc:spChg chg="del">
          <ac:chgData name="Siddarth Joshi" userId="bc4d29ca-e482-4031-a817-c6a7c744f97a" providerId="ADAL" clId="{D3A2F84A-6C9A-419A-9C7B-B5B68F50507D}" dt="2022-01-07T21:32:06.296" v="7541" actId="478"/>
          <ac:spMkLst>
            <pc:docMk/>
            <pc:sldMk cId="3281738354" sldId="330"/>
            <ac:spMk id="62" creationId="{4B70EAED-BDCF-4A29-9F78-2521DEC7C448}"/>
          </ac:spMkLst>
        </pc:spChg>
        <pc:spChg chg="del">
          <ac:chgData name="Siddarth Joshi" userId="bc4d29ca-e482-4031-a817-c6a7c744f97a" providerId="ADAL" clId="{D3A2F84A-6C9A-419A-9C7B-B5B68F50507D}" dt="2022-01-07T21:32:06.296" v="7541" actId="478"/>
          <ac:spMkLst>
            <pc:docMk/>
            <pc:sldMk cId="3281738354" sldId="330"/>
            <ac:spMk id="63" creationId="{B6BE89AF-481C-41AC-A7F1-2194063C9996}"/>
          </ac:spMkLst>
        </pc:spChg>
        <pc:spChg chg="del">
          <ac:chgData name="Siddarth Joshi" userId="bc4d29ca-e482-4031-a817-c6a7c744f97a" providerId="ADAL" clId="{D3A2F84A-6C9A-419A-9C7B-B5B68F50507D}" dt="2022-01-07T21:32:06.296" v="7541" actId="478"/>
          <ac:spMkLst>
            <pc:docMk/>
            <pc:sldMk cId="3281738354" sldId="330"/>
            <ac:spMk id="64" creationId="{FE044B84-26E5-4D74-8BF4-314FDCF691FF}"/>
          </ac:spMkLst>
        </pc:spChg>
        <pc:spChg chg="del">
          <ac:chgData name="Siddarth Joshi" userId="bc4d29ca-e482-4031-a817-c6a7c744f97a" providerId="ADAL" clId="{D3A2F84A-6C9A-419A-9C7B-B5B68F50507D}" dt="2022-01-07T21:32:06.296" v="7541" actId="478"/>
          <ac:spMkLst>
            <pc:docMk/>
            <pc:sldMk cId="3281738354" sldId="330"/>
            <ac:spMk id="65" creationId="{D31DBF0E-2CC6-4EF1-BD64-1FF58591FA78}"/>
          </ac:spMkLst>
        </pc:spChg>
        <pc:spChg chg="del">
          <ac:chgData name="Siddarth Joshi" userId="bc4d29ca-e482-4031-a817-c6a7c744f97a" providerId="ADAL" clId="{D3A2F84A-6C9A-419A-9C7B-B5B68F50507D}" dt="2022-01-07T21:32:06.296" v="7541" actId="478"/>
          <ac:spMkLst>
            <pc:docMk/>
            <pc:sldMk cId="3281738354" sldId="330"/>
            <ac:spMk id="66" creationId="{51A18215-A615-414C-B23B-506BEC940E58}"/>
          </ac:spMkLst>
        </pc:spChg>
        <pc:spChg chg="del">
          <ac:chgData name="Siddarth Joshi" userId="bc4d29ca-e482-4031-a817-c6a7c744f97a" providerId="ADAL" clId="{D3A2F84A-6C9A-419A-9C7B-B5B68F50507D}" dt="2022-01-07T21:32:06.296" v="7541" actId="478"/>
          <ac:spMkLst>
            <pc:docMk/>
            <pc:sldMk cId="3281738354" sldId="330"/>
            <ac:spMk id="67" creationId="{9DA06A41-72BA-4FD8-BC7C-92B0966AC6F1}"/>
          </ac:spMkLst>
        </pc:spChg>
        <pc:spChg chg="del">
          <ac:chgData name="Siddarth Joshi" userId="bc4d29ca-e482-4031-a817-c6a7c744f97a" providerId="ADAL" clId="{D3A2F84A-6C9A-419A-9C7B-B5B68F50507D}" dt="2022-01-07T21:32:06.296" v="7541" actId="478"/>
          <ac:spMkLst>
            <pc:docMk/>
            <pc:sldMk cId="3281738354" sldId="330"/>
            <ac:spMk id="68" creationId="{F139154E-451E-4572-8097-9B4565704757}"/>
          </ac:spMkLst>
        </pc:spChg>
        <pc:spChg chg="del">
          <ac:chgData name="Siddarth Joshi" userId="bc4d29ca-e482-4031-a817-c6a7c744f97a" providerId="ADAL" clId="{D3A2F84A-6C9A-419A-9C7B-B5B68F50507D}" dt="2022-01-07T21:32:06.296" v="7541" actId="478"/>
          <ac:spMkLst>
            <pc:docMk/>
            <pc:sldMk cId="3281738354" sldId="330"/>
            <ac:spMk id="69" creationId="{C733476D-9BDE-48E6-8E44-7256781A04B5}"/>
          </ac:spMkLst>
        </pc:spChg>
        <pc:spChg chg="del">
          <ac:chgData name="Siddarth Joshi" userId="bc4d29ca-e482-4031-a817-c6a7c744f97a" providerId="ADAL" clId="{D3A2F84A-6C9A-419A-9C7B-B5B68F50507D}" dt="2022-01-07T21:32:06.296" v="7541" actId="478"/>
          <ac:spMkLst>
            <pc:docMk/>
            <pc:sldMk cId="3281738354" sldId="330"/>
            <ac:spMk id="70" creationId="{0C27883A-E952-4B93-8ABD-19E89C7CA0FC}"/>
          </ac:spMkLst>
        </pc:spChg>
        <pc:spChg chg="del">
          <ac:chgData name="Siddarth Joshi" userId="bc4d29ca-e482-4031-a817-c6a7c744f97a" providerId="ADAL" clId="{D3A2F84A-6C9A-419A-9C7B-B5B68F50507D}" dt="2022-01-07T21:32:06.296" v="7541" actId="478"/>
          <ac:spMkLst>
            <pc:docMk/>
            <pc:sldMk cId="3281738354" sldId="330"/>
            <ac:spMk id="71" creationId="{6C9A3228-FC40-48B8-8625-DAE33752F467}"/>
          </ac:spMkLst>
        </pc:spChg>
        <pc:spChg chg="del">
          <ac:chgData name="Siddarth Joshi" userId="bc4d29ca-e482-4031-a817-c6a7c744f97a" providerId="ADAL" clId="{D3A2F84A-6C9A-419A-9C7B-B5B68F50507D}" dt="2022-01-07T21:32:06.296" v="7541" actId="478"/>
          <ac:spMkLst>
            <pc:docMk/>
            <pc:sldMk cId="3281738354" sldId="330"/>
            <ac:spMk id="73" creationId="{7BB16671-CE6F-4CD3-B4AE-EC35455E09DF}"/>
          </ac:spMkLst>
        </pc:spChg>
        <pc:spChg chg="del">
          <ac:chgData name="Siddarth Joshi" userId="bc4d29ca-e482-4031-a817-c6a7c744f97a" providerId="ADAL" clId="{D3A2F84A-6C9A-419A-9C7B-B5B68F50507D}" dt="2022-01-07T21:32:06.296" v="7541" actId="478"/>
          <ac:spMkLst>
            <pc:docMk/>
            <pc:sldMk cId="3281738354" sldId="330"/>
            <ac:spMk id="74" creationId="{6E664C66-BA50-46FB-89FD-0836C0C21959}"/>
          </ac:spMkLst>
        </pc:spChg>
        <pc:graphicFrameChg chg="del">
          <ac:chgData name="Siddarth Joshi" userId="bc4d29ca-e482-4031-a817-c6a7c744f97a" providerId="ADAL" clId="{D3A2F84A-6C9A-419A-9C7B-B5B68F50507D}" dt="2022-01-07T21:32:06.296" v="7541" actId="478"/>
          <ac:graphicFrameMkLst>
            <pc:docMk/>
            <pc:sldMk cId="3281738354" sldId="330"/>
            <ac:graphicFrameMk id="49" creationId="{80F18387-ECF0-456A-9426-EAB632A13E56}"/>
          </ac:graphicFrameMkLst>
        </pc:graphicFrameChg>
        <pc:graphicFrameChg chg="del">
          <ac:chgData name="Siddarth Joshi" userId="bc4d29ca-e482-4031-a817-c6a7c744f97a" providerId="ADAL" clId="{D3A2F84A-6C9A-419A-9C7B-B5B68F50507D}" dt="2022-01-07T21:32:06.296" v="7541" actId="478"/>
          <ac:graphicFrameMkLst>
            <pc:docMk/>
            <pc:sldMk cId="3281738354" sldId="330"/>
            <ac:graphicFrameMk id="72" creationId="{27E304DD-5765-49B1-A6B4-BF0B33ABFE49}"/>
          </ac:graphicFrameMkLst>
        </pc:graphicFrameChg>
        <pc:cxnChg chg="add mod">
          <ac:chgData name="Siddarth Joshi" userId="bc4d29ca-e482-4031-a817-c6a7c744f97a" providerId="ADAL" clId="{D3A2F84A-6C9A-419A-9C7B-B5B68F50507D}" dt="2022-01-07T21:32:45.019" v="7550" actId="1076"/>
          <ac:cxnSpMkLst>
            <pc:docMk/>
            <pc:sldMk cId="3281738354" sldId="330"/>
            <ac:cxnSpMk id="32" creationId="{EB4456F5-A1F1-4704-ADF7-6689D6D5C38D}"/>
          </ac:cxnSpMkLst>
        </pc:cxnChg>
        <pc:cxnChg chg="add mod">
          <ac:chgData name="Siddarth Joshi" userId="bc4d29ca-e482-4031-a817-c6a7c744f97a" providerId="ADAL" clId="{D3A2F84A-6C9A-419A-9C7B-B5B68F50507D}" dt="2022-01-07T21:32:45.019" v="7550" actId="1076"/>
          <ac:cxnSpMkLst>
            <pc:docMk/>
            <pc:sldMk cId="3281738354" sldId="330"/>
            <ac:cxnSpMk id="33" creationId="{22B79B4C-B058-4635-99CC-2F331ABE4A5C}"/>
          </ac:cxnSpMkLst>
        </pc:cxnChg>
        <pc:cxnChg chg="add mod">
          <ac:chgData name="Siddarth Joshi" userId="bc4d29ca-e482-4031-a817-c6a7c744f97a" providerId="ADAL" clId="{D3A2F84A-6C9A-419A-9C7B-B5B68F50507D}" dt="2022-01-07T21:32:45.019" v="7550" actId="1076"/>
          <ac:cxnSpMkLst>
            <pc:docMk/>
            <pc:sldMk cId="3281738354" sldId="330"/>
            <ac:cxnSpMk id="37" creationId="{D2A5627E-CEBD-4626-9ACB-84880005978C}"/>
          </ac:cxnSpMkLst>
        </pc:cxnChg>
        <pc:cxnChg chg="add mod">
          <ac:chgData name="Siddarth Joshi" userId="bc4d29ca-e482-4031-a817-c6a7c744f97a" providerId="ADAL" clId="{D3A2F84A-6C9A-419A-9C7B-B5B68F50507D}" dt="2022-01-07T21:32:45.019" v="7550" actId="1076"/>
          <ac:cxnSpMkLst>
            <pc:docMk/>
            <pc:sldMk cId="3281738354" sldId="330"/>
            <ac:cxnSpMk id="38" creationId="{77168F95-2AA2-4DE2-A779-34C9E7AA4C4F}"/>
          </ac:cxnSpMkLst>
        </pc:cxnChg>
        <pc:cxnChg chg="add mod">
          <ac:chgData name="Siddarth Joshi" userId="bc4d29ca-e482-4031-a817-c6a7c744f97a" providerId="ADAL" clId="{D3A2F84A-6C9A-419A-9C7B-B5B68F50507D}" dt="2022-01-07T21:32:45.019" v="7550" actId="1076"/>
          <ac:cxnSpMkLst>
            <pc:docMk/>
            <pc:sldMk cId="3281738354" sldId="330"/>
            <ac:cxnSpMk id="39" creationId="{50E3AC93-510E-4600-8D97-220F0FED634F}"/>
          </ac:cxnSpMkLst>
        </pc:cxnChg>
        <pc:cxnChg chg="add mod">
          <ac:chgData name="Siddarth Joshi" userId="bc4d29ca-e482-4031-a817-c6a7c744f97a" providerId="ADAL" clId="{D3A2F84A-6C9A-419A-9C7B-B5B68F50507D}" dt="2022-01-07T21:32:45.019" v="7550" actId="1076"/>
          <ac:cxnSpMkLst>
            <pc:docMk/>
            <pc:sldMk cId="3281738354" sldId="330"/>
            <ac:cxnSpMk id="43" creationId="{7EA92A87-8FB4-4079-A3C1-7D8F8EF83B2B}"/>
          </ac:cxnSpMkLst>
        </pc:cxnChg>
        <pc:cxnChg chg="add mod">
          <ac:chgData name="Siddarth Joshi" userId="bc4d29ca-e482-4031-a817-c6a7c744f97a" providerId="ADAL" clId="{D3A2F84A-6C9A-419A-9C7B-B5B68F50507D}" dt="2022-01-07T21:32:45.019" v="7550" actId="1076"/>
          <ac:cxnSpMkLst>
            <pc:docMk/>
            <pc:sldMk cId="3281738354" sldId="330"/>
            <ac:cxnSpMk id="44" creationId="{8ACFBD0F-6EA7-447D-A921-96759343911D}"/>
          </ac:cxnSpMkLst>
        </pc:cxnChg>
      </pc:sldChg>
      <pc:sldChg chg="addSp delSp modSp add mod delAnim">
        <pc:chgData name="Siddarth Joshi" userId="bc4d29ca-e482-4031-a817-c6a7c744f97a" providerId="ADAL" clId="{D3A2F84A-6C9A-419A-9C7B-B5B68F50507D}" dt="2022-01-07T21:36:05.967" v="7610" actId="1076"/>
        <pc:sldMkLst>
          <pc:docMk/>
          <pc:sldMk cId="3120521297" sldId="331"/>
        </pc:sldMkLst>
        <pc:spChg chg="del">
          <ac:chgData name="Siddarth Joshi" userId="bc4d29ca-e482-4031-a817-c6a7c744f97a" providerId="ADAL" clId="{D3A2F84A-6C9A-419A-9C7B-B5B68F50507D}" dt="2022-01-07T21:34:43.232" v="7561" actId="478"/>
          <ac:spMkLst>
            <pc:docMk/>
            <pc:sldMk cId="3120521297" sldId="331"/>
            <ac:spMk id="13" creationId="{3D1A0AD3-0917-422A-9F0B-021E4C4B3B87}"/>
          </ac:spMkLst>
        </pc:spChg>
        <pc:spChg chg="add del mod">
          <ac:chgData name="Siddarth Joshi" userId="bc4d29ca-e482-4031-a817-c6a7c744f97a" providerId="ADAL" clId="{D3A2F84A-6C9A-419A-9C7B-B5B68F50507D}" dt="2022-01-07T21:34:52.289" v="7566"/>
          <ac:spMkLst>
            <pc:docMk/>
            <pc:sldMk cId="3120521297" sldId="331"/>
            <ac:spMk id="21" creationId="{04B08D62-34A9-48F8-AF42-AD90B4479E51}"/>
          </ac:spMkLst>
        </pc:spChg>
        <pc:spChg chg="mod">
          <ac:chgData name="Siddarth Joshi" userId="bc4d29ca-e482-4031-a817-c6a7c744f97a" providerId="ADAL" clId="{D3A2F84A-6C9A-419A-9C7B-B5B68F50507D}" dt="2022-01-07T21:34:47.888" v="7563"/>
          <ac:spMkLst>
            <pc:docMk/>
            <pc:sldMk cId="3120521297" sldId="331"/>
            <ac:spMk id="23" creationId="{E9FA0432-F4FA-41C2-93EA-5ED48478B724}"/>
          </ac:spMkLst>
        </pc:spChg>
        <pc:spChg chg="mod">
          <ac:chgData name="Siddarth Joshi" userId="bc4d29ca-e482-4031-a817-c6a7c744f97a" providerId="ADAL" clId="{D3A2F84A-6C9A-419A-9C7B-B5B68F50507D}" dt="2022-01-07T21:34:47.888" v="7563"/>
          <ac:spMkLst>
            <pc:docMk/>
            <pc:sldMk cId="3120521297" sldId="331"/>
            <ac:spMk id="24" creationId="{4457905C-4BB6-4F0E-9F4D-B09A44A2D543}"/>
          </ac:spMkLst>
        </pc:spChg>
        <pc:spChg chg="mod">
          <ac:chgData name="Siddarth Joshi" userId="bc4d29ca-e482-4031-a817-c6a7c744f97a" providerId="ADAL" clId="{D3A2F84A-6C9A-419A-9C7B-B5B68F50507D}" dt="2022-01-07T21:34:47.888" v="7563"/>
          <ac:spMkLst>
            <pc:docMk/>
            <pc:sldMk cId="3120521297" sldId="331"/>
            <ac:spMk id="25" creationId="{35957513-CEC0-4A9F-AE2F-A88216E2C76D}"/>
          </ac:spMkLst>
        </pc:spChg>
        <pc:spChg chg="mod">
          <ac:chgData name="Siddarth Joshi" userId="bc4d29ca-e482-4031-a817-c6a7c744f97a" providerId="ADAL" clId="{D3A2F84A-6C9A-419A-9C7B-B5B68F50507D}" dt="2022-01-07T21:34:47.888" v="7563"/>
          <ac:spMkLst>
            <pc:docMk/>
            <pc:sldMk cId="3120521297" sldId="331"/>
            <ac:spMk id="26" creationId="{D09B399C-98C1-4200-900B-770B33E54288}"/>
          </ac:spMkLst>
        </pc:spChg>
        <pc:spChg chg="mod">
          <ac:chgData name="Siddarth Joshi" userId="bc4d29ca-e482-4031-a817-c6a7c744f97a" providerId="ADAL" clId="{D3A2F84A-6C9A-419A-9C7B-B5B68F50507D}" dt="2022-01-07T21:34:47.888" v="7563"/>
          <ac:spMkLst>
            <pc:docMk/>
            <pc:sldMk cId="3120521297" sldId="331"/>
            <ac:spMk id="27" creationId="{B02FFB07-9E50-4AC5-8AF6-45750B4C43BD}"/>
          </ac:spMkLst>
        </pc:spChg>
        <pc:spChg chg="mod">
          <ac:chgData name="Siddarth Joshi" userId="bc4d29ca-e482-4031-a817-c6a7c744f97a" providerId="ADAL" clId="{D3A2F84A-6C9A-419A-9C7B-B5B68F50507D}" dt="2022-01-07T21:34:47.888" v="7563"/>
          <ac:spMkLst>
            <pc:docMk/>
            <pc:sldMk cId="3120521297" sldId="331"/>
            <ac:spMk id="28" creationId="{904FFDAF-1EDD-47E3-B3AA-CF1B26D5061F}"/>
          </ac:spMkLst>
        </pc:spChg>
        <pc:spChg chg="mod">
          <ac:chgData name="Siddarth Joshi" userId="bc4d29ca-e482-4031-a817-c6a7c744f97a" providerId="ADAL" clId="{D3A2F84A-6C9A-419A-9C7B-B5B68F50507D}" dt="2022-01-07T21:34:47.888" v="7563"/>
          <ac:spMkLst>
            <pc:docMk/>
            <pc:sldMk cId="3120521297" sldId="331"/>
            <ac:spMk id="29" creationId="{180EED7D-2E7D-45F2-AD79-37E4668D3584}"/>
          </ac:spMkLst>
        </pc:spChg>
        <pc:spChg chg="mod">
          <ac:chgData name="Siddarth Joshi" userId="bc4d29ca-e482-4031-a817-c6a7c744f97a" providerId="ADAL" clId="{D3A2F84A-6C9A-419A-9C7B-B5B68F50507D}" dt="2022-01-07T21:34:47.888" v="7563"/>
          <ac:spMkLst>
            <pc:docMk/>
            <pc:sldMk cId="3120521297" sldId="331"/>
            <ac:spMk id="30" creationId="{02A68C7F-687A-4655-BBF8-570A5B566C96}"/>
          </ac:spMkLst>
        </pc:spChg>
        <pc:spChg chg="del">
          <ac:chgData name="Siddarth Joshi" userId="bc4d29ca-e482-4031-a817-c6a7c744f97a" providerId="ADAL" clId="{D3A2F84A-6C9A-419A-9C7B-B5B68F50507D}" dt="2022-01-07T21:34:43.232" v="7561" actId="478"/>
          <ac:spMkLst>
            <pc:docMk/>
            <pc:sldMk cId="3120521297" sldId="331"/>
            <ac:spMk id="31" creationId="{130A0B7D-EBD0-412C-81E7-95D542337780}"/>
          </ac:spMkLst>
        </pc:spChg>
        <pc:spChg chg="del">
          <ac:chgData name="Siddarth Joshi" userId="bc4d29ca-e482-4031-a817-c6a7c744f97a" providerId="ADAL" clId="{D3A2F84A-6C9A-419A-9C7B-B5B68F50507D}" dt="2022-01-07T21:34:43.232" v="7561" actId="478"/>
          <ac:spMkLst>
            <pc:docMk/>
            <pc:sldMk cId="3120521297" sldId="331"/>
            <ac:spMk id="34" creationId="{76AC3525-BBA8-440D-AEC4-ACAD17D9A914}"/>
          </ac:spMkLst>
        </pc:spChg>
        <pc:spChg chg="del">
          <ac:chgData name="Siddarth Joshi" userId="bc4d29ca-e482-4031-a817-c6a7c744f97a" providerId="ADAL" clId="{D3A2F84A-6C9A-419A-9C7B-B5B68F50507D}" dt="2022-01-07T21:34:47.395" v="7562" actId="478"/>
          <ac:spMkLst>
            <pc:docMk/>
            <pc:sldMk cId="3120521297" sldId="331"/>
            <ac:spMk id="35" creationId="{190B803E-1BC7-4DE5-9EC4-0BFB939CC129}"/>
          </ac:spMkLst>
        </pc:spChg>
        <pc:spChg chg="del">
          <ac:chgData name="Siddarth Joshi" userId="bc4d29ca-e482-4031-a817-c6a7c744f97a" providerId="ADAL" clId="{D3A2F84A-6C9A-419A-9C7B-B5B68F50507D}" dt="2022-01-07T21:34:43.232" v="7561" actId="478"/>
          <ac:spMkLst>
            <pc:docMk/>
            <pc:sldMk cId="3120521297" sldId="331"/>
            <ac:spMk id="36" creationId="{B292D4F3-4BB0-436A-88C7-595B40993E8E}"/>
          </ac:spMkLst>
        </pc:spChg>
        <pc:spChg chg="del">
          <ac:chgData name="Siddarth Joshi" userId="bc4d29ca-e482-4031-a817-c6a7c744f97a" providerId="ADAL" clId="{D3A2F84A-6C9A-419A-9C7B-B5B68F50507D}" dt="2022-01-07T21:34:43.232" v="7561" actId="478"/>
          <ac:spMkLst>
            <pc:docMk/>
            <pc:sldMk cId="3120521297" sldId="331"/>
            <ac:spMk id="40" creationId="{B16312F2-1817-441E-A2CF-708AB1E0E9B4}"/>
          </ac:spMkLst>
        </pc:spChg>
        <pc:spChg chg="del">
          <ac:chgData name="Siddarth Joshi" userId="bc4d29ca-e482-4031-a817-c6a7c744f97a" providerId="ADAL" clId="{D3A2F84A-6C9A-419A-9C7B-B5B68F50507D}" dt="2022-01-07T21:34:43.232" v="7561" actId="478"/>
          <ac:spMkLst>
            <pc:docMk/>
            <pc:sldMk cId="3120521297" sldId="331"/>
            <ac:spMk id="41" creationId="{90EF2E09-849E-406C-98BD-82DABC0CF931}"/>
          </ac:spMkLst>
        </pc:spChg>
        <pc:spChg chg="del">
          <ac:chgData name="Siddarth Joshi" userId="bc4d29ca-e482-4031-a817-c6a7c744f97a" providerId="ADAL" clId="{D3A2F84A-6C9A-419A-9C7B-B5B68F50507D}" dt="2022-01-07T21:34:43.232" v="7561" actId="478"/>
          <ac:spMkLst>
            <pc:docMk/>
            <pc:sldMk cId="3120521297" sldId="331"/>
            <ac:spMk id="42" creationId="{10D9D69B-6FCA-4A44-91EB-6C158A1E36D7}"/>
          </ac:spMkLst>
        </pc:spChg>
        <pc:spChg chg="del">
          <ac:chgData name="Siddarth Joshi" userId="bc4d29ca-e482-4031-a817-c6a7c744f97a" providerId="ADAL" clId="{D3A2F84A-6C9A-419A-9C7B-B5B68F50507D}" dt="2022-01-07T21:34:43.232" v="7561" actId="478"/>
          <ac:spMkLst>
            <pc:docMk/>
            <pc:sldMk cId="3120521297" sldId="331"/>
            <ac:spMk id="45" creationId="{970DA6D2-D877-4E5A-A760-90F29855466E}"/>
          </ac:spMkLst>
        </pc:spChg>
        <pc:spChg chg="mod">
          <ac:chgData name="Siddarth Joshi" userId="bc4d29ca-e482-4031-a817-c6a7c744f97a" providerId="ADAL" clId="{D3A2F84A-6C9A-419A-9C7B-B5B68F50507D}" dt="2022-01-07T21:34:47.888" v="7563"/>
          <ac:spMkLst>
            <pc:docMk/>
            <pc:sldMk cId="3120521297" sldId="331"/>
            <ac:spMk id="46" creationId="{444FC9B2-1AFF-4719-AED6-038562311FE7}"/>
          </ac:spMkLst>
        </pc:spChg>
        <pc:spChg chg="del">
          <ac:chgData name="Siddarth Joshi" userId="bc4d29ca-e482-4031-a817-c6a7c744f97a" providerId="ADAL" clId="{D3A2F84A-6C9A-419A-9C7B-B5B68F50507D}" dt="2022-01-07T21:34:43.232" v="7561" actId="478"/>
          <ac:spMkLst>
            <pc:docMk/>
            <pc:sldMk cId="3120521297" sldId="331"/>
            <ac:spMk id="47" creationId="{8297B9F5-7110-4ED8-B1A1-51AC204A6420}"/>
          </ac:spMkLst>
        </pc:spChg>
        <pc:spChg chg="mod">
          <ac:chgData name="Siddarth Joshi" userId="bc4d29ca-e482-4031-a817-c6a7c744f97a" providerId="ADAL" clId="{D3A2F84A-6C9A-419A-9C7B-B5B68F50507D}" dt="2022-01-07T21:34:47.888" v="7563"/>
          <ac:spMkLst>
            <pc:docMk/>
            <pc:sldMk cId="3120521297" sldId="331"/>
            <ac:spMk id="48" creationId="{4F4F8AC3-92B1-451B-9D99-A7460B13C5AD}"/>
          </ac:spMkLst>
        </pc:spChg>
        <pc:spChg chg="mod">
          <ac:chgData name="Siddarth Joshi" userId="bc4d29ca-e482-4031-a817-c6a7c744f97a" providerId="ADAL" clId="{D3A2F84A-6C9A-419A-9C7B-B5B68F50507D}" dt="2022-01-07T21:34:47.888" v="7563"/>
          <ac:spMkLst>
            <pc:docMk/>
            <pc:sldMk cId="3120521297" sldId="331"/>
            <ac:spMk id="49" creationId="{10E6C7FA-C010-456D-A351-463D84E312C5}"/>
          </ac:spMkLst>
        </pc:spChg>
        <pc:spChg chg="mod">
          <ac:chgData name="Siddarth Joshi" userId="bc4d29ca-e482-4031-a817-c6a7c744f97a" providerId="ADAL" clId="{D3A2F84A-6C9A-419A-9C7B-B5B68F50507D}" dt="2022-01-07T21:34:47.888" v="7563"/>
          <ac:spMkLst>
            <pc:docMk/>
            <pc:sldMk cId="3120521297" sldId="331"/>
            <ac:spMk id="50" creationId="{5C91E807-487C-42F5-96F2-254D81D9B7DD}"/>
          </ac:spMkLst>
        </pc:spChg>
        <pc:spChg chg="mod">
          <ac:chgData name="Siddarth Joshi" userId="bc4d29ca-e482-4031-a817-c6a7c744f97a" providerId="ADAL" clId="{D3A2F84A-6C9A-419A-9C7B-B5B68F50507D}" dt="2022-01-07T21:34:47.888" v="7563"/>
          <ac:spMkLst>
            <pc:docMk/>
            <pc:sldMk cId="3120521297" sldId="331"/>
            <ac:spMk id="51" creationId="{42039DDC-ADB9-46B1-8EEB-E11E29EF92F1}"/>
          </ac:spMkLst>
        </pc:spChg>
        <pc:spChg chg="mod">
          <ac:chgData name="Siddarth Joshi" userId="bc4d29ca-e482-4031-a817-c6a7c744f97a" providerId="ADAL" clId="{D3A2F84A-6C9A-419A-9C7B-B5B68F50507D}" dt="2022-01-07T21:34:47.888" v="7563"/>
          <ac:spMkLst>
            <pc:docMk/>
            <pc:sldMk cId="3120521297" sldId="331"/>
            <ac:spMk id="52" creationId="{B71DCCD9-7CAE-4A4E-9036-C94A2B26F950}"/>
          </ac:spMkLst>
        </pc:spChg>
        <pc:spChg chg="mod">
          <ac:chgData name="Siddarth Joshi" userId="bc4d29ca-e482-4031-a817-c6a7c744f97a" providerId="ADAL" clId="{D3A2F84A-6C9A-419A-9C7B-B5B68F50507D}" dt="2022-01-07T21:34:47.888" v="7563"/>
          <ac:spMkLst>
            <pc:docMk/>
            <pc:sldMk cId="3120521297" sldId="331"/>
            <ac:spMk id="53" creationId="{19E50CBF-FDDA-439F-908E-CCCCC0CEFD40}"/>
          </ac:spMkLst>
        </pc:spChg>
        <pc:spChg chg="mod">
          <ac:chgData name="Siddarth Joshi" userId="bc4d29ca-e482-4031-a817-c6a7c744f97a" providerId="ADAL" clId="{D3A2F84A-6C9A-419A-9C7B-B5B68F50507D}" dt="2022-01-07T21:34:47.888" v="7563"/>
          <ac:spMkLst>
            <pc:docMk/>
            <pc:sldMk cId="3120521297" sldId="331"/>
            <ac:spMk id="54" creationId="{8E823973-6F0C-4864-8755-FB086A767FF6}"/>
          </ac:spMkLst>
        </pc:spChg>
        <pc:spChg chg="mod">
          <ac:chgData name="Siddarth Joshi" userId="bc4d29ca-e482-4031-a817-c6a7c744f97a" providerId="ADAL" clId="{D3A2F84A-6C9A-419A-9C7B-B5B68F50507D}" dt="2022-01-07T21:34:47.888" v="7563"/>
          <ac:spMkLst>
            <pc:docMk/>
            <pc:sldMk cId="3120521297" sldId="331"/>
            <ac:spMk id="55" creationId="{5FD7CCF6-4BA6-4994-A929-A64CEB2071FB}"/>
          </ac:spMkLst>
        </pc:spChg>
        <pc:spChg chg="mod">
          <ac:chgData name="Siddarth Joshi" userId="bc4d29ca-e482-4031-a817-c6a7c744f97a" providerId="ADAL" clId="{D3A2F84A-6C9A-419A-9C7B-B5B68F50507D}" dt="2022-01-07T21:34:47.888" v="7563"/>
          <ac:spMkLst>
            <pc:docMk/>
            <pc:sldMk cId="3120521297" sldId="331"/>
            <ac:spMk id="57" creationId="{7BAA9FF5-92C8-4EE2-AF6C-F96D4FFFF277}"/>
          </ac:spMkLst>
        </pc:spChg>
        <pc:spChg chg="mod">
          <ac:chgData name="Siddarth Joshi" userId="bc4d29ca-e482-4031-a817-c6a7c744f97a" providerId="ADAL" clId="{D3A2F84A-6C9A-419A-9C7B-B5B68F50507D}" dt="2022-01-07T21:34:47.888" v="7563"/>
          <ac:spMkLst>
            <pc:docMk/>
            <pc:sldMk cId="3120521297" sldId="331"/>
            <ac:spMk id="58" creationId="{023700FA-0A96-4130-A018-46310A565C33}"/>
          </ac:spMkLst>
        </pc:spChg>
        <pc:spChg chg="mod">
          <ac:chgData name="Siddarth Joshi" userId="bc4d29ca-e482-4031-a817-c6a7c744f97a" providerId="ADAL" clId="{D3A2F84A-6C9A-419A-9C7B-B5B68F50507D}" dt="2022-01-07T21:34:47.888" v="7563"/>
          <ac:spMkLst>
            <pc:docMk/>
            <pc:sldMk cId="3120521297" sldId="331"/>
            <ac:spMk id="59" creationId="{99B4C44C-B383-41FF-974B-7919DB23BA39}"/>
          </ac:spMkLst>
        </pc:spChg>
        <pc:spChg chg="mod">
          <ac:chgData name="Siddarth Joshi" userId="bc4d29ca-e482-4031-a817-c6a7c744f97a" providerId="ADAL" clId="{D3A2F84A-6C9A-419A-9C7B-B5B68F50507D}" dt="2022-01-07T21:34:47.888" v="7563"/>
          <ac:spMkLst>
            <pc:docMk/>
            <pc:sldMk cId="3120521297" sldId="331"/>
            <ac:spMk id="60" creationId="{0476EC65-0EA9-4F07-B1BF-17A65D4AB8DB}"/>
          </ac:spMkLst>
        </pc:spChg>
        <pc:spChg chg="mod">
          <ac:chgData name="Siddarth Joshi" userId="bc4d29ca-e482-4031-a817-c6a7c744f97a" providerId="ADAL" clId="{D3A2F84A-6C9A-419A-9C7B-B5B68F50507D}" dt="2022-01-07T21:34:47.888" v="7563"/>
          <ac:spMkLst>
            <pc:docMk/>
            <pc:sldMk cId="3120521297" sldId="331"/>
            <ac:spMk id="61" creationId="{FED57CE6-CE71-4734-8253-61BBD8C21292}"/>
          </ac:spMkLst>
        </pc:spChg>
        <pc:spChg chg="mod">
          <ac:chgData name="Siddarth Joshi" userId="bc4d29ca-e482-4031-a817-c6a7c744f97a" providerId="ADAL" clId="{D3A2F84A-6C9A-419A-9C7B-B5B68F50507D}" dt="2022-01-07T21:34:47.888" v="7563"/>
          <ac:spMkLst>
            <pc:docMk/>
            <pc:sldMk cId="3120521297" sldId="331"/>
            <ac:spMk id="62" creationId="{DFB0388F-24BF-460E-8D11-06C7098FCE45}"/>
          </ac:spMkLst>
        </pc:spChg>
        <pc:spChg chg="mod">
          <ac:chgData name="Siddarth Joshi" userId="bc4d29ca-e482-4031-a817-c6a7c744f97a" providerId="ADAL" clId="{D3A2F84A-6C9A-419A-9C7B-B5B68F50507D}" dt="2022-01-07T21:34:47.888" v="7563"/>
          <ac:spMkLst>
            <pc:docMk/>
            <pc:sldMk cId="3120521297" sldId="331"/>
            <ac:spMk id="63" creationId="{66B5419E-7E05-4030-BE40-1F6C08420664}"/>
          </ac:spMkLst>
        </pc:spChg>
        <pc:spChg chg="mod">
          <ac:chgData name="Siddarth Joshi" userId="bc4d29ca-e482-4031-a817-c6a7c744f97a" providerId="ADAL" clId="{D3A2F84A-6C9A-419A-9C7B-B5B68F50507D}" dt="2022-01-07T21:34:47.888" v="7563"/>
          <ac:spMkLst>
            <pc:docMk/>
            <pc:sldMk cId="3120521297" sldId="331"/>
            <ac:spMk id="64" creationId="{61365A13-F3D2-4085-970D-0DFD249B29FF}"/>
          </ac:spMkLst>
        </pc:spChg>
        <pc:spChg chg="mod">
          <ac:chgData name="Siddarth Joshi" userId="bc4d29ca-e482-4031-a817-c6a7c744f97a" providerId="ADAL" clId="{D3A2F84A-6C9A-419A-9C7B-B5B68F50507D}" dt="2022-01-07T21:34:47.888" v="7563"/>
          <ac:spMkLst>
            <pc:docMk/>
            <pc:sldMk cId="3120521297" sldId="331"/>
            <ac:spMk id="65" creationId="{B4EF04E7-6FCC-4F7A-8D60-8F4170D58410}"/>
          </ac:spMkLst>
        </pc:spChg>
        <pc:spChg chg="mod">
          <ac:chgData name="Siddarth Joshi" userId="bc4d29ca-e482-4031-a817-c6a7c744f97a" providerId="ADAL" clId="{D3A2F84A-6C9A-419A-9C7B-B5B68F50507D}" dt="2022-01-07T21:34:47.888" v="7563"/>
          <ac:spMkLst>
            <pc:docMk/>
            <pc:sldMk cId="3120521297" sldId="331"/>
            <ac:spMk id="66" creationId="{B6E8830C-CDA9-4E68-AAD4-24AE753148FF}"/>
          </ac:spMkLst>
        </pc:spChg>
        <pc:spChg chg="mod">
          <ac:chgData name="Siddarth Joshi" userId="bc4d29ca-e482-4031-a817-c6a7c744f97a" providerId="ADAL" clId="{D3A2F84A-6C9A-419A-9C7B-B5B68F50507D}" dt="2022-01-07T21:34:47.888" v="7563"/>
          <ac:spMkLst>
            <pc:docMk/>
            <pc:sldMk cId="3120521297" sldId="331"/>
            <ac:spMk id="67" creationId="{BABA8FD4-7EB2-4FEF-9AAF-70CD2085E9A3}"/>
          </ac:spMkLst>
        </pc:spChg>
        <pc:spChg chg="mod">
          <ac:chgData name="Siddarth Joshi" userId="bc4d29ca-e482-4031-a817-c6a7c744f97a" providerId="ADAL" clId="{D3A2F84A-6C9A-419A-9C7B-B5B68F50507D}" dt="2022-01-07T21:34:47.888" v="7563"/>
          <ac:spMkLst>
            <pc:docMk/>
            <pc:sldMk cId="3120521297" sldId="331"/>
            <ac:spMk id="68" creationId="{F4E45936-CE0E-4F38-9954-325BFF5F3234}"/>
          </ac:spMkLst>
        </pc:spChg>
        <pc:spChg chg="mod">
          <ac:chgData name="Siddarth Joshi" userId="bc4d29ca-e482-4031-a817-c6a7c744f97a" providerId="ADAL" clId="{D3A2F84A-6C9A-419A-9C7B-B5B68F50507D}" dt="2022-01-07T21:34:47.888" v="7563"/>
          <ac:spMkLst>
            <pc:docMk/>
            <pc:sldMk cId="3120521297" sldId="331"/>
            <ac:spMk id="69" creationId="{CBBD4610-0777-4BDD-937E-488B1D544079}"/>
          </ac:spMkLst>
        </pc:spChg>
        <pc:spChg chg="mod">
          <ac:chgData name="Siddarth Joshi" userId="bc4d29ca-e482-4031-a817-c6a7c744f97a" providerId="ADAL" clId="{D3A2F84A-6C9A-419A-9C7B-B5B68F50507D}" dt="2022-01-07T21:34:47.888" v="7563"/>
          <ac:spMkLst>
            <pc:docMk/>
            <pc:sldMk cId="3120521297" sldId="331"/>
            <ac:spMk id="70" creationId="{57E90024-FBDA-4547-BC64-AB11017E90A4}"/>
          </ac:spMkLst>
        </pc:spChg>
        <pc:spChg chg="mod">
          <ac:chgData name="Siddarth Joshi" userId="bc4d29ca-e482-4031-a817-c6a7c744f97a" providerId="ADAL" clId="{D3A2F84A-6C9A-419A-9C7B-B5B68F50507D}" dt="2022-01-07T21:34:47.888" v="7563"/>
          <ac:spMkLst>
            <pc:docMk/>
            <pc:sldMk cId="3120521297" sldId="331"/>
            <ac:spMk id="71" creationId="{17EB3999-6B04-4BB5-81A4-E7591F5FB4E5}"/>
          </ac:spMkLst>
        </pc:spChg>
        <pc:spChg chg="mod">
          <ac:chgData name="Siddarth Joshi" userId="bc4d29ca-e482-4031-a817-c6a7c744f97a" providerId="ADAL" clId="{D3A2F84A-6C9A-419A-9C7B-B5B68F50507D}" dt="2022-01-07T21:34:47.888" v="7563"/>
          <ac:spMkLst>
            <pc:docMk/>
            <pc:sldMk cId="3120521297" sldId="331"/>
            <ac:spMk id="72" creationId="{CF32950D-689B-44A0-BCB5-DE5C7A43867C}"/>
          </ac:spMkLst>
        </pc:spChg>
        <pc:spChg chg="mod">
          <ac:chgData name="Siddarth Joshi" userId="bc4d29ca-e482-4031-a817-c6a7c744f97a" providerId="ADAL" clId="{D3A2F84A-6C9A-419A-9C7B-B5B68F50507D}" dt="2022-01-07T21:34:47.888" v="7563"/>
          <ac:spMkLst>
            <pc:docMk/>
            <pc:sldMk cId="3120521297" sldId="331"/>
            <ac:spMk id="73" creationId="{745068B1-43AC-4010-AF8D-2F5DD7F20672}"/>
          </ac:spMkLst>
        </pc:spChg>
        <pc:spChg chg="add del mod">
          <ac:chgData name="Siddarth Joshi" userId="bc4d29ca-e482-4031-a817-c6a7c744f97a" providerId="ADAL" clId="{D3A2F84A-6C9A-419A-9C7B-B5B68F50507D}" dt="2022-01-07T21:34:52.289" v="7566"/>
          <ac:spMkLst>
            <pc:docMk/>
            <pc:sldMk cId="3120521297" sldId="331"/>
            <ac:spMk id="74" creationId="{92ED508A-480B-4C5B-AB54-07635F6F6843}"/>
          </ac:spMkLst>
        </pc:spChg>
        <pc:spChg chg="add del mod">
          <ac:chgData name="Siddarth Joshi" userId="bc4d29ca-e482-4031-a817-c6a7c744f97a" providerId="ADAL" clId="{D3A2F84A-6C9A-419A-9C7B-B5B68F50507D}" dt="2022-01-07T21:34:52.289" v="7566"/>
          <ac:spMkLst>
            <pc:docMk/>
            <pc:sldMk cId="3120521297" sldId="331"/>
            <ac:spMk id="75" creationId="{A3AEBC3B-7FBC-4662-AE08-D48EEC7E92B4}"/>
          </ac:spMkLst>
        </pc:spChg>
        <pc:spChg chg="add del mod">
          <ac:chgData name="Siddarth Joshi" userId="bc4d29ca-e482-4031-a817-c6a7c744f97a" providerId="ADAL" clId="{D3A2F84A-6C9A-419A-9C7B-B5B68F50507D}" dt="2022-01-07T21:34:52.289" v="7566"/>
          <ac:spMkLst>
            <pc:docMk/>
            <pc:sldMk cId="3120521297" sldId="331"/>
            <ac:spMk id="76" creationId="{BD0FF9CE-EFB6-47B6-8C65-4E91A2916E7A}"/>
          </ac:spMkLst>
        </pc:spChg>
        <pc:spChg chg="add del mod">
          <ac:chgData name="Siddarth Joshi" userId="bc4d29ca-e482-4031-a817-c6a7c744f97a" providerId="ADAL" clId="{D3A2F84A-6C9A-419A-9C7B-B5B68F50507D}" dt="2022-01-07T21:34:52.289" v="7566"/>
          <ac:spMkLst>
            <pc:docMk/>
            <pc:sldMk cId="3120521297" sldId="331"/>
            <ac:spMk id="77" creationId="{0AE9CB59-11AC-43B4-B043-B3208D5C0096}"/>
          </ac:spMkLst>
        </pc:spChg>
        <pc:spChg chg="add del mod">
          <ac:chgData name="Siddarth Joshi" userId="bc4d29ca-e482-4031-a817-c6a7c744f97a" providerId="ADAL" clId="{D3A2F84A-6C9A-419A-9C7B-B5B68F50507D}" dt="2022-01-07T21:34:52.289" v="7566"/>
          <ac:spMkLst>
            <pc:docMk/>
            <pc:sldMk cId="3120521297" sldId="331"/>
            <ac:spMk id="78" creationId="{6715DAF2-483A-4A5D-B647-2856DFBF252C}"/>
          </ac:spMkLst>
        </pc:spChg>
        <pc:spChg chg="add del mod">
          <ac:chgData name="Siddarth Joshi" userId="bc4d29ca-e482-4031-a817-c6a7c744f97a" providerId="ADAL" clId="{D3A2F84A-6C9A-419A-9C7B-B5B68F50507D}" dt="2022-01-07T21:34:52.289" v="7566"/>
          <ac:spMkLst>
            <pc:docMk/>
            <pc:sldMk cId="3120521297" sldId="331"/>
            <ac:spMk id="79" creationId="{A9ABC72D-1D45-4055-A53E-B4F1FDBEBD8F}"/>
          </ac:spMkLst>
        </pc:spChg>
        <pc:spChg chg="add del mod">
          <ac:chgData name="Siddarth Joshi" userId="bc4d29ca-e482-4031-a817-c6a7c744f97a" providerId="ADAL" clId="{D3A2F84A-6C9A-419A-9C7B-B5B68F50507D}" dt="2022-01-07T21:34:52.289" v="7566"/>
          <ac:spMkLst>
            <pc:docMk/>
            <pc:sldMk cId="3120521297" sldId="331"/>
            <ac:spMk id="80" creationId="{81ECDB30-FE4F-4879-82BE-5861CFCFFCC7}"/>
          </ac:spMkLst>
        </pc:spChg>
        <pc:spChg chg="add del mod">
          <ac:chgData name="Siddarth Joshi" userId="bc4d29ca-e482-4031-a817-c6a7c744f97a" providerId="ADAL" clId="{D3A2F84A-6C9A-419A-9C7B-B5B68F50507D}" dt="2022-01-07T21:34:52.289" v="7566"/>
          <ac:spMkLst>
            <pc:docMk/>
            <pc:sldMk cId="3120521297" sldId="331"/>
            <ac:spMk id="81" creationId="{E764EC91-9AE1-4190-9FE2-DD3F5142DD82}"/>
          </ac:spMkLst>
        </pc:spChg>
        <pc:spChg chg="add mod">
          <ac:chgData name="Siddarth Joshi" userId="bc4d29ca-e482-4031-a817-c6a7c744f97a" providerId="ADAL" clId="{D3A2F84A-6C9A-419A-9C7B-B5B68F50507D}" dt="2022-01-07T21:35:08.322" v="7571" actId="20577"/>
          <ac:spMkLst>
            <pc:docMk/>
            <pc:sldMk cId="3120521297" sldId="331"/>
            <ac:spMk id="82" creationId="{8B8A00AB-BD04-4FB6-A61B-DF2D6226E3EF}"/>
          </ac:spMkLst>
        </pc:spChg>
        <pc:spChg chg="mod">
          <ac:chgData name="Siddarth Joshi" userId="bc4d29ca-e482-4031-a817-c6a7c744f97a" providerId="ADAL" clId="{D3A2F84A-6C9A-419A-9C7B-B5B68F50507D}" dt="2022-01-07T21:34:58.081" v="7568" actId="255"/>
          <ac:spMkLst>
            <pc:docMk/>
            <pc:sldMk cId="3120521297" sldId="331"/>
            <ac:spMk id="84" creationId="{9A60950A-5FFE-4F8C-8129-D1E30D3146C9}"/>
          </ac:spMkLst>
        </pc:spChg>
        <pc:spChg chg="mod">
          <ac:chgData name="Siddarth Joshi" userId="bc4d29ca-e482-4031-a817-c6a7c744f97a" providerId="ADAL" clId="{D3A2F84A-6C9A-419A-9C7B-B5B68F50507D}" dt="2022-01-07T21:34:58.081" v="7568" actId="255"/>
          <ac:spMkLst>
            <pc:docMk/>
            <pc:sldMk cId="3120521297" sldId="331"/>
            <ac:spMk id="85" creationId="{64AB28A8-3DDC-4763-ADD8-3BCA8B74760E}"/>
          </ac:spMkLst>
        </pc:spChg>
        <pc:spChg chg="mod">
          <ac:chgData name="Siddarth Joshi" userId="bc4d29ca-e482-4031-a817-c6a7c744f97a" providerId="ADAL" clId="{D3A2F84A-6C9A-419A-9C7B-B5B68F50507D}" dt="2022-01-07T21:34:58.081" v="7568" actId="255"/>
          <ac:spMkLst>
            <pc:docMk/>
            <pc:sldMk cId="3120521297" sldId="331"/>
            <ac:spMk id="86" creationId="{460575E7-F654-4ECB-89D5-E0F544608055}"/>
          </ac:spMkLst>
        </pc:spChg>
        <pc:spChg chg="mod">
          <ac:chgData name="Siddarth Joshi" userId="bc4d29ca-e482-4031-a817-c6a7c744f97a" providerId="ADAL" clId="{D3A2F84A-6C9A-419A-9C7B-B5B68F50507D}" dt="2022-01-07T21:34:58.081" v="7568" actId="255"/>
          <ac:spMkLst>
            <pc:docMk/>
            <pc:sldMk cId="3120521297" sldId="331"/>
            <ac:spMk id="87" creationId="{4BCCF299-BD56-41D5-825F-439B77829214}"/>
          </ac:spMkLst>
        </pc:spChg>
        <pc:spChg chg="mod">
          <ac:chgData name="Siddarth Joshi" userId="bc4d29ca-e482-4031-a817-c6a7c744f97a" providerId="ADAL" clId="{D3A2F84A-6C9A-419A-9C7B-B5B68F50507D}" dt="2022-01-07T21:34:58.081" v="7568" actId="255"/>
          <ac:spMkLst>
            <pc:docMk/>
            <pc:sldMk cId="3120521297" sldId="331"/>
            <ac:spMk id="88" creationId="{BD281F53-3D2B-4E17-A2E3-33394A60A129}"/>
          </ac:spMkLst>
        </pc:spChg>
        <pc:spChg chg="mod">
          <ac:chgData name="Siddarth Joshi" userId="bc4d29ca-e482-4031-a817-c6a7c744f97a" providerId="ADAL" clId="{D3A2F84A-6C9A-419A-9C7B-B5B68F50507D}" dt="2022-01-07T21:34:58.081" v="7568" actId="255"/>
          <ac:spMkLst>
            <pc:docMk/>
            <pc:sldMk cId="3120521297" sldId="331"/>
            <ac:spMk id="89" creationId="{4948C9A4-27B6-41EC-8330-8985AC3835CF}"/>
          </ac:spMkLst>
        </pc:spChg>
        <pc:spChg chg="mod">
          <ac:chgData name="Siddarth Joshi" userId="bc4d29ca-e482-4031-a817-c6a7c744f97a" providerId="ADAL" clId="{D3A2F84A-6C9A-419A-9C7B-B5B68F50507D}" dt="2022-01-07T21:34:58.081" v="7568" actId="255"/>
          <ac:spMkLst>
            <pc:docMk/>
            <pc:sldMk cId="3120521297" sldId="331"/>
            <ac:spMk id="90" creationId="{8E67C49A-0003-4D2A-AB7B-8B9C0FAAF122}"/>
          </ac:spMkLst>
        </pc:spChg>
        <pc:spChg chg="mod">
          <ac:chgData name="Siddarth Joshi" userId="bc4d29ca-e482-4031-a817-c6a7c744f97a" providerId="ADAL" clId="{D3A2F84A-6C9A-419A-9C7B-B5B68F50507D}" dt="2022-01-07T21:34:58.081" v="7568" actId="255"/>
          <ac:spMkLst>
            <pc:docMk/>
            <pc:sldMk cId="3120521297" sldId="331"/>
            <ac:spMk id="91" creationId="{D1C8A345-C346-4499-9436-7069C4B508DB}"/>
          </ac:spMkLst>
        </pc:spChg>
        <pc:spChg chg="mod">
          <ac:chgData name="Siddarth Joshi" userId="bc4d29ca-e482-4031-a817-c6a7c744f97a" providerId="ADAL" clId="{D3A2F84A-6C9A-419A-9C7B-B5B68F50507D}" dt="2022-01-07T21:34:58.081" v="7568" actId="255"/>
          <ac:spMkLst>
            <pc:docMk/>
            <pc:sldMk cId="3120521297" sldId="331"/>
            <ac:spMk id="92" creationId="{4633C437-43FE-48DE-A0D1-3B678735BD55}"/>
          </ac:spMkLst>
        </pc:spChg>
        <pc:spChg chg="mod">
          <ac:chgData name="Siddarth Joshi" userId="bc4d29ca-e482-4031-a817-c6a7c744f97a" providerId="ADAL" clId="{D3A2F84A-6C9A-419A-9C7B-B5B68F50507D}" dt="2022-01-07T21:34:58.081" v="7568" actId="255"/>
          <ac:spMkLst>
            <pc:docMk/>
            <pc:sldMk cId="3120521297" sldId="331"/>
            <ac:spMk id="93" creationId="{E2533560-85B2-4B77-8BDB-DAEC8823924A}"/>
          </ac:spMkLst>
        </pc:spChg>
        <pc:spChg chg="mod">
          <ac:chgData name="Siddarth Joshi" userId="bc4d29ca-e482-4031-a817-c6a7c744f97a" providerId="ADAL" clId="{D3A2F84A-6C9A-419A-9C7B-B5B68F50507D}" dt="2022-01-07T21:34:58.081" v="7568" actId="255"/>
          <ac:spMkLst>
            <pc:docMk/>
            <pc:sldMk cId="3120521297" sldId="331"/>
            <ac:spMk id="94" creationId="{19CDB295-BE74-4857-8AB9-69D22A2D746B}"/>
          </ac:spMkLst>
        </pc:spChg>
        <pc:spChg chg="mod">
          <ac:chgData name="Siddarth Joshi" userId="bc4d29ca-e482-4031-a817-c6a7c744f97a" providerId="ADAL" clId="{D3A2F84A-6C9A-419A-9C7B-B5B68F50507D}" dt="2022-01-07T21:34:58.081" v="7568" actId="255"/>
          <ac:spMkLst>
            <pc:docMk/>
            <pc:sldMk cId="3120521297" sldId="331"/>
            <ac:spMk id="95" creationId="{03FD6CE5-8B57-4C34-BE24-122D928BAA99}"/>
          </ac:spMkLst>
        </pc:spChg>
        <pc:spChg chg="mod">
          <ac:chgData name="Siddarth Joshi" userId="bc4d29ca-e482-4031-a817-c6a7c744f97a" providerId="ADAL" clId="{D3A2F84A-6C9A-419A-9C7B-B5B68F50507D}" dt="2022-01-07T21:34:58.081" v="7568" actId="255"/>
          <ac:spMkLst>
            <pc:docMk/>
            <pc:sldMk cId="3120521297" sldId="331"/>
            <ac:spMk id="96" creationId="{EBD6E04F-6A12-4C91-A397-DD7B98B186CA}"/>
          </ac:spMkLst>
        </pc:spChg>
        <pc:spChg chg="mod">
          <ac:chgData name="Siddarth Joshi" userId="bc4d29ca-e482-4031-a817-c6a7c744f97a" providerId="ADAL" clId="{D3A2F84A-6C9A-419A-9C7B-B5B68F50507D}" dt="2022-01-07T21:34:58.081" v="7568" actId="255"/>
          <ac:spMkLst>
            <pc:docMk/>
            <pc:sldMk cId="3120521297" sldId="331"/>
            <ac:spMk id="97" creationId="{0E159B1E-1C53-49AD-B4D4-26747C781712}"/>
          </ac:spMkLst>
        </pc:spChg>
        <pc:spChg chg="mod">
          <ac:chgData name="Siddarth Joshi" userId="bc4d29ca-e482-4031-a817-c6a7c744f97a" providerId="ADAL" clId="{D3A2F84A-6C9A-419A-9C7B-B5B68F50507D}" dt="2022-01-07T21:34:58.081" v="7568" actId="255"/>
          <ac:spMkLst>
            <pc:docMk/>
            <pc:sldMk cId="3120521297" sldId="331"/>
            <ac:spMk id="98" creationId="{6C7113A8-7232-4375-9131-F8851CF3829A}"/>
          </ac:spMkLst>
        </pc:spChg>
        <pc:spChg chg="mod">
          <ac:chgData name="Siddarth Joshi" userId="bc4d29ca-e482-4031-a817-c6a7c744f97a" providerId="ADAL" clId="{D3A2F84A-6C9A-419A-9C7B-B5B68F50507D}" dt="2022-01-07T21:34:58.081" v="7568" actId="255"/>
          <ac:spMkLst>
            <pc:docMk/>
            <pc:sldMk cId="3120521297" sldId="331"/>
            <ac:spMk id="99" creationId="{EDB4A66E-F832-4DD6-8E0F-9355EDC5CCDF}"/>
          </ac:spMkLst>
        </pc:spChg>
        <pc:spChg chg="mod">
          <ac:chgData name="Siddarth Joshi" userId="bc4d29ca-e482-4031-a817-c6a7c744f97a" providerId="ADAL" clId="{D3A2F84A-6C9A-419A-9C7B-B5B68F50507D}" dt="2022-01-07T21:34:58.081" v="7568" actId="255"/>
          <ac:spMkLst>
            <pc:docMk/>
            <pc:sldMk cId="3120521297" sldId="331"/>
            <ac:spMk id="100" creationId="{33648569-628B-4507-8C1D-AE1000BDBDBA}"/>
          </ac:spMkLst>
        </pc:spChg>
        <pc:spChg chg="mod">
          <ac:chgData name="Siddarth Joshi" userId="bc4d29ca-e482-4031-a817-c6a7c744f97a" providerId="ADAL" clId="{D3A2F84A-6C9A-419A-9C7B-B5B68F50507D}" dt="2022-01-07T21:34:58.081" v="7568" actId="255"/>
          <ac:spMkLst>
            <pc:docMk/>
            <pc:sldMk cId="3120521297" sldId="331"/>
            <ac:spMk id="102" creationId="{38B981E1-CEFE-4453-BE67-D5C7369AD153}"/>
          </ac:spMkLst>
        </pc:spChg>
        <pc:spChg chg="mod">
          <ac:chgData name="Siddarth Joshi" userId="bc4d29ca-e482-4031-a817-c6a7c744f97a" providerId="ADAL" clId="{D3A2F84A-6C9A-419A-9C7B-B5B68F50507D}" dt="2022-01-07T21:34:58.081" v="7568" actId="255"/>
          <ac:spMkLst>
            <pc:docMk/>
            <pc:sldMk cId="3120521297" sldId="331"/>
            <ac:spMk id="103" creationId="{96CBDF8A-A37E-4A27-93BA-D8432ADDDECC}"/>
          </ac:spMkLst>
        </pc:spChg>
        <pc:spChg chg="mod">
          <ac:chgData name="Siddarth Joshi" userId="bc4d29ca-e482-4031-a817-c6a7c744f97a" providerId="ADAL" clId="{D3A2F84A-6C9A-419A-9C7B-B5B68F50507D}" dt="2022-01-07T21:34:58.081" v="7568" actId="255"/>
          <ac:spMkLst>
            <pc:docMk/>
            <pc:sldMk cId="3120521297" sldId="331"/>
            <ac:spMk id="104" creationId="{558B6F04-9324-48CC-BD04-3454B4D7B23B}"/>
          </ac:spMkLst>
        </pc:spChg>
        <pc:spChg chg="mod">
          <ac:chgData name="Siddarth Joshi" userId="bc4d29ca-e482-4031-a817-c6a7c744f97a" providerId="ADAL" clId="{D3A2F84A-6C9A-419A-9C7B-B5B68F50507D}" dt="2022-01-07T21:34:58.081" v="7568" actId="255"/>
          <ac:spMkLst>
            <pc:docMk/>
            <pc:sldMk cId="3120521297" sldId="331"/>
            <ac:spMk id="105" creationId="{200317CD-CC13-43CE-AE27-81CFB5681593}"/>
          </ac:spMkLst>
        </pc:spChg>
        <pc:spChg chg="mod">
          <ac:chgData name="Siddarth Joshi" userId="bc4d29ca-e482-4031-a817-c6a7c744f97a" providerId="ADAL" clId="{D3A2F84A-6C9A-419A-9C7B-B5B68F50507D}" dt="2022-01-07T21:34:58.081" v="7568" actId="255"/>
          <ac:spMkLst>
            <pc:docMk/>
            <pc:sldMk cId="3120521297" sldId="331"/>
            <ac:spMk id="106" creationId="{41508ABC-3381-4914-8E85-A963BE60AADD}"/>
          </ac:spMkLst>
        </pc:spChg>
        <pc:spChg chg="mod">
          <ac:chgData name="Siddarth Joshi" userId="bc4d29ca-e482-4031-a817-c6a7c744f97a" providerId="ADAL" clId="{D3A2F84A-6C9A-419A-9C7B-B5B68F50507D}" dt="2022-01-07T21:34:58.081" v="7568" actId="255"/>
          <ac:spMkLst>
            <pc:docMk/>
            <pc:sldMk cId="3120521297" sldId="331"/>
            <ac:spMk id="107" creationId="{25A68A9D-A462-4789-8694-6FE7437AF423}"/>
          </ac:spMkLst>
        </pc:spChg>
        <pc:spChg chg="mod">
          <ac:chgData name="Siddarth Joshi" userId="bc4d29ca-e482-4031-a817-c6a7c744f97a" providerId="ADAL" clId="{D3A2F84A-6C9A-419A-9C7B-B5B68F50507D}" dt="2022-01-07T21:34:58.081" v="7568" actId="255"/>
          <ac:spMkLst>
            <pc:docMk/>
            <pc:sldMk cId="3120521297" sldId="331"/>
            <ac:spMk id="108" creationId="{0C2E4880-CEC7-4543-92CA-77BF2D39C43E}"/>
          </ac:spMkLst>
        </pc:spChg>
        <pc:spChg chg="mod">
          <ac:chgData name="Siddarth Joshi" userId="bc4d29ca-e482-4031-a817-c6a7c744f97a" providerId="ADAL" clId="{D3A2F84A-6C9A-419A-9C7B-B5B68F50507D}" dt="2022-01-07T21:34:58.081" v="7568" actId="255"/>
          <ac:spMkLst>
            <pc:docMk/>
            <pc:sldMk cId="3120521297" sldId="331"/>
            <ac:spMk id="109" creationId="{05FDE81D-8606-49F7-AF20-AC11D28AD6C6}"/>
          </ac:spMkLst>
        </pc:spChg>
        <pc:spChg chg="mod">
          <ac:chgData name="Siddarth Joshi" userId="bc4d29ca-e482-4031-a817-c6a7c744f97a" providerId="ADAL" clId="{D3A2F84A-6C9A-419A-9C7B-B5B68F50507D}" dt="2022-01-07T21:34:58.081" v="7568" actId="255"/>
          <ac:spMkLst>
            <pc:docMk/>
            <pc:sldMk cId="3120521297" sldId="331"/>
            <ac:spMk id="110" creationId="{34F1595C-1FD6-49A3-9FC6-1E5F621EA6F8}"/>
          </ac:spMkLst>
        </pc:spChg>
        <pc:spChg chg="mod">
          <ac:chgData name="Siddarth Joshi" userId="bc4d29ca-e482-4031-a817-c6a7c744f97a" providerId="ADAL" clId="{D3A2F84A-6C9A-419A-9C7B-B5B68F50507D}" dt="2022-01-07T21:34:58.081" v="7568" actId="255"/>
          <ac:spMkLst>
            <pc:docMk/>
            <pc:sldMk cId="3120521297" sldId="331"/>
            <ac:spMk id="111" creationId="{30B4B23C-396F-4360-A2FE-8B8ABE7D028E}"/>
          </ac:spMkLst>
        </pc:spChg>
        <pc:spChg chg="mod">
          <ac:chgData name="Siddarth Joshi" userId="bc4d29ca-e482-4031-a817-c6a7c744f97a" providerId="ADAL" clId="{D3A2F84A-6C9A-419A-9C7B-B5B68F50507D}" dt="2022-01-07T21:34:58.081" v="7568" actId="255"/>
          <ac:spMkLst>
            <pc:docMk/>
            <pc:sldMk cId="3120521297" sldId="331"/>
            <ac:spMk id="112" creationId="{78C877CB-B9D7-4CBD-8CAC-ACE4654CB7EB}"/>
          </ac:spMkLst>
        </pc:spChg>
        <pc:spChg chg="mod">
          <ac:chgData name="Siddarth Joshi" userId="bc4d29ca-e482-4031-a817-c6a7c744f97a" providerId="ADAL" clId="{D3A2F84A-6C9A-419A-9C7B-B5B68F50507D}" dt="2022-01-07T21:34:58.081" v="7568" actId="255"/>
          <ac:spMkLst>
            <pc:docMk/>
            <pc:sldMk cId="3120521297" sldId="331"/>
            <ac:spMk id="113" creationId="{896A54D1-838F-4F04-BBB8-C22D38053EE2}"/>
          </ac:spMkLst>
        </pc:spChg>
        <pc:spChg chg="mod">
          <ac:chgData name="Siddarth Joshi" userId="bc4d29ca-e482-4031-a817-c6a7c744f97a" providerId="ADAL" clId="{D3A2F84A-6C9A-419A-9C7B-B5B68F50507D}" dt="2022-01-07T21:34:58.081" v="7568" actId="255"/>
          <ac:spMkLst>
            <pc:docMk/>
            <pc:sldMk cId="3120521297" sldId="331"/>
            <ac:spMk id="114" creationId="{8EB2DD2A-EC1F-4DE3-AD0D-1D04750ADF5E}"/>
          </ac:spMkLst>
        </pc:spChg>
        <pc:spChg chg="mod">
          <ac:chgData name="Siddarth Joshi" userId="bc4d29ca-e482-4031-a817-c6a7c744f97a" providerId="ADAL" clId="{D3A2F84A-6C9A-419A-9C7B-B5B68F50507D}" dt="2022-01-07T21:34:58.081" v="7568" actId="255"/>
          <ac:spMkLst>
            <pc:docMk/>
            <pc:sldMk cId="3120521297" sldId="331"/>
            <ac:spMk id="115" creationId="{7BB6E40A-980A-47D2-8C29-934BDCD79852}"/>
          </ac:spMkLst>
        </pc:spChg>
        <pc:spChg chg="mod">
          <ac:chgData name="Siddarth Joshi" userId="bc4d29ca-e482-4031-a817-c6a7c744f97a" providerId="ADAL" clId="{D3A2F84A-6C9A-419A-9C7B-B5B68F50507D}" dt="2022-01-07T21:34:58.081" v="7568" actId="255"/>
          <ac:spMkLst>
            <pc:docMk/>
            <pc:sldMk cId="3120521297" sldId="331"/>
            <ac:spMk id="116" creationId="{EA5DB0EC-1743-4B03-BF18-D70466743CB1}"/>
          </ac:spMkLst>
        </pc:spChg>
        <pc:spChg chg="mod">
          <ac:chgData name="Siddarth Joshi" userId="bc4d29ca-e482-4031-a817-c6a7c744f97a" providerId="ADAL" clId="{D3A2F84A-6C9A-419A-9C7B-B5B68F50507D}" dt="2022-01-07T21:34:58.081" v="7568" actId="255"/>
          <ac:spMkLst>
            <pc:docMk/>
            <pc:sldMk cId="3120521297" sldId="331"/>
            <ac:spMk id="117" creationId="{08FCD04E-33B3-46F7-8070-2DFCFC45D7C4}"/>
          </ac:spMkLst>
        </pc:spChg>
        <pc:spChg chg="mod">
          <ac:chgData name="Siddarth Joshi" userId="bc4d29ca-e482-4031-a817-c6a7c744f97a" providerId="ADAL" clId="{D3A2F84A-6C9A-419A-9C7B-B5B68F50507D}" dt="2022-01-07T21:34:58.081" v="7568" actId="255"/>
          <ac:spMkLst>
            <pc:docMk/>
            <pc:sldMk cId="3120521297" sldId="331"/>
            <ac:spMk id="118" creationId="{B4F04680-2C10-407A-B49F-D26E8941FABE}"/>
          </ac:spMkLst>
        </pc:spChg>
        <pc:spChg chg="add mod">
          <ac:chgData name="Siddarth Joshi" userId="bc4d29ca-e482-4031-a817-c6a7c744f97a" providerId="ADAL" clId="{D3A2F84A-6C9A-419A-9C7B-B5B68F50507D}" dt="2022-01-07T21:35:03.237" v="7569" actId="1076"/>
          <ac:spMkLst>
            <pc:docMk/>
            <pc:sldMk cId="3120521297" sldId="331"/>
            <ac:spMk id="119" creationId="{AA6C154C-D8CC-4914-BEEC-618E9E755EEF}"/>
          </ac:spMkLst>
        </pc:spChg>
        <pc:spChg chg="add mod">
          <ac:chgData name="Siddarth Joshi" userId="bc4d29ca-e482-4031-a817-c6a7c744f97a" providerId="ADAL" clId="{D3A2F84A-6C9A-419A-9C7B-B5B68F50507D}" dt="2022-01-07T21:35:03.237" v="7569" actId="1076"/>
          <ac:spMkLst>
            <pc:docMk/>
            <pc:sldMk cId="3120521297" sldId="331"/>
            <ac:spMk id="120" creationId="{0427EE4E-9A9E-4DFD-8DE6-41B25E3F5096}"/>
          </ac:spMkLst>
        </pc:spChg>
        <pc:spChg chg="add mod">
          <ac:chgData name="Siddarth Joshi" userId="bc4d29ca-e482-4031-a817-c6a7c744f97a" providerId="ADAL" clId="{D3A2F84A-6C9A-419A-9C7B-B5B68F50507D}" dt="2022-01-07T21:35:03.237" v="7569" actId="1076"/>
          <ac:spMkLst>
            <pc:docMk/>
            <pc:sldMk cId="3120521297" sldId="331"/>
            <ac:spMk id="121" creationId="{8F3C907F-F571-4516-A649-4238E537B814}"/>
          </ac:spMkLst>
        </pc:spChg>
        <pc:spChg chg="add mod">
          <ac:chgData name="Siddarth Joshi" userId="bc4d29ca-e482-4031-a817-c6a7c744f97a" providerId="ADAL" clId="{D3A2F84A-6C9A-419A-9C7B-B5B68F50507D}" dt="2022-01-07T21:35:15.774" v="7572" actId="1076"/>
          <ac:spMkLst>
            <pc:docMk/>
            <pc:sldMk cId="3120521297" sldId="331"/>
            <ac:spMk id="122" creationId="{164784A6-72B5-4811-A4B7-11BC467BE3A1}"/>
          </ac:spMkLst>
        </pc:spChg>
        <pc:spChg chg="add mod">
          <ac:chgData name="Siddarth Joshi" userId="bc4d29ca-e482-4031-a817-c6a7c744f97a" providerId="ADAL" clId="{D3A2F84A-6C9A-419A-9C7B-B5B68F50507D}" dt="2022-01-07T21:35:19.892" v="7573" actId="1076"/>
          <ac:spMkLst>
            <pc:docMk/>
            <pc:sldMk cId="3120521297" sldId="331"/>
            <ac:spMk id="123" creationId="{D461B7C1-C1A7-4303-9ECA-75294762DD98}"/>
          </ac:spMkLst>
        </pc:spChg>
        <pc:spChg chg="add mod">
          <ac:chgData name="Siddarth Joshi" userId="bc4d29ca-e482-4031-a817-c6a7c744f97a" providerId="ADAL" clId="{D3A2F84A-6C9A-419A-9C7B-B5B68F50507D}" dt="2022-01-07T21:35:28.486" v="7575" actId="1076"/>
          <ac:spMkLst>
            <pc:docMk/>
            <pc:sldMk cId="3120521297" sldId="331"/>
            <ac:spMk id="124" creationId="{ED99D061-056E-4FCA-80F8-69707E4B9959}"/>
          </ac:spMkLst>
        </pc:spChg>
        <pc:spChg chg="add mod">
          <ac:chgData name="Siddarth Joshi" userId="bc4d29ca-e482-4031-a817-c6a7c744f97a" providerId="ADAL" clId="{D3A2F84A-6C9A-419A-9C7B-B5B68F50507D}" dt="2022-01-07T21:35:03.237" v="7569" actId="1076"/>
          <ac:spMkLst>
            <pc:docMk/>
            <pc:sldMk cId="3120521297" sldId="331"/>
            <ac:spMk id="125" creationId="{5E930993-5348-4EEA-B654-D2440E2621DA}"/>
          </ac:spMkLst>
        </pc:spChg>
        <pc:spChg chg="add mod">
          <ac:chgData name="Siddarth Joshi" userId="bc4d29ca-e482-4031-a817-c6a7c744f97a" providerId="ADAL" clId="{D3A2F84A-6C9A-419A-9C7B-B5B68F50507D}" dt="2022-01-07T21:35:03.237" v="7569" actId="1076"/>
          <ac:spMkLst>
            <pc:docMk/>
            <pc:sldMk cId="3120521297" sldId="331"/>
            <ac:spMk id="126" creationId="{A99C17FB-88C0-43D3-9308-FFC074356684}"/>
          </ac:spMkLst>
        </pc:spChg>
        <pc:spChg chg="add mod">
          <ac:chgData name="Siddarth Joshi" userId="bc4d29ca-e482-4031-a817-c6a7c744f97a" providerId="ADAL" clId="{D3A2F84A-6C9A-419A-9C7B-B5B68F50507D}" dt="2022-01-07T21:36:05.967" v="7610" actId="1076"/>
          <ac:spMkLst>
            <pc:docMk/>
            <pc:sldMk cId="3120521297" sldId="331"/>
            <ac:spMk id="127" creationId="{AB103BD9-AC04-41B3-9D77-A0FA990577BA}"/>
          </ac:spMkLst>
        </pc:spChg>
        <pc:grpChg chg="add del mod">
          <ac:chgData name="Siddarth Joshi" userId="bc4d29ca-e482-4031-a817-c6a7c744f97a" providerId="ADAL" clId="{D3A2F84A-6C9A-419A-9C7B-B5B68F50507D}" dt="2022-01-07T21:34:52.289" v="7566"/>
          <ac:grpSpMkLst>
            <pc:docMk/>
            <pc:sldMk cId="3120521297" sldId="331"/>
            <ac:grpSpMk id="22" creationId="{49415C62-F0B0-44E1-A2E2-72BDE503450C}"/>
          </ac:grpSpMkLst>
        </pc:grpChg>
        <pc:grpChg chg="add del mod">
          <ac:chgData name="Siddarth Joshi" userId="bc4d29ca-e482-4031-a817-c6a7c744f97a" providerId="ADAL" clId="{D3A2F84A-6C9A-419A-9C7B-B5B68F50507D}" dt="2022-01-07T21:34:52.289" v="7566"/>
          <ac:grpSpMkLst>
            <pc:docMk/>
            <pc:sldMk cId="3120521297" sldId="331"/>
            <ac:grpSpMk id="56" creationId="{6F53C4C7-2CEE-4D13-BB7D-ACCD98F98865}"/>
          </ac:grpSpMkLst>
        </pc:grpChg>
        <pc:grpChg chg="add mod">
          <ac:chgData name="Siddarth Joshi" userId="bc4d29ca-e482-4031-a817-c6a7c744f97a" providerId="ADAL" clId="{D3A2F84A-6C9A-419A-9C7B-B5B68F50507D}" dt="2022-01-07T21:35:03.237" v="7569" actId="1076"/>
          <ac:grpSpMkLst>
            <pc:docMk/>
            <pc:sldMk cId="3120521297" sldId="331"/>
            <ac:grpSpMk id="83" creationId="{FEAFBFEE-4D84-4721-B676-F20665B6E6BA}"/>
          </ac:grpSpMkLst>
        </pc:grpChg>
        <pc:grpChg chg="add mod">
          <ac:chgData name="Siddarth Joshi" userId="bc4d29ca-e482-4031-a817-c6a7c744f97a" providerId="ADAL" clId="{D3A2F84A-6C9A-419A-9C7B-B5B68F50507D}" dt="2022-01-07T21:35:03.237" v="7569" actId="1076"/>
          <ac:grpSpMkLst>
            <pc:docMk/>
            <pc:sldMk cId="3120521297" sldId="331"/>
            <ac:grpSpMk id="101" creationId="{320F2C96-DCC5-46C8-BA1C-FB4156A54C89}"/>
          </ac:grpSpMkLst>
        </pc:grpChg>
        <pc:cxnChg chg="del">
          <ac:chgData name="Siddarth Joshi" userId="bc4d29ca-e482-4031-a817-c6a7c744f97a" providerId="ADAL" clId="{D3A2F84A-6C9A-419A-9C7B-B5B68F50507D}" dt="2022-01-07T21:34:43.232" v="7561" actId="478"/>
          <ac:cxnSpMkLst>
            <pc:docMk/>
            <pc:sldMk cId="3120521297" sldId="331"/>
            <ac:cxnSpMk id="32" creationId="{EB4456F5-A1F1-4704-ADF7-6689D6D5C38D}"/>
          </ac:cxnSpMkLst>
        </pc:cxnChg>
        <pc:cxnChg chg="del">
          <ac:chgData name="Siddarth Joshi" userId="bc4d29ca-e482-4031-a817-c6a7c744f97a" providerId="ADAL" clId="{D3A2F84A-6C9A-419A-9C7B-B5B68F50507D}" dt="2022-01-07T21:34:43.232" v="7561" actId="478"/>
          <ac:cxnSpMkLst>
            <pc:docMk/>
            <pc:sldMk cId="3120521297" sldId="331"/>
            <ac:cxnSpMk id="33" creationId="{22B79B4C-B058-4635-99CC-2F331ABE4A5C}"/>
          </ac:cxnSpMkLst>
        </pc:cxnChg>
        <pc:cxnChg chg="del">
          <ac:chgData name="Siddarth Joshi" userId="bc4d29ca-e482-4031-a817-c6a7c744f97a" providerId="ADAL" clId="{D3A2F84A-6C9A-419A-9C7B-B5B68F50507D}" dt="2022-01-07T21:34:43.232" v="7561" actId="478"/>
          <ac:cxnSpMkLst>
            <pc:docMk/>
            <pc:sldMk cId="3120521297" sldId="331"/>
            <ac:cxnSpMk id="37" creationId="{D2A5627E-CEBD-4626-9ACB-84880005978C}"/>
          </ac:cxnSpMkLst>
        </pc:cxnChg>
        <pc:cxnChg chg="del">
          <ac:chgData name="Siddarth Joshi" userId="bc4d29ca-e482-4031-a817-c6a7c744f97a" providerId="ADAL" clId="{D3A2F84A-6C9A-419A-9C7B-B5B68F50507D}" dt="2022-01-07T21:34:43.232" v="7561" actId="478"/>
          <ac:cxnSpMkLst>
            <pc:docMk/>
            <pc:sldMk cId="3120521297" sldId="331"/>
            <ac:cxnSpMk id="38" creationId="{77168F95-2AA2-4DE2-A779-34C9E7AA4C4F}"/>
          </ac:cxnSpMkLst>
        </pc:cxnChg>
        <pc:cxnChg chg="del">
          <ac:chgData name="Siddarth Joshi" userId="bc4d29ca-e482-4031-a817-c6a7c744f97a" providerId="ADAL" clId="{D3A2F84A-6C9A-419A-9C7B-B5B68F50507D}" dt="2022-01-07T21:34:43.232" v="7561" actId="478"/>
          <ac:cxnSpMkLst>
            <pc:docMk/>
            <pc:sldMk cId="3120521297" sldId="331"/>
            <ac:cxnSpMk id="39" creationId="{50E3AC93-510E-4600-8D97-220F0FED634F}"/>
          </ac:cxnSpMkLst>
        </pc:cxnChg>
        <pc:cxnChg chg="del">
          <ac:chgData name="Siddarth Joshi" userId="bc4d29ca-e482-4031-a817-c6a7c744f97a" providerId="ADAL" clId="{D3A2F84A-6C9A-419A-9C7B-B5B68F50507D}" dt="2022-01-07T21:34:43.232" v="7561" actId="478"/>
          <ac:cxnSpMkLst>
            <pc:docMk/>
            <pc:sldMk cId="3120521297" sldId="331"/>
            <ac:cxnSpMk id="43" creationId="{7EA92A87-8FB4-4079-A3C1-7D8F8EF83B2B}"/>
          </ac:cxnSpMkLst>
        </pc:cxnChg>
        <pc:cxnChg chg="del">
          <ac:chgData name="Siddarth Joshi" userId="bc4d29ca-e482-4031-a817-c6a7c744f97a" providerId="ADAL" clId="{D3A2F84A-6C9A-419A-9C7B-B5B68F50507D}" dt="2022-01-07T21:34:43.232" v="7561" actId="478"/>
          <ac:cxnSpMkLst>
            <pc:docMk/>
            <pc:sldMk cId="3120521297" sldId="331"/>
            <ac:cxnSpMk id="44" creationId="{8ACFBD0F-6EA7-447D-A921-96759343911D}"/>
          </ac:cxnSpMkLst>
        </pc:cxnChg>
      </pc:sldChg>
      <pc:sldChg chg="addSp delSp modSp add mod">
        <pc:chgData name="Siddarth Joshi" userId="bc4d29ca-e482-4031-a817-c6a7c744f97a" providerId="ADAL" clId="{D3A2F84A-6C9A-419A-9C7B-B5B68F50507D}" dt="2022-01-07T21:40:39.357" v="7653" actId="20577"/>
        <pc:sldMkLst>
          <pc:docMk/>
          <pc:sldMk cId="3712379205" sldId="332"/>
        </pc:sldMkLst>
        <pc:spChg chg="del">
          <ac:chgData name="Siddarth Joshi" userId="bc4d29ca-e482-4031-a817-c6a7c744f97a" providerId="ADAL" clId="{D3A2F84A-6C9A-419A-9C7B-B5B68F50507D}" dt="2022-01-07T21:37:15.642" v="7612" actId="478"/>
          <ac:spMkLst>
            <pc:docMk/>
            <pc:sldMk cId="3712379205" sldId="332"/>
            <ac:spMk id="7" creationId="{F7C7A618-D2B2-4724-9DA8-45D3556A9234}"/>
          </ac:spMkLst>
        </pc:spChg>
        <pc:spChg chg="add del mod">
          <ac:chgData name="Siddarth Joshi" userId="bc4d29ca-e482-4031-a817-c6a7c744f97a" providerId="ADAL" clId="{D3A2F84A-6C9A-419A-9C7B-B5B68F50507D}" dt="2022-01-07T21:37:18.597" v="7614" actId="478"/>
          <ac:spMkLst>
            <pc:docMk/>
            <pc:sldMk cId="3712379205" sldId="332"/>
            <ac:spMk id="9" creationId="{A11C0AD8-0041-41F6-A1A5-ED1C08E824D0}"/>
          </ac:spMkLst>
        </pc:spChg>
        <pc:spChg chg="add del mod">
          <ac:chgData name="Siddarth Joshi" userId="bc4d29ca-e482-4031-a817-c6a7c744f97a" providerId="ADAL" clId="{D3A2F84A-6C9A-419A-9C7B-B5B68F50507D}" dt="2022-01-07T21:37:26.509" v="7622"/>
          <ac:spMkLst>
            <pc:docMk/>
            <pc:sldMk cId="3712379205" sldId="332"/>
            <ac:spMk id="10" creationId="{BE202A92-CFE5-4C27-A066-5357344F06FD}"/>
          </ac:spMkLst>
        </pc:spChg>
        <pc:spChg chg="del">
          <ac:chgData name="Siddarth Joshi" userId="bc4d29ca-e482-4031-a817-c6a7c744f97a" providerId="ADAL" clId="{D3A2F84A-6C9A-419A-9C7B-B5B68F50507D}" dt="2022-01-07T21:37:15.642" v="7612" actId="478"/>
          <ac:spMkLst>
            <pc:docMk/>
            <pc:sldMk cId="3712379205" sldId="332"/>
            <ac:spMk id="11" creationId="{2DA2CC3D-A139-4741-BB7C-0A48922251A4}"/>
          </ac:spMkLst>
        </pc:spChg>
        <pc:spChg chg="add del mod">
          <ac:chgData name="Siddarth Joshi" userId="bc4d29ca-e482-4031-a817-c6a7c744f97a" providerId="ADAL" clId="{D3A2F84A-6C9A-419A-9C7B-B5B68F50507D}" dt="2022-01-07T21:37:26.509" v="7622"/>
          <ac:spMkLst>
            <pc:docMk/>
            <pc:sldMk cId="3712379205" sldId="332"/>
            <ac:spMk id="13" creationId="{84B41937-B57E-4574-9EC2-A249CC829577}"/>
          </ac:spMkLst>
        </pc:spChg>
        <pc:spChg chg="add del mod">
          <ac:chgData name="Siddarth Joshi" userId="bc4d29ca-e482-4031-a817-c6a7c744f97a" providerId="ADAL" clId="{D3A2F84A-6C9A-419A-9C7B-B5B68F50507D}" dt="2022-01-07T21:37:26.509" v="7622"/>
          <ac:spMkLst>
            <pc:docMk/>
            <pc:sldMk cId="3712379205" sldId="332"/>
            <ac:spMk id="14" creationId="{19092629-24C6-4D25-B3BC-DDA481654750}"/>
          </ac:spMkLst>
        </pc:spChg>
        <pc:spChg chg="add del mod">
          <ac:chgData name="Siddarth Joshi" userId="bc4d29ca-e482-4031-a817-c6a7c744f97a" providerId="ADAL" clId="{D3A2F84A-6C9A-419A-9C7B-B5B68F50507D}" dt="2022-01-07T21:37:26.509" v="7622"/>
          <ac:spMkLst>
            <pc:docMk/>
            <pc:sldMk cId="3712379205" sldId="332"/>
            <ac:spMk id="15" creationId="{DCAA4840-FC9B-468C-BE82-F489AF681484}"/>
          </ac:spMkLst>
        </pc:spChg>
        <pc:spChg chg="add del mod">
          <ac:chgData name="Siddarth Joshi" userId="bc4d29ca-e482-4031-a817-c6a7c744f97a" providerId="ADAL" clId="{D3A2F84A-6C9A-419A-9C7B-B5B68F50507D}" dt="2022-01-07T21:37:26.509" v="7622"/>
          <ac:spMkLst>
            <pc:docMk/>
            <pc:sldMk cId="3712379205" sldId="332"/>
            <ac:spMk id="16" creationId="{A7CA5EFD-0C54-4312-9F44-76F904AF9E12}"/>
          </ac:spMkLst>
        </pc:spChg>
        <pc:spChg chg="add del mod">
          <ac:chgData name="Siddarth Joshi" userId="bc4d29ca-e482-4031-a817-c6a7c744f97a" providerId="ADAL" clId="{D3A2F84A-6C9A-419A-9C7B-B5B68F50507D}" dt="2022-01-07T21:37:26.509" v="7622"/>
          <ac:spMkLst>
            <pc:docMk/>
            <pc:sldMk cId="3712379205" sldId="332"/>
            <ac:spMk id="17" creationId="{298ECF3D-FBF2-4D71-B7A2-13305EE2405C}"/>
          </ac:spMkLst>
        </pc:spChg>
        <pc:spChg chg="add del mod">
          <ac:chgData name="Siddarth Joshi" userId="bc4d29ca-e482-4031-a817-c6a7c744f97a" providerId="ADAL" clId="{D3A2F84A-6C9A-419A-9C7B-B5B68F50507D}" dt="2022-01-07T21:37:26.509" v="7622"/>
          <ac:spMkLst>
            <pc:docMk/>
            <pc:sldMk cId="3712379205" sldId="332"/>
            <ac:spMk id="18" creationId="{6B1AF448-ACD6-4614-A44E-813A3F6B679A}"/>
          </ac:spMkLst>
        </pc:spChg>
        <pc:spChg chg="add del mod">
          <ac:chgData name="Siddarth Joshi" userId="bc4d29ca-e482-4031-a817-c6a7c744f97a" providerId="ADAL" clId="{D3A2F84A-6C9A-419A-9C7B-B5B68F50507D}" dt="2022-01-07T21:37:26.509" v="7622"/>
          <ac:spMkLst>
            <pc:docMk/>
            <pc:sldMk cId="3712379205" sldId="332"/>
            <ac:spMk id="19" creationId="{A608DF52-8A0B-4D26-AFDF-182053C95224}"/>
          </ac:spMkLst>
        </pc:spChg>
        <pc:spChg chg="add del mod">
          <ac:chgData name="Siddarth Joshi" userId="bc4d29ca-e482-4031-a817-c6a7c744f97a" providerId="ADAL" clId="{D3A2F84A-6C9A-419A-9C7B-B5B68F50507D}" dt="2022-01-07T21:37:26.509" v="7622"/>
          <ac:spMkLst>
            <pc:docMk/>
            <pc:sldMk cId="3712379205" sldId="332"/>
            <ac:spMk id="20" creationId="{4021F7BF-ACCA-448B-9B01-3D1934B7C86D}"/>
          </ac:spMkLst>
        </pc:spChg>
        <pc:spChg chg="add del mod">
          <ac:chgData name="Siddarth Joshi" userId="bc4d29ca-e482-4031-a817-c6a7c744f97a" providerId="ADAL" clId="{D3A2F84A-6C9A-419A-9C7B-B5B68F50507D}" dt="2022-01-07T21:37:26.509" v="7622"/>
          <ac:spMkLst>
            <pc:docMk/>
            <pc:sldMk cId="3712379205" sldId="332"/>
            <ac:spMk id="21" creationId="{2083C86A-AA99-4306-ADC4-5EFDF2D63F0E}"/>
          </ac:spMkLst>
        </pc:spChg>
        <pc:spChg chg="add del mod">
          <ac:chgData name="Siddarth Joshi" userId="bc4d29ca-e482-4031-a817-c6a7c744f97a" providerId="ADAL" clId="{D3A2F84A-6C9A-419A-9C7B-B5B68F50507D}" dt="2022-01-07T21:37:26.509" v="7622"/>
          <ac:spMkLst>
            <pc:docMk/>
            <pc:sldMk cId="3712379205" sldId="332"/>
            <ac:spMk id="22" creationId="{027CBA40-1F5A-49E6-AABC-6BFED62AE543}"/>
          </ac:spMkLst>
        </pc:spChg>
        <pc:spChg chg="add del mod">
          <ac:chgData name="Siddarth Joshi" userId="bc4d29ca-e482-4031-a817-c6a7c744f97a" providerId="ADAL" clId="{D3A2F84A-6C9A-419A-9C7B-B5B68F50507D}" dt="2022-01-07T21:37:26.509" v="7622"/>
          <ac:spMkLst>
            <pc:docMk/>
            <pc:sldMk cId="3712379205" sldId="332"/>
            <ac:spMk id="23" creationId="{4830A971-A0E5-4F25-AC1A-097607DEB7BB}"/>
          </ac:spMkLst>
        </pc:spChg>
        <pc:spChg chg="add del mod">
          <ac:chgData name="Siddarth Joshi" userId="bc4d29ca-e482-4031-a817-c6a7c744f97a" providerId="ADAL" clId="{D3A2F84A-6C9A-419A-9C7B-B5B68F50507D}" dt="2022-01-07T21:37:26.509" v="7622"/>
          <ac:spMkLst>
            <pc:docMk/>
            <pc:sldMk cId="3712379205" sldId="332"/>
            <ac:spMk id="24" creationId="{18867C1F-3A13-4558-B098-A8FC6F57921E}"/>
          </ac:spMkLst>
        </pc:spChg>
        <pc:spChg chg="add del mod">
          <ac:chgData name="Siddarth Joshi" userId="bc4d29ca-e482-4031-a817-c6a7c744f97a" providerId="ADAL" clId="{D3A2F84A-6C9A-419A-9C7B-B5B68F50507D}" dt="2022-01-07T21:37:26.509" v="7622"/>
          <ac:spMkLst>
            <pc:docMk/>
            <pc:sldMk cId="3712379205" sldId="332"/>
            <ac:spMk id="25" creationId="{FE6CB2CE-4D7D-4B46-9A15-0479F8255040}"/>
          </ac:spMkLst>
        </pc:spChg>
        <pc:spChg chg="add del mod">
          <ac:chgData name="Siddarth Joshi" userId="bc4d29ca-e482-4031-a817-c6a7c744f97a" providerId="ADAL" clId="{D3A2F84A-6C9A-419A-9C7B-B5B68F50507D}" dt="2022-01-07T21:37:26.509" v="7622"/>
          <ac:spMkLst>
            <pc:docMk/>
            <pc:sldMk cId="3712379205" sldId="332"/>
            <ac:spMk id="26" creationId="{0B164E3B-CA4F-4ED9-B679-83C50ED68601}"/>
          </ac:spMkLst>
        </pc:spChg>
        <pc:spChg chg="add del mod">
          <ac:chgData name="Siddarth Joshi" userId="bc4d29ca-e482-4031-a817-c6a7c744f97a" providerId="ADAL" clId="{D3A2F84A-6C9A-419A-9C7B-B5B68F50507D}" dt="2022-01-07T21:37:26.509" v="7622"/>
          <ac:spMkLst>
            <pc:docMk/>
            <pc:sldMk cId="3712379205" sldId="332"/>
            <ac:spMk id="29" creationId="{F5406DD4-D3E2-407A-A84B-6F788A8C3BFD}"/>
          </ac:spMkLst>
        </pc:spChg>
        <pc:spChg chg="add mod">
          <ac:chgData name="Siddarth Joshi" userId="bc4d29ca-e482-4031-a817-c6a7c744f97a" providerId="ADAL" clId="{D3A2F84A-6C9A-419A-9C7B-B5B68F50507D}" dt="2022-01-07T21:38:01.732" v="7631" actId="12"/>
          <ac:spMkLst>
            <pc:docMk/>
            <pc:sldMk cId="3712379205" sldId="332"/>
            <ac:spMk id="30" creationId="{92BD0155-6850-4077-AE1F-8A0EA0133948}"/>
          </ac:spMkLst>
        </pc:spChg>
        <pc:spChg chg="add mod">
          <ac:chgData name="Siddarth Joshi" userId="bc4d29ca-e482-4031-a817-c6a7c744f97a" providerId="ADAL" clId="{D3A2F84A-6C9A-419A-9C7B-B5B68F50507D}" dt="2022-01-07T21:38:15.392" v="7632" actId="1076"/>
          <ac:spMkLst>
            <pc:docMk/>
            <pc:sldMk cId="3712379205" sldId="332"/>
            <ac:spMk id="31" creationId="{A31DFEF5-22EA-43C1-9336-891D4354078A}"/>
          </ac:spMkLst>
        </pc:spChg>
        <pc:spChg chg="add mod">
          <ac:chgData name="Siddarth Joshi" userId="bc4d29ca-e482-4031-a817-c6a7c744f97a" providerId="ADAL" clId="{D3A2F84A-6C9A-419A-9C7B-B5B68F50507D}" dt="2022-01-07T21:39:45.451" v="7646" actId="1076"/>
          <ac:spMkLst>
            <pc:docMk/>
            <pc:sldMk cId="3712379205" sldId="332"/>
            <ac:spMk id="32" creationId="{37FC7B51-1FF1-4CC3-B96B-0BD9880B99A0}"/>
          </ac:spMkLst>
        </pc:spChg>
        <pc:spChg chg="add mod">
          <ac:chgData name="Siddarth Joshi" userId="bc4d29ca-e482-4031-a817-c6a7c744f97a" providerId="ADAL" clId="{D3A2F84A-6C9A-419A-9C7B-B5B68F50507D}" dt="2022-01-07T21:40:14.924" v="7647" actId="208"/>
          <ac:spMkLst>
            <pc:docMk/>
            <pc:sldMk cId="3712379205" sldId="332"/>
            <ac:spMk id="33" creationId="{41A327C6-8EDF-4036-9F9B-3ACC9E25FD63}"/>
          </ac:spMkLst>
        </pc:spChg>
        <pc:spChg chg="add mod">
          <ac:chgData name="Siddarth Joshi" userId="bc4d29ca-e482-4031-a817-c6a7c744f97a" providerId="ADAL" clId="{D3A2F84A-6C9A-419A-9C7B-B5B68F50507D}" dt="2022-01-07T21:39:45.451" v="7646" actId="1076"/>
          <ac:spMkLst>
            <pc:docMk/>
            <pc:sldMk cId="3712379205" sldId="332"/>
            <ac:spMk id="34" creationId="{4C833906-5AC4-4990-B2CE-16032F8F4261}"/>
          </ac:spMkLst>
        </pc:spChg>
        <pc:spChg chg="add mod">
          <ac:chgData name="Siddarth Joshi" userId="bc4d29ca-e482-4031-a817-c6a7c744f97a" providerId="ADAL" clId="{D3A2F84A-6C9A-419A-9C7B-B5B68F50507D}" dt="2022-01-07T21:39:45.451" v="7646" actId="1076"/>
          <ac:spMkLst>
            <pc:docMk/>
            <pc:sldMk cId="3712379205" sldId="332"/>
            <ac:spMk id="35" creationId="{A6062CFA-0F28-4416-9446-9A7DDA132AF0}"/>
          </ac:spMkLst>
        </pc:spChg>
        <pc:spChg chg="add mod">
          <ac:chgData name="Siddarth Joshi" userId="bc4d29ca-e482-4031-a817-c6a7c744f97a" providerId="ADAL" clId="{D3A2F84A-6C9A-419A-9C7B-B5B68F50507D}" dt="2022-01-07T21:39:45.451" v="7646" actId="1076"/>
          <ac:spMkLst>
            <pc:docMk/>
            <pc:sldMk cId="3712379205" sldId="332"/>
            <ac:spMk id="36" creationId="{E2309C86-CC68-45BC-BCE4-01EC0A840456}"/>
          </ac:spMkLst>
        </pc:spChg>
        <pc:spChg chg="add mod">
          <ac:chgData name="Siddarth Joshi" userId="bc4d29ca-e482-4031-a817-c6a7c744f97a" providerId="ADAL" clId="{D3A2F84A-6C9A-419A-9C7B-B5B68F50507D}" dt="2022-01-07T21:39:45.451" v="7646" actId="1076"/>
          <ac:spMkLst>
            <pc:docMk/>
            <pc:sldMk cId="3712379205" sldId="332"/>
            <ac:spMk id="37" creationId="{571F5B17-8EFA-4DA7-B778-ADCD279C55FB}"/>
          </ac:spMkLst>
        </pc:spChg>
        <pc:spChg chg="add mod">
          <ac:chgData name="Siddarth Joshi" userId="bc4d29ca-e482-4031-a817-c6a7c744f97a" providerId="ADAL" clId="{D3A2F84A-6C9A-419A-9C7B-B5B68F50507D}" dt="2022-01-07T21:39:45.451" v="7646" actId="1076"/>
          <ac:spMkLst>
            <pc:docMk/>
            <pc:sldMk cId="3712379205" sldId="332"/>
            <ac:spMk id="38" creationId="{78857F74-238D-4E2F-8716-65F92E3C04CA}"/>
          </ac:spMkLst>
        </pc:spChg>
        <pc:spChg chg="add mod">
          <ac:chgData name="Siddarth Joshi" userId="bc4d29ca-e482-4031-a817-c6a7c744f97a" providerId="ADAL" clId="{D3A2F84A-6C9A-419A-9C7B-B5B68F50507D}" dt="2022-01-07T21:39:45.451" v="7646" actId="1076"/>
          <ac:spMkLst>
            <pc:docMk/>
            <pc:sldMk cId="3712379205" sldId="332"/>
            <ac:spMk id="39" creationId="{201F5428-3E09-4CD7-9AC9-677AB89EAABA}"/>
          </ac:spMkLst>
        </pc:spChg>
        <pc:spChg chg="add mod">
          <ac:chgData name="Siddarth Joshi" userId="bc4d29ca-e482-4031-a817-c6a7c744f97a" providerId="ADAL" clId="{D3A2F84A-6C9A-419A-9C7B-B5B68F50507D}" dt="2022-01-07T21:39:45.451" v="7646" actId="1076"/>
          <ac:spMkLst>
            <pc:docMk/>
            <pc:sldMk cId="3712379205" sldId="332"/>
            <ac:spMk id="40" creationId="{D6B560BB-7807-4B13-9F28-89C2C42DA97F}"/>
          </ac:spMkLst>
        </pc:spChg>
        <pc:spChg chg="add mod">
          <ac:chgData name="Siddarth Joshi" userId="bc4d29ca-e482-4031-a817-c6a7c744f97a" providerId="ADAL" clId="{D3A2F84A-6C9A-419A-9C7B-B5B68F50507D}" dt="2022-01-07T21:37:44.600" v="7627" actId="1076"/>
          <ac:spMkLst>
            <pc:docMk/>
            <pc:sldMk cId="3712379205" sldId="332"/>
            <ac:spMk id="41" creationId="{20A86244-9EEF-43CD-9A97-CB0756B387DC}"/>
          </ac:spMkLst>
        </pc:spChg>
        <pc:spChg chg="add mod">
          <ac:chgData name="Siddarth Joshi" userId="bc4d29ca-e482-4031-a817-c6a7c744f97a" providerId="ADAL" clId="{D3A2F84A-6C9A-419A-9C7B-B5B68F50507D}" dt="2022-01-07T21:37:44.600" v="7627" actId="1076"/>
          <ac:spMkLst>
            <pc:docMk/>
            <pc:sldMk cId="3712379205" sldId="332"/>
            <ac:spMk id="42" creationId="{ACBB07E2-9086-4742-A304-69693FF5BF19}"/>
          </ac:spMkLst>
        </pc:spChg>
        <pc:spChg chg="add mod">
          <ac:chgData name="Siddarth Joshi" userId="bc4d29ca-e482-4031-a817-c6a7c744f97a" providerId="ADAL" clId="{D3A2F84A-6C9A-419A-9C7B-B5B68F50507D}" dt="2022-01-07T21:37:44.600" v="7627" actId="1076"/>
          <ac:spMkLst>
            <pc:docMk/>
            <pc:sldMk cId="3712379205" sldId="332"/>
            <ac:spMk id="43" creationId="{D3D6559D-47B2-41A9-8DBF-F40DE47ED6A6}"/>
          </ac:spMkLst>
        </pc:spChg>
        <pc:spChg chg="add mod">
          <ac:chgData name="Siddarth Joshi" userId="bc4d29ca-e482-4031-a817-c6a7c744f97a" providerId="ADAL" clId="{D3A2F84A-6C9A-419A-9C7B-B5B68F50507D}" dt="2022-01-07T21:38:15.392" v="7632" actId="1076"/>
          <ac:spMkLst>
            <pc:docMk/>
            <pc:sldMk cId="3712379205" sldId="332"/>
            <ac:spMk id="44" creationId="{F5D4D0C5-125F-4E60-9EC0-8EEF18D21B6D}"/>
          </ac:spMkLst>
        </pc:spChg>
        <pc:spChg chg="add mod">
          <ac:chgData name="Siddarth Joshi" userId="bc4d29ca-e482-4031-a817-c6a7c744f97a" providerId="ADAL" clId="{D3A2F84A-6C9A-419A-9C7B-B5B68F50507D}" dt="2022-01-07T21:40:19.698" v="7648" actId="1076"/>
          <ac:spMkLst>
            <pc:docMk/>
            <pc:sldMk cId="3712379205" sldId="332"/>
            <ac:spMk id="47" creationId="{7283FBF1-51BD-4FB5-8E6F-686CDB5763EC}"/>
          </ac:spMkLst>
        </pc:spChg>
        <pc:spChg chg="add mod">
          <ac:chgData name="Siddarth Joshi" userId="bc4d29ca-e482-4031-a817-c6a7c744f97a" providerId="ADAL" clId="{D3A2F84A-6C9A-419A-9C7B-B5B68F50507D}" dt="2022-01-07T21:40:29.877" v="7650" actId="1076"/>
          <ac:spMkLst>
            <pc:docMk/>
            <pc:sldMk cId="3712379205" sldId="332"/>
            <ac:spMk id="48" creationId="{378FEF6B-80B4-4C82-99C6-4A40E877428F}"/>
          </ac:spMkLst>
        </pc:spChg>
        <pc:spChg chg="add mod">
          <ac:chgData name="Siddarth Joshi" userId="bc4d29ca-e482-4031-a817-c6a7c744f97a" providerId="ADAL" clId="{D3A2F84A-6C9A-419A-9C7B-B5B68F50507D}" dt="2022-01-07T21:40:39.357" v="7653" actId="20577"/>
          <ac:spMkLst>
            <pc:docMk/>
            <pc:sldMk cId="3712379205" sldId="332"/>
            <ac:spMk id="49" creationId="{7BF4D9C3-1152-4669-B5BB-E6A7535B0AF5}"/>
          </ac:spMkLst>
        </pc:spChg>
        <pc:picChg chg="del">
          <ac:chgData name="Siddarth Joshi" userId="bc4d29ca-e482-4031-a817-c6a7c744f97a" providerId="ADAL" clId="{D3A2F84A-6C9A-419A-9C7B-B5B68F50507D}" dt="2022-01-07T21:37:15.642" v="7612" actId="478"/>
          <ac:picMkLst>
            <pc:docMk/>
            <pc:sldMk cId="3712379205" sldId="332"/>
            <ac:picMk id="12" creationId="{DCF3D29F-01F4-4EE3-A616-F91356F5029F}"/>
          </ac:picMkLst>
        </pc:picChg>
        <pc:cxnChg chg="add del mod">
          <ac:chgData name="Siddarth Joshi" userId="bc4d29ca-e482-4031-a817-c6a7c744f97a" providerId="ADAL" clId="{D3A2F84A-6C9A-419A-9C7B-B5B68F50507D}" dt="2022-01-07T21:37:26.509" v="7622"/>
          <ac:cxnSpMkLst>
            <pc:docMk/>
            <pc:sldMk cId="3712379205" sldId="332"/>
            <ac:cxnSpMk id="27" creationId="{527C212D-CD83-479B-AB95-524375F0229D}"/>
          </ac:cxnSpMkLst>
        </pc:cxnChg>
        <pc:cxnChg chg="add del mod">
          <ac:chgData name="Siddarth Joshi" userId="bc4d29ca-e482-4031-a817-c6a7c744f97a" providerId="ADAL" clId="{D3A2F84A-6C9A-419A-9C7B-B5B68F50507D}" dt="2022-01-07T21:37:26.509" v="7622"/>
          <ac:cxnSpMkLst>
            <pc:docMk/>
            <pc:sldMk cId="3712379205" sldId="332"/>
            <ac:cxnSpMk id="28" creationId="{14CD98B5-5623-4179-AF56-2F378380A9CD}"/>
          </ac:cxnSpMkLst>
        </pc:cxnChg>
        <pc:cxnChg chg="add mod">
          <ac:chgData name="Siddarth Joshi" userId="bc4d29ca-e482-4031-a817-c6a7c744f97a" providerId="ADAL" clId="{D3A2F84A-6C9A-419A-9C7B-B5B68F50507D}" dt="2022-01-07T21:39:45.451" v="7646" actId="1076"/>
          <ac:cxnSpMkLst>
            <pc:docMk/>
            <pc:sldMk cId="3712379205" sldId="332"/>
            <ac:cxnSpMk id="45" creationId="{E4B201EC-16DD-4D44-A168-E727718762E0}"/>
          </ac:cxnSpMkLst>
        </pc:cxnChg>
        <pc:cxnChg chg="add mod">
          <ac:chgData name="Siddarth Joshi" userId="bc4d29ca-e482-4031-a817-c6a7c744f97a" providerId="ADAL" clId="{D3A2F84A-6C9A-419A-9C7B-B5B68F50507D}" dt="2022-01-07T21:39:45.451" v="7646" actId="1076"/>
          <ac:cxnSpMkLst>
            <pc:docMk/>
            <pc:sldMk cId="3712379205" sldId="332"/>
            <ac:cxnSpMk id="46" creationId="{D9370FAD-96AE-43D9-BCFA-ADD006462031}"/>
          </ac:cxnSpMkLst>
        </pc:cxnChg>
      </pc:sldChg>
      <pc:sldChg chg="addSp delSp modSp add mod">
        <pc:chgData name="Siddarth Joshi" userId="bc4d29ca-e482-4031-a817-c6a7c744f97a" providerId="ADAL" clId="{D3A2F84A-6C9A-419A-9C7B-B5B68F50507D}" dt="2022-01-07T21:43:22.885" v="7662" actId="12"/>
        <pc:sldMkLst>
          <pc:docMk/>
          <pc:sldMk cId="2100650109" sldId="333"/>
        </pc:sldMkLst>
        <pc:spChg chg="add mod">
          <ac:chgData name="Siddarth Joshi" userId="bc4d29ca-e482-4031-a817-c6a7c744f97a" providerId="ADAL" clId="{D3A2F84A-6C9A-419A-9C7B-B5B68F50507D}" dt="2022-01-07T21:43:22.885" v="7662" actId="12"/>
          <ac:spMkLst>
            <pc:docMk/>
            <pc:sldMk cId="2100650109" sldId="333"/>
            <ac:spMk id="50" creationId="{F982CCA2-8FA8-47B1-B0F2-98EFBD846E6C}"/>
          </ac:spMkLst>
        </pc:spChg>
        <pc:spChg chg="del">
          <ac:chgData name="Siddarth Joshi" userId="bc4d29ca-e482-4031-a817-c6a7c744f97a" providerId="ADAL" clId="{D3A2F84A-6C9A-419A-9C7B-B5B68F50507D}" dt="2022-01-07T21:42:54.664" v="7657" actId="478"/>
          <ac:spMkLst>
            <pc:docMk/>
            <pc:sldMk cId="2100650109" sldId="333"/>
            <ac:spMk id="82" creationId="{8B8A00AB-BD04-4FB6-A61B-DF2D6226E3EF}"/>
          </ac:spMkLst>
        </pc:spChg>
        <pc:spChg chg="del">
          <ac:chgData name="Siddarth Joshi" userId="bc4d29ca-e482-4031-a817-c6a7c744f97a" providerId="ADAL" clId="{D3A2F84A-6C9A-419A-9C7B-B5B68F50507D}" dt="2022-01-07T21:42:54.664" v="7657" actId="478"/>
          <ac:spMkLst>
            <pc:docMk/>
            <pc:sldMk cId="2100650109" sldId="333"/>
            <ac:spMk id="119" creationId="{AA6C154C-D8CC-4914-BEEC-618E9E755EEF}"/>
          </ac:spMkLst>
        </pc:spChg>
        <pc:spChg chg="del">
          <ac:chgData name="Siddarth Joshi" userId="bc4d29ca-e482-4031-a817-c6a7c744f97a" providerId="ADAL" clId="{D3A2F84A-6C9A-419A-9C7B-B5B68F50507D}" dt="2022-01-07T21:42:54.664" v="7657" actId="478"/>
          <ac:spMkLst>
            <pc:docMk/>
            <pc:sldMk cId="2100650109" sldId="333"/>
            <ac:spMk id="120" creationId="{0427EE4E-9A9E-4DFD-8DE6-41B25E3F5096}"/>
          </ac:spMkLst>
        </pc:spChg>
        <pc:spChg chg="del">
          <ac:chgData name="Siddarth Joshi" userId="bc4d29ca-e482-4031-a817-c6a7c744f97a" providerId="ADAL" clId="{D3A2F84A-6C9A-419A-9C7B-B5B68F50507D}" dt="2022-01-07T21:42:54.664" v="7657" actId="478"/>
          <ac:spMkLst>
            <pc:docMk/>
            <pc:sldMk cId="2100650109" sldId="333"/>
            <ac:spMk id="121" creationId="{8F3C907F-F571-4516-A649-4238E537B814}"/>
          </ac:spMkLst>
        </pc:spChg>
        <pc:spChg chg="del">
          <ac:chgData name="Siddarth Joshi" userId="bc4d29ca-e482-4031-a817-c6a7c744f97a" providerId="ADAL" clId="{D3A2F84A-6C9A-419A-9C7B-B5B68F50507D}" dt="2022-01-07T21:42:54.664" v="7657" actId="478"/>
          <ac:spMkLst>
            <pc:docMk/>
            <pc:sldMk cId="2100650109" sldId="333"/>
            <ac:spMk id="122" creationId="{164784A6-72B5-4811-A4B7-11BC467BE3A1}"/>
          </ac:spMkLst>
        </pc:spChg>
        <pc:spChg chg="del">
          <ac:chgData name="Siddarth Joshi" userId="bc4d29ca-e482-4031-a817-c6a7c744f97a" providerId="ADAL" clId="{D3A2F84A-6C9A-419A-9C7B-B5B68F50507D}" dt="2022-01-07T21:42:54.664" v="7657" actId="478"/>
          <ac:spMkLst>
            <pc:docMk/>
            <pc:sldMk cId="2100650109" sldId="333"/>
            <ac:spMk id="123" creationId="{D461B7C1-C1A7-4303-9ECA-75294762DD98}"/>
          </ac:spMkLst>
        </pc:spChg>
        <pc:spChg chg="del">
          <ac:chgData name="Siddarth Joshi" userId="bc4d29ca-e482-4031-a817-c6a7c744f97a" providerId="ADAL" clId="{D3A2F84A-6C9A-419A-9C7B-B5B68F50507D}" dt="2022-01-07T21:42:54.664" v="7657" actId="478"/>
          <ac:spMkLst>
            <pc:docMk/>
            <pc:sldMk cId="2100650109" sldId="333"/>
            <ac:spMk id="124" creationId="{ED99D061-056E-4FCA-80F8-69707E4B9959}"/>
          </ac:spMkLst>
        </pc:spChg>
        <pc:spChg chg="del">
          <ac:chgData name="Siddarth Joshi" userId="bc4d29ca-e482-4031-a817-c6a7c744f97a" providerId="ADAL" clId="{D3A2F84A-6C9A-419A-9C7B-B5B68F50507D}" dt="2022-01-07T21:42:54.664" v="7657" actId="478"/>
          <ac:spMkLst>
            <pc:docMk/>
            <pc:sldMk cId="2100650109" sldId="333"/>
            <ac:spMk id="125" creationId="{5E930993-5348-4EEA-B654-D2440E2621DA}"/>
          </ac:spMkLst>
        </pc:spChg>
        <pc:spChg chg="del">
          <ac:chgData name="Siddarth Joshi" userId="bc4d29ca-e482-4031-a817-c6a7c744f97a" providerId="ADAL" clId="{D3A2F84A-6C9A-419A-9C7B-B5B68F50507D}" dt="2022-01-07T21:42:54.664" v="7657" actId="478"/>
          <ac:spMkLst>
            <pc:docMk/>
            <pc:sldMk cId="2100650109" sldId="333"/>
            <ac:spMk id="126" creationId="{A99C17FB-88C0-43D3-9308-FFC074356684}"/>
          </ac:spMkLst>
        </pc:spChg>
        <pc:spChg chg="del">
          <ac:chgData name="Siddarth Joshi" userId="bc4d29ca-e482-4031-a817-c6a7c744f97a" providerId="ADAL" clId="{D3A2F84A-6C9A-419A-9C7B-B5B68F50507D}" dt="2022-01-07T21:42:54.664" v="7657" actId="478"/>
          <ac:spMkLst>
            <pc:docMk/>
            <pc:sldMk cId="2100650109" sldId="333"/>
            <ac:spMk id="127" creationId="{AB103BD9-AC04-41B3-9D77-A0FA990577BA}"/>
          </ac:spMkLst>
        </pc:spChg>
        <pc:grpChg chg="del">
          <ac:chgData name="Siddarth Joshi" userId="bc4d29ca-e482-4031-a817-c6a7c744f97a" providerId="ADAL" clId="{D3A2F84A-6C9A-419A-9C7B-B5B68F50507D}" dt="2022-01-07T21:42:54.664" v="7657" actId="478"/>
          <ac:grpSpMkLst>
            <pc:docMk/>
            <pc:sldMk cId="2100650109" sldId="333"/>
            <ac:grpSpMk id="83" creationId="{FEAFBFEE-4D84-4721-B676-F20665B6E6BA}"/>
          </ac:grpSpMkLst>
        </pc:grpChg>
        <pc:grpChg chg="del">
          <ac:chgData name="Siddarth Joshi" userId="bc4d29ca-e482-4031-a817-c6a7c744f97a" providerId="ADAL" clId="{D3A2F84A-6C9A-419A-9C7B-B5B68F50507D}" dt="2022-01-07T21:42:54.664" v="7657" actId="478"/>
          <ac:grpSpMkLst>
            <pc:docMk/>
            <pc:sldMk cId="2100650109" sldId="333"/>
            <ac:grpSpMk id="101" creationId="{320F2C96-DCC5-46C8-BA1C-FB4156A54C89}"/>
          </ac:grpSpMkLst>
        </pc:grpChg>
      </pc:sldChg>
      <pc:sldChg chg="add del">
        <pc:chgData name="Siddarth Joshi" userId="bc4d29ca-e482-4031-a817-c6a7c744f97a" providerId="ADAL" clId="{D3A2F84A-6C9A-419A-9C7B-B5B68F50507D}" dt="2022-01-07T18:12:09.212" v="5029" actId="47"/>
        <pc:sldMkLst>
          <pc:docMk/>
          <pc:sldMk cId="3608789105" sldId="336"/>
        </pc:sldMkLst>
      </pc:sldChg>
      <pc:sldChg chg="add del">
        <pc:chgData name="Siddarth Joshi" userId="bc4d29ca-e482-4031-a817-c6a7c744f97a" providerId="ADAL" clId="{D3A2F84A-6C9A-419A-9C7B-B5B68F50507D}" dt="2022-01-07T18:25:22.553" v="5356" actId="47"/>
        <pc:sldMkLst>
          <pc:docMk/>
          <pc:sldMk cId="4264426470" sldId="337"/>
        </pc:sldMkLst>
      </pc:sldChg>
      <pc:sldChg chg="add del">
        <pc:chgData name="Siddarth Joshi" userId="bc4d29ca-e482-4031-a817-c6a7c744f97a" providerId="ADAL" clId="{D3A2F84A-6C9A-419A-9C7B-B5B68F50507D}" dt="2022-01-07T18:25:35.205" v="5358" actId="47"/>
        <pc:sldMkLst>
          <pc:docMk/>
          <pc:sldMk cId="469215855" sldId="338"/>
        </pc:sldMkLst>
      </pc:sldChg>
      <pc:sldChg chg="add del">
        <pc:chgData name="Siddarth Joshi" userId="bc4d29ca-e482-4031-a817-c6a7c744f97a" providerId="ADAL" clId="{D3A2F84A-6C9A-419A-9C7B-B5B68F50507D}" dt="2022-01-07T18:25:35.205" v="5358" actId="47"/>
        <pc:sldMkLst>
          <pc:docMk/>
          <pc:sldMk cId="2571422301" sldId="339"/>
        </pc:sldMkLst>
      </pc:sldChg>
      <pc:sldMasterChg chg="delSldLayout">
        <pc:chgData name="Siddarth Joshi" userId="bc4d29ca-e482-4031-a817-c6a7c744f97a" providerId="ADAL" clId="{D3A2F84A-6C9A-419A-9C7B-B5B68F50507D}" dt="2022-01-07T18:25:22.553" v="5356" actId="47"/>
        <pc:sldMasterMkLst>
          <pc:docMk/>
          <pc:sldMasterMk cId="2427128101" sldId="2147483648"/>
        </pc:sldMasterMkLst>
        <pc:sldLayoutChg chg="del">
          <pc:chgData name="Siddarth Joshi" userId="bc4d29ca-e482-4031-a817-c6a7c744f97a" providerId="ADAL" clId="{D3A2F84A-6C9A-419A-9C7B-B5B68F50507D}" dt="2022-01-07T18:25:22.553" v="5356" actId="47"/>
          <pc:sldLayoutMkLst>
            <pc:docMk/>
            <pc:sldMasterMk cId="2427128101" sldId="2147483648"/>
            <pc:sldLayoutMk cId="2000160212" sldId="2147483660"/>
          </pc:sldLayoutMkLst>
        </pc:sldLayoutChg>
      </pc:sldMasterChg>
    </pc:docChg>
  </pc:docChgLst>
  <pc:docChgLst>
    <pc:chgData name="Siddarth Joshi" userId="bc4d29ca-e482-4031-a817-c6a7c744f97a" providerId="ADAL" clId="{05D9BA43-8B84-4C3A-8C88-F681778DD356}"/>
    <pc:docChg chg="custSel addSld delSld modSld sldOrd">
      <pc:chgData name="Siddarth Joshi" userId="bc4d29ca-e482-4031-a817-c6a7c744f97a" providerId="ADAL" clId="{05D9BA43-8B84-4C3A-8C88-F681778DD356}" dt="2022-01-08T19:42:39.122" v="4401" actId="2696"/>
      <pc:docMkLst>
        <pc:docMk/>
      </pc:docMkLst>
      <pc:sldChg chg="modSp mod">
        <pc:chgData name="Siddarth Joshi" userId="bc4d29ca-e482-4031-a817-c6a7c744f97a" providerId="ADAL" clId="{05D9BA43-8B84-4C3A-8C88-F681778DD356}" dt="2022-01-08T04:52:00.629" v="11" actId="14100"/>
        <pc:sldMkLst>
          <pc:docMk/>
          <pc:sldMk cId="357927040" sldId="256"/>
        </pc:sldMkLst>
        <pc:spChg chg="mod">
          <ac:chgData name="Siddarth Joshi" userId="bc4d29ca-e482-4031-a817-c6a7c744f97a" providerId="ADAL" clId="{05D9BA43-8B84-4C3A-8C88-F681778DD356}" dt="2022-01-08T04:52:00.629" v="11" actId="14100"/>
          <ac:spMkLst>
            <pc:docMk/>
            <pc:sldMk cId="357927040" sldId="256"/>
            <ac:spMk id="2" creationId="{EB1D64C7-2B57-4995-8266-CA21FD2E1527}"/>
          </ac:spMkLst>
        </pc:spChg>
      </pc:sldChg>
      <pc:sldChg chg="addSp delSp modSp mod ord">
        <pc:chgData name="Siddarth Joshi" userId="bc4d29ca-e482-4031-a817-c6a7c744f97a" providerId="ADAL" clId="{05D9BA43-8B84-4C3A-8C88-F681778DD356}" dt="2022-01-08T18:49:51.070" v="749" actId="20577"/>
        <pc:sldMkLst>
          <pc:docMk/>
          <pc:sldMk cId="2044519996" sldId="317"/>
        </pc:sldMkLst>
        <pc:spChg chg="mod">
          <ac:chgData name="Siddarth Joshi" userId="bc4d29ca-e482-4031-a817-c6a7c744f97a" providerId="ADAL" clId="{05D9BA43-8B84-4C3A-8C88-F681778DD356}" dt="2022-01-08T04:53:05.430" v="22" actId="20577"/>
          <ac:spMkLst>
            <pc:docMk/>
            <pc:sldMk cId="2044519996" sldId="317"/>
            <ac:spMk id="8" creationId="{BBB9B1C4-5210-4BEA-A556-2A53383A911F}"/>
          </ac:spMkLst>
        </pc:spChg>
        <pc:spChg chg="add mod">
          <ac:chgData name="Siddarth Joshi" userId="bc4d29ca-e482-4031-a817-c6a7c744f97a" providerId="ADAL" clId="{05D9BA43-8B84-4C3A-8C88-F681778DD356}" dt="2022-01-08T18:47:59.893" v="611" actId="20577"/>
          <ac:spMkLst>
            <pc:docMk/>
            <pc:sldMk cId="2044519996" sldId="317"/>
            <ac:spMk id="9" creationId="{22018737-201A-47B6-BF29-174DA7DB677A}"/>
          </ac:spMkLst>
        </pc:spChg>
        <pc:spChg chg="del">
          <ac:chgData name="Siddarth Joshi" userId="bc4d29ca-e482-4031-a817-c6a7c744f97a" providerId="ADAL" clId="{05D9BA43-8B84-4C3A-8C88-F681778DD356}" dt="2022-01-08T04:52:07.964" v="12" actId="478"/>
          <ac:spMkLst>
            <pc:docMk/>
            <pc:sldMk cId="2044519996" sldId="317"/>
            <ac:spMk id="12" creationId="{491C066B-0D6F-4746-A0CB-076EB0B47299}"/>
          </ac:spMkLst>
        </pc:spChg>
        <pc:spChg chg="add mod">
          <ac:chgData name="Siddarth Joshi" userId="bc4d29ca-e482-4031-a817-c6a7c744f97a" providerId="ADAL" clId="{05D9BA43-8B84-4C3A-8C88-F681778DD356}" dt="2022-01-08T18:47:46.475" v="608" actId="1076"/>
          <ac:spMkLst>
            <pc:docMk/>
            <pc:sldMk cId="2044519996" sldId="317"/>
            <ac:spMk id="13" creationId="{046E062D-AC3E-4F08-A06E-AB26756AF848}"/>
          </ac:spMkLst>
        </pc:spChg>
        <pc:spChg chg="del">
          <ac:chgData name="Siddarth Joshi" userId="bc4d29ca-e482-4031-a817-c6a7c744f97a" providerId="ADAL" clId="{05D9BA43-8B84-4C3A-8C88-F681778DD356}" dt="2022-01-08T04:52:07.964" v="12" actId="478"/>
          <ac:spMkLst>
            <pc:docMk/>
            <pc:sldMk cId="2044519996" sldId="317"/>
            <ac:spMk id="14" creationId="{57BA86F2-B743-4B52-BCE2-65784BE3755D}"/>
          </ac:spMkLst>
        </pc:spChg>
        <pc:spChg chg="add mod">
          <ac:chgData name="Siddarth Joshi" userId="bc4d29ca-e482-4031-a817-c6a7c744f97a" providerId="ADAL" clId="{05D9BA43-8B84-4C3A-8C88-F681778DD356}" dt="2022-01-08T18:49:51.070" v="749" actId="20577"/>
          <ac:spMkLst>
            <pc:docMk/>
            <pc:sldMk cId="2044519996" sldId="317"/>
            <ac:spMk id="15" creationId="{93A80A0B-8536-4548-9D31-B1937B32E0B3}"/>
          </ac:spMkLst>
        </pc:spChg>
        <pc:picChg chg="add mod">
          <ac:chgData name="Siddarth Joshi" userId="bc4d29ca-e482-4031-a817-c6a7c744f97a" providerId="ADAL" clId="{05D9BA43-8B84-4C3A-8C88-F681778DD356}" dt="2022-01-08T18:46:39.587" v="534" actId="1076"/>
          <ac:picMkLst>
            <pc:docMk/>
            <pc:sldMk cId="2044519996" sldId="317"/>
            <ac:picMk id="3" creationId="{A1510241-FE06-41C8-A421-E8988FAECCB0}"/>
          </ac:picMkLst>
        </pc:picChg>
        <pc:picChg chg="del">
          <ac:chgData name="Siddarth Joshi" userId="bc4d29ca-e482-4031-a817-c6a7c744f97a" providerId="ADAL" clId="{05D9BA43-8B84-4C3A-8C88-F681778DD356}" dt="2022-01-08T04:52:07.964" v="12" actId="478"/>
          <ac:picMkLst>
            <pc:docMk/>
            <pc:sldMk cId="2044519996" sldId="317"/>
            <ac:picMk id="1026" creationId="{1A3E7721-E4B1-40E8-BB29-31820E2C58FE}"/>
          </ac:picMkLst>
        </pc:picChg>
      </pc:sldChg>
      <pc:sldChg chg="del">
        <pc:chgData name="Siddarth Joshi" userId="bc4d29ca-e482-4031-a817-c6a7c744f97a" providerId="ADAL" clId="{05D9BA43-8B84-4C3A-8C88-F681778DD356}" dt="2022-01-08T04:52:17.745" v="13" actId="47"/>
        <pc:sldMkLst>
          <pc:docMk/>
          <pc:sldMk cId="124912944" sldId="318"/>
        </pc:sldMkLst>
      </pc:sldChg>
      <pc:sldChg chg="addSp modSp add mod">
        <pc:chgData name="Siddarth Joshi" userId="bc4d29ca-e482-4031-a817-c6a7c744f97a" providerId="ADAL" clId="{05D9BA43-8B84-4C3A-8C88-F681778DD356}" dt="2022-01-08T18:43:12.531" v="403" actId="20577"/>
        <pc:sldMkLst>
          <pc:docMk/>
          <pc:sldMk cId="648713783" sldId="318"/>
        </pc:sldMkLst>
        <pc:spChg chg="add mod">
          <ac:chgData name="Siddarth Joshi" userId="bc4d29ca-e482-4031-a817-c6a7c744f97a" providerId="ADAL" clId="{05D9BA43-8B84-4C3A-8C88-F681778DD356}" dt="2022-01-08T18:43:12.531" v="403" actId="20577"/>
          <ac:spMkLst>
            <pc:docMk/>
            <pc:sldMk cId="648713783" sldId="318"/>
            <ac:spMk id="6" creationId="{EF757F97-076E-4A1F-82A3-CC40FB3908A9}"/>
          </ac:spMkLst>
        </pc:spChg>
        <pc:spChg chg="mod">
          <ac:chgData name="Siddarth Joshi" userId="bc4d29ca-e482-4031-a817-c6a7c744f97a" providerId="ADAL" clId="{05D9BA43-8B84-4C3A-8C88-F681778DD356}" dt="2022-01-08T18:42:17.391" v="344" actId="207"/>
          <ac:spMkLst>
            <pc:docMk/>
            <pc:sldMk cId="648713783" sldId="318"/>
            <ac:spMk id="9" creationId="{22018737-201A-47B6-BF29-174DA7DB677A}"/>
          </ac:spMkLst>
        </pc:spChg>
      </pc:sldChg>
      <pc:sldChg chg="addSp modSp add mod">
        <pc:chgData name="Siddarth Joshi" userId="bc4d29ca-e482-4031-a817-c6a7c744f97a" providerId="ADAL" clId="{05D9BA43-8B84-4C3A-8C88-F681778DD356}" dt="2022-01-08T18:56:37.681" v="1141" actId="27636"/>
        <pc:sldMkLst>
          <pc:docMk/>
          <pc:sldMk cId="2763290312" sldId="319"/>
        </pc:sldMkLst>
        <pc:spChg chg="add mod">
          <ac:chgData name="Siddarth Joshi" userId="bc4d29ca-e482-4031-a817-c6a7c744f97a" providerId="ADAL" clId="{05D9BA43-8B84-4C3A-8C88-F681778DD356}" dt="2022-01-08T18:53:31.861" v="867" actId="1076"/>
          <ac:spMkLst>
            <pc:docMk/>
            <pc:sldMk cId="2763290312" sldId="319"/>
            <ac:spMk id="7" creationId="{32AE57C3-BB68-46CC-85C1-A13074A5B91F}"/>
          </ac:spMkLst>
        </pc:spChg>
        <pc:spChg chg="mod">
          <ac:chgData name="Siddarth Joshi" userId="bc4d29ca-e482-4031-a817-c6a7c744f97a" providerId="ADAL" clId="{05D9BA43-8B84-4C3A-8C88-F681778DD356}" dt="2022-01-08T18:56:37.681" v="1141" actId="27636"/>
          <ac:spMkLst>
            <pc:docMk/>
            <pc:sldMk cId="2763290312" sldId="319"/>
            <ac:spMk id="9" creationId="{22018737-201A-47B6-BF29-174DA7DB677A}"/>
          </ac:spMkLst>
        </pc:spChg>
        <pc:spChg chg="add mod">
          <ac:chgData name="Siddarth Joshi" userId="bc4d29ca-e482-4031-a817-c6a7c744f97a" providerId="ADAL" clId="{05D9BA43-8B84-4C3A-8C88-F681778DD356}" dt="2022-01-08T18:53:43.774" v="870" actId="20577"/>
          <ac:spMkLst>
            <pc:docMk/>
            <pc:sldMk cId="2763290312" sldId="319"/>
            <ac:spMk id="10" creationId="{1351FE9D-898B-44F1-AD58-913FB2D80892}"/>
          </ac:spMkLst>
        </pc:spChg>
        <pc:picChg chg="add mod">
          <ac:chgData name="Siddarth Joshi" userId="bc4d29ca-e482-4031-a817-c6a7c744f97a" providerId="ADAL" clId="{05D9BA43-8B84-4C3A-8C88-F681778DD356}" dt="2022-01-08T18:53:00.613" v="856" actId="1076"/>
          <ac:picMkLst>
            <pc:docMk/>
            <pc:sldMk cId="2763290312" sldId="319"/>
            <ac:picMk id="1026" creationId="{5B05C8AF-ED4B-46A1-9033-0FD004EC5D4D}"/>
          </ac:picMkLst>
        </pc:picChg>
      </pc:sldChg>
      <pc:sldChg chg="del">
        <pc:chgData name="Siddarth Joshi" userId="bc4d29ca-e482-4031-a817-c6a7c744f97a" providerId="ADAL" clId="{05D9BA43-8B84-4C3A-8C88-F681778DD356}" dt="2022-01-08T04:52:17.745" v="13" actId="47"/>
        <pc:sldMkLst>
          <pc:docMk/>
          <pc:sldMk cId="4084842465" sldId="319"/>
        </pc:sldMkLst>
      </pc:sldChg>
      <pc:sldChg chg="del">
        <pc:chgData name="Siddarth Joshi" userId="bc4d29ca-e482-4031-a817-c6a7c744f97a" providerId="ADAL" clId="{05D9BA43-8B84-4C3A-8C88-F681778DD356}" dt="2022-01-08T04:52:17.745" v="13" actId="47"/>
        <pc:sldMkLst>
          <pc:docMk/>
          <pc:sldMk cId="717756589" sldId="320"/>
        </pc:sldMkLst>
      </pc:sldChg>
      <pc:sldChg chg="addSp modSp add mod">
        <pc:chgData name="Siddarth Joshi" userId="bc4d29ca-e482-4031-a817-c6a7c744f97a" providerId="ADAL" clId="{05D9BA43-8B84-4C3A-8C88-F681778DD356}" dt="2022-01-08T19:08:11.691" v="2132" actId="20577"/>
        <pc:sldMkLst>
          <pc:docMk/>
          <pc:sldMk cId="2136813855" sldId="320"/>
        </pc:sldMkLst>
        <pc:spChg chg="add mod">
          <ac:chgData name="Siddarth Joshi" userId="bc4d29ca-e482-4031-a817-c6a7c744f97a" providerId="ADAL" clId="{05D9BA43-8B84-4C3A-8C88-F681778DD356}" dt="2022-01-08T19:07:14.985" v="2106" actId="27636"/>
          <ac:spMkLst>
            <pc:docMk/>
            <pc:sldMk cId="2136813855" sldId="320"/>
            <ac:spMk id="6" creationId="{48D4477E-F588-4EED-AD25-DCD84F242B1D}"/>
          </ac:spMkLst>
        </pc:spChg>
        <pc:spChg chg="mod">
          <ac:chgData name="Siddarth Joshi" userId="bc4d29ca-e482-4031-a817-c6a7c744f97a" providerId="ADAL" clId="{05D9BA43-8B84-4C3A-8C88-F681778DD356}" dt="2022-01-08T19:08:11.691" v="2132" actId="20577"/>
          <ac:spMkLst>
            <pc:docMk/>
            <pc:sldMk cId="2136813855" sldId="320"/>
            <ac:spMk id="9" creationId="{22018737-201A-47B6-BF29-174DA7DB677A}"/>
          </ac:spMkLst>
        </pc:spChg>
      </pc:sldChg>
      <pc:sldChg chg="addSp modSp add mod">
        <pc:chgData name="Siddarth Joshi" userId="bc4d29ca-e482-4031-a817-c6a7c744f97a" providerId="ADAL" clId="{05D9BA43-8B84-4C3A-8C88-F681778DD356}" dt="2022-01-08T19:14:54.249" v="2415" actId="20577"/>
        <pc:sldMkLst>
          <pc:docMk/>
          <pc:sldMk cId="443603782" sldId="321"/>
        </pc:sldMkLst>
        <pc:spChg chg="mod">
          <ac:chgData name="Siddarth Joshi" userId="bc4d29ca-e482-4031-a817-c6a7c744f97a" providerId="ADAL" clId="{05D9BA43-8B84-4C3A-8C88-F681778DD356}" dt="2022-01-08T19:08:39.783" v="2147" actId="20577"/>
          <ac:spMkLst>
            <pc:docMk/>
            <pc:sldMk cId="443603782" sldId="321"/>
            <ac:spMk id="8" creationId="{BBB9B1C4-5210-4BEA-A556-2A53383A911F}"/>
          </ac:spMkLst>
        </pc:spChg>
        <pc:spChg chg="mod">
          <ac:chgData name="Siddarth Joshi" userId="bc4d29ca-e482-4031-a817-c6a7c744f97a" providerId="ADAL" clId="{05D9BA43-8B84-4C3A-8C88-F681778DD356}" dt="2022-01-08T19:12:44.295" v="2218" actId="1076"/>
          <ac:spMkLst>
            <pc:docMk/>
            <pc:sldMk cId="443603782" sldId="321"/>
            <ac:spMk id="9" creationId="{22018737-201A-47B6-BF29-174DA7DB677A}"/>
          </ac:spMkLst>
        </pc:spChg>
        <pc:spChg chg="add mod">
          <ac:chgData name="Siddarth Joshi" userId="bc4d29ca-e482-4031-a817-c6a7c744f97a" providerId="ADAL" clId="{05D9BA43-8B84-4C3A-8C88-F681778DD356}" dt="2022-01-08T19:13:38.082" v="2294" actId="20577"/>
          <ac:spMkLst>
            <pc:docMk/>
            <pc:sldMk cId="443603782" sldId="321"/>
            <ac:spMk id="10" creationId="{03C82070-A20E-4BE4-8DCA-1809DB8C2FEC}"/>
          </ac:spMkLst>
        </pc:spChg>
        <pc:spChg chg="add mod">
          <ac:chgData name="Siddarth Joshi" userId="bc4d29ca-e482-4031-a817-c6a7c744f97a" providerId="ADAL" clId="{05D9BA43-8B84-4C3A-8C88-F681778DD356}" dt="2022-01-08T19:14:54.249" v="2415" actId="20577"/>
          <ac:spMkLst>
            <pc:docMk/>
            <pc:sldMk cId="443603782" sldId="321"/>
            <ac:spMk id="12" creationId="{DD2EF4B6-0E42-4AAE-BE6A-2219C33BE39F}"/>
          </ac:spMkLst>
        </pc:spChg>
        <pc:picChg chg="add mod">
          <ac:chgData name="Siddarth Joshi" userId="bc4d29ca-e482-4031-a817-c6a7c744f97a" providerId="ADAL" clId="{05D9BA43-8B84-4C3A-8C88-F681778DD356}" dt="2022-01-08T19:11:16.662" v="2150" actId="1076"/>
          <ac:picMkLst>
            <pc:docMk/>
            <pc:sldMk cId="443603782" sldId="321"/>
            <ac:picMk id="2050" creationId="{256DDF4C-323F-42D6-8565-F302943FDB61}"/>
          </ac:picMkLst>
        </pc:picChg>
        <pc:picChg chg="add mod">
          <ac:chgData name="Siddarth Joshi" userId="bc4d29ca-e482-4031-a817-c6a7c744f97a" providerId="ADAL" clId="{05D9BA43-8B84-4C3A-8C88-F681778DD356}" dt="2022-01-08T19:12:55.007" v="2219" actId="1076"/>
          <ac:picMkLst>
            <pc:docMk/>
            <pc:sldMk cId="443603782" sldId="321"/>
            <ac:picMk id="2052" creationId="{301038E3-F5BD-40A6-8DB1-BFA1F7F7829D}"/>
          </ac:picMkLst>
        </pc:picChg>
      </pc:sldChg>
      <pc:sldChg chg="del">
        <pc:chgData name="Siddarth Joshi" userId="bc4d29ca-e482-4031-a817-c6a7c744f97a" providerId="ADAL" clId="{05D9BA43-8B84-4C3A-8C88-F681778DD356}" dt="2022-01-08T04:52:17.745" v="13" actId="47"/>
        <pc:sldMkLst>
          <pc:docMk/>
          <pc:sldMk cId="2698096681" sldId="321"/>
        </pc:sldMkLst>
      </pc:sldChg>
      <pc:sldChg chg="addSp delSp modSp add mod replId modNotesTx">
        <pc:chgData name="Siddarth Joshi" userId="bc4d29ca-e482-4031-a817-c6a7c744f97a" providerId="ADAL" clId="{05D9BA43-8B84-4C3A-8C88-F681778DD356}" dt="2022-01-08T19:28:53.892" v="3075" actId="20577"/>
        <pc:sldMkLst>
          <pc:docMk/>
          <pc:sldMk cId="2537650151" sldId="322"/>
        </pc:sldMkLst>
        <pc:spChg chg="add mod">
          <ac:chgData name="Siddarth Joshi" userId="bc4d29ca-e482-4031-a817-c6a7c744f97a" providerId="ADAL" clId="{05D9BA43-8B84-4C3A-8C88-F681778DD356}" dt="2022-01-08T19:28:53.892" v="3075" actId="20577"/>
          <ac:spMkLst>
            <pc:docMk/>
            <pc:sldMk cId="2537650151" sldId="322"/>
            <ac:spMk id="7" creationId="{961724F3-DE13-419E-86CB-917DE9A85A54}"/>
          </ac:spMkLst>
        </pc:spChg>
        <pc:spChg chg="mod">
          <ac:chgData name="Siddarth Joshi" userId="bc4d29ca-e482-4031-a817-c6a7c744f97a" providerId="ADAL" clId="{05D9BA43-8B84-4C3A-8C88-F681778DD356}" dt="2022-01-08T19:15:37.222" v="2430" actId="20577"/>
          <ac:spMkLst>
            <pc:docMk/>
            <pc:sldMk cId="2537650151" sldId="322"/>
            <ac:spMk id="8" creationId="{BBB9B1C4-5210-4BEA-A556-2A53383A911F}"/>
          </ac:spMkLst>
        </pc:spChg>
        <pc:spChg chg="mod">
          <ac:chgData name="Siddarth Joshi" userId="bc4d29ca-e482-4031-a817-c6a7c744f97a" providerId="ADAL" clId="{05D9BA43-8B84-4C3A-8C88-F681778DD356}" dt="2022-01-08T19:25:52.904" v="2901" actId="14100"/>
          <ac:spMkLst>
            <pc:docMk/>
            <pc:sldMk cId="2537650151" sldId="322"/>
            <ac:spMk id="9" creationId="{22018737-201A-47B6-BF29-174DA7DB677A}"/>
          </ac:spMkLst>
        </pc:spChg>
        <pc:picChg chg="add del mod">
          <ac:chgData name="Siddarth Joshi" userId="bc4d29ca-e482-4031-a817-c6a7c744f97a" providerId="ADAL" clId="{05D9BA43-8B84-4C3A-8C88-F681778DD356}" dt="2022-01-08T19:23:02.955" v="2746" actId="478"/>
          <ac:picMkLst>
            <pc:docMk/>
            <pc:sldMk cId="2537650151" sldId="322"/>
            <ac:picMk id="3" creationId="{DB566074-2143-401F-910E-DEDAA39D0F20}"/>
          </ac:picMkLst>
        </pc:picChg>
        <pc:picChg chg="add mod">
          <ac:chgData name="Siddarth Joshi" userId="bc4d29ca-e482-4031-a817-c6a7c744f97a" providerId="ADAL" clId="{05D9BA43-8B84-4C3A-8C88-F681778DD356}" dt="2022-01-08T19:17:09.193" v="2437" actId="1076"/>
          <ac:picMkLst>
            <pc:docMk/>
            <pc:sldMk cId="2537650151" sldId="322"/>
            <ac:picMk id="3074" creationId="{CE7D1D60-8F5D-41A5-9977-B3149870BB36}"/>
          </ac:picMkLst>
        </pc:picChg>
        <pc:picChg chg="add del mod">
          <ac:chgData name="Siddarth Joshi" userId="bc4d29ca-e482-4031-a817-c6a7c744f97a" providerId="ADAL" clId="{05D9BA43-8B84-4C3A-8C88-F681778DD356}" dt="2022-01-08T19:23:01.562" v="2745" actId="478"/>
          <ac:picMkLst>
            <pc:docMk/>
            <pc:sldMk cId="2537650151" sldId="322"/>
            <ac:picMk id="3076" creationId="{9C021167-4FCB-4AFB-8A5E-62EF08545B96}"/>
          </ac:picMkLst>
        </pc:picChg>
      </pc:sldChg>
      <pc:sldChg chg="del">
        <pc:chgData name="Siddarth Joshi" userId="bc4d29ca-e482-4031-a817-c6a7c744f97a" providerId="ADAL" clId="{05D9BA43-8B84-4C3A-8C88-F681778DD356}" dt="2022-01-08T04:52:17.745" v="13" actId="47"/>
        <pc:sldMkLst>
          <pc:docMk/>
          <pc:sldMk cId="2742826645" sldId="322"/>
        </pc:sldMkLst>
      </pc:sldChg>
      <pc:sldChg chg="add del replId">
        <pc:chgData name="Siddarth Joshi" userId="bc4d29ca-e482-4031-a817-c6a7c744f97a" providerId="ADAL" clId="{05D9BA43-8B84-4C3A-8C88-F681778DD356}" dt="2022-01-08T19:42:39.122" v="4401" actId="2696"/>
        <pc:sldMkLst>
          <pc:docMk/>
          <pc:sldMk cId="518959648" sldId="323"/>
        </pc:sldMkLst>
      </pc:sldChg>
      <pc:sldChg chg="del">
        <pc:chgData name="Siddarth Joshi" userId="bc4d29ca-e482-4031-a817-c6a7c744f97a" providerId="ADAL" clId="{05D9BA43-8B84-4C3A-8C88-F681778DD356}" dt="2022-01-08T04:52:17.745" v="13" actId="47"/>
        <pc:sldMkLst>
          <pc:docMk/>
          <pc:sldMk cId="2532840979" sldId="323"/>
        </pc:sldMkLst>
      </pc:sldChg>
      <pc:sldChg chg="del">
        <pc:chgData name="Siddarth Joshi" userId="bc4d29ca-e482-4031-a817-c6a7c744f97a" providerId="ADAL" clId="{05D9BA43-8B84-4C3A-8C88-F681778DD356}" dt="2022-01-08T04:52:17.745" v="13" actId="47"/>
        <pc:sldMkLst>
          <pc:docMk/>
          <pc:sldMk cId="361619267" sldId="324"/>
        </pc:sldMkLst>
      </pc:sldChg>
      <pc:sldChg chg="addSp modSp add mod">
        <pc:chgData name="Siddarth Joshi" userId="bc4d29ca-e482-4031-a817-c6a7c744f97a" providerId="ADAL" clId="{05D9BA43-8B84-4C3A-8C88-F681778DD356}" dt="2022-01-08T18:59:53.322" v="1421" actId="20577"/>
        <pc:sldMkLst>
          <pc:docMk/>
          <pc:sldMk cId="860991616" sldId="324"/>
        </pc:sldMkLst>
        <pc:spChg chg="mod">
          <ac:chgData name="Siddarth Joshi" userId="bc4d29ca-e482-4031-a817-c6a7c744f97a" providerId="ADAL" clId="{05D9BA43-8B84-4C3A-8C88-F681778DD356}" dt="2022-01-08T18:59:53.322" v="1421" actId="20577"/>
          <ac:spMkLst>
            <pc:docMk/>
            <pc:sldMk cId="860991616" sldId="324"/>
            <ac:spMk id="9" creationId="{22018737-201A-47B6-BF29-174DA7DB677A}"/>
          </ac:spMkLst>
        </pc:spChg>
        <pc:spChg chg="add mod">
          <ac:chgData name="Siddarth Joshi" userId="bc4d29ca-e482-4031-a817-c6a7c744f97a" providerId="ADAL" clId="{05D9BA43-8B84-4C3A-8C88-F681778DD356}" dt="2022-01-08T18:58:08.042" v="1241" actId="20577"/>
          <ac:spMkLst>
            <pc:docMk/>
            <pc:sldMk cId="860991616" sldId="324"/>
            <ac:spMk id="12" creationId="{B3D0634C-F53B-4160-9961-65A204604935}"/>
          </ac:spMkLst>
        </pc:spChg>
        <pc:spChg chg="add mod">
          <ac:chgData name="Siddarth Joshi" userId="bc4d29ca-e482-4031-a817-c6a7c744f97a" providerId="ADAL" clId="{05D9BA43-8B84-4C3A-8C88-F681778DD356}" dt="2022-01-08T18:58:21.832" v="1247" actId="20577"/>
          <ac:spMkLst>
            <pc:docMk/>
            <pc:sldMk cId="860991616" sldId="324"/>
            <ac:spMk id="13" creationId="{9EF99EB7-6C0C-4A81-9FD6-6490B5CFDEE3}"/>
          </ac:spMkLst>
        </pc:spChg>
        <pc:spChg chg="add mod">
          <ac:chgData name="Siddarth Joshi" userId="bc4d29ca-e482-4031-a817-c6a7c744f97a" providerId="ADAL" clId="{05D9BA43-8B84-4C3A-8C88-F681778DD356}" dt="2022-01-08T18:58:50.244" v="1252" actId="1076"/>
          <ac:spMkLst>
            <pc:docMk/>
            <pc:sldMk cId="860991616" sldId="324"/>
            <ac:spMk id="14" creationId="{663E3E35-9DC8-4A5B-8F45-72024B9DF460}"/>
          </ac:spMkLst>
        </pc:spChg>
        <pc:spChg chg="add mod">
          <ac:chgData name="Siddarth Joshi" userId="bc4d29ca-e482-4031-a817-c6a7c744f97a" providerId="ADAL" clId="{05D9BA43-8B84-4C3A-8C88-F681778DD356}" dt="2022-01-08T18:58:44.877" v="1251" actId="1076"/>
          <ac:spMkLst>
            <pc:docMk/>
            <pc:sldMk cId="860991616" sldId="324"/>
            <ac:spMk id="15" creationId="{E5FE1F83-E7D7-490B-8D02-8C363AFD2309}"/>
          </ac:spMkLst>
        </pc:spChg>
        <pc:picChg chg="mod">
          <ac:chgData name="Siddarth Joshi" userId="bc4d29ca-e482-4031-a817-c6a7c744f97a" providerId="ADAL" clId="{05D9BA43-8B84-4C3A-8C88-F681778DD356}" dt="2022-01-08T18:58:16.202" v="1244" actId="1076"/>
          <ac:picMkLst>
            <pc:docMk/>
            <pc:sldMk cId="860991616" sldId="324"/>
            <ac:picMk id="1026" creationId="{5B05C8AF-ED4B-46A1-9033-0FD004EC5D4D}"/>
          </ac:picMkLst>
        </pc:picChg>
      </pc:sldChg>
      <pc:sldChg chg="modSp add mod">
        <pc:chgData name="Siddarth Joshi" userId="bc4d29ca-e482-4031-a817-c6a7c744f97a" providerId="ADAL" clId="{05D9BA43-8B84-4C3A-8C88-F681778DD356}" dt="2022-01-08T19:00:48.613" v="1461" actId="20577"/>
        <pc:sldMkLst>
          <pc:docMk/>
          <pc:sldMk cId="1219447346" sldId="325"/>
        </pc:sldMkLst>
        <pc:spChg chg="mod">
          <ac:chgData name="Siddarth Joshi" userId="bc4d29ca-e482-4031-a817-c6a7c744f97a" providerId="ADAL" clId="{05D9BA43-8B84-4C3A-8C88-F681778DD356}" dt="2022-01-08T19:00:48.613" v="1461" actId="20577"/>
          <ac:spMkLst>
            <pc:docMk/>
            <pc:sldMk cId="1219447346" sldId="325"/>
            <ac:spMk id="9" creationId="{22018737-201A-47B6-BF29-174DA7DB677A}"/>
          </ac:spMkLst>
        </pc:spChg>
        <pc:spChg chg="mod">
          <ac:chgData name="Siddarth Joshi" userId="bc4d29ca-e482-4031-a817-c6a7c744f97a" providerId="ADAL" clId="{05D9BA43-8B84-4C3A-8C88-F681778DD356}" dt="2022-01-08T19:00:14.965" v="1426" actId="20577"/>
          <ac:spMkLst>
            <pc:docMk/>
            <pc:sldMk cId="1219447346" sldId="325"/>
            <ac:spMk id="12" creationId="{B3D0634C-F53B-4160-9961-65A204604935}"/>
          </ac:spMkLst>
        </pc:spChg>
        <pc:spChg chg="mod">
          <ac:chgData name="Siddarth Joshi" userId="bc4d29ca-e482-4031-a817-c6a7c744f97a" providerId="ADAL" clId="{05D9BA43-8B84-4C3A-8C88-F681778DD356}" dt="2022-01-08T19:00:08.937" v="1424" actId="20577"/>
          <ac:spMkLst>
            <pc:docMk/>
            <pc:sldMk cId="1219447346" sldId="325"/>
            <ac:spMk id="15" creationId="{E5FE1F83-E7D7-490B-8D02-8C363AFD2309}"/>
          </ac:spMkLst>
        </pc:spChg>
      </pc:sldChg>
      <pc:sldChg chg="delSp modSp add mod">
        <pc:chgData name="Siddarth Joshi" userId="bc4d29ca-e482-4031-a817-c6a7c744f97a" providerId="ADAL" clId="{05D9BA43-8B84-4C3A-8C88-F681778DD356}" dt="2022-01-08T19:29:35.038" v="3081" actId="1076"/>
        <pc:sldMkLst>
          <pc:docMk/>
          <pc:sldMk cId="550964320" sldId="326"/>
        </pc:sldMkLst>
        <pc:spChg chg="mod">
          <ac:chgData name="Siddarth Joshi" userId="bc4d29ca-e482-4031-a817-c6a7c744f97a" providerId="ADAL" clId="{05D9BA43-8B84-4C3A-8C88-F681778DD356}" dt="2022-01-08T19:29:35.038" v="3081" actId="1076"/>
          <ac:spMkLst>
            <pc:docMk/>
            <pc:sldMk cId="550964320" sldId="326"/>
            <ac:spMk id="7" creationId="{961724F3-DE13-419E-86CB-917DE9A85A54}"/>
          </ac:spMkLst>
        </pc:spChg>
        <pc:spChg chg="mod">
          <ac:chgData name="Siddarth Joshi" userId="bc4d29ca-e482-4031-a817-c6a7c744f97a" providerId="ADAL" clId="{05D9BA43-8B84-4C3A-8C88-F681778DD356}" dt="2022-01-08T19:29:17.989" v="3076" actId="20577"/>
          <ac:spMkLst>
            <pc:docMk/>
            <pc:sldMk cId="550964320" sldId="326"/>
            <ac:spMk id="9" creationId="{22018737-201A-47B6-BF29-174DA7DB677A}"/>
          </ac:spMkLst>
        </pc:spChg>
        <pc:picChg chg="mod">
          <ac:chgData name="Siddarth Joshi" userId="bc4d29ca-e482-4031-a817-c6a7c744f97a" providerId="ADAL" clId="{05D9BA43-8B84-4C3A-8C88-F681778DD356}" dt="2022-01-08T19:29:27.798" v="3079" actId="1076"/>
          <ac:picMkLst>
            <pc:docMk/>
            <pc:sldMk cId="550964320" sldId="326"/>
            <ac:picMk id="3" creationId="{DB566074-2143-401F-910E-DEDAA39D0F20}"/>
          </ac:picMkLst>
        </pc:picChg>
        <pc:picChg chg="del">
          <ac:chgData name="Siddarth Joshi" userId="bc4d29ca-e482-4031-a817-c6a7c744f97a" providerId="ADAL" clId="{05D9BA43-8B84-4C3A-8C88-F681778DD356}" dt="2022-01-08T19:29:21.864" v="3077" actId="478"/>
          <ac:picMkLst>
            <pc:docMk/>
            <pc:sldMk cId="550964320" sldId="326"/>
            <ac:picMk id="3074" creationId="{CE7D1D60-8F5D-41A5-9977-B3149870BB36}"/>
          </ac:picMkLst>
        </pc:picChg>
        <pc:picChg chg="mod">
          <ac:chgData name="Siddarth Joshi" userId="bc4d29ca-e482-4031-a817-c6a7c744f97a" providerId="ADAL" clId="{05D9BA43-8B84-4C3A-8C88-F681778DD356}" dt="2022-01-08T19:29:25.311" v="3078" actId="1076"/>
          <ac:picMkLst>
            <pc:docMk/>
            <pc:sldMk cId="550964320" sldId="326"/>
            <ac:picMk id="3076" creationId="{9C021167-4FCB-4AFB-8A5E-62EF08545B96}"/>
          </ac:picMkLst>
        </pc:picChg>
      </pc:sldChg>
      <pc:sldChg chg="delSp modSp add mod">
        <pc:chgData name="Siddarth Joshi" userId="bc4d29ca-e482-4031-a817-c6a7c744f97a" providerId="ADAL" clId="{05D9BA43-8B84-4C3A-8C88-F681778DD356}" dt="2022-01-08T19:42:19.846" v="4400" actId="20577"/>
        <pc:sldMkLst>
          <pc:docMk/>
          <pc:sldMk cId="3067396095" sldId="327"/>
        </pc:sldMkLst>
        <pc:spChg chg="del">
          <ac:chgData name="Siddarth Joshi" userId="bc4d29ca-e482-4031-a817-c6a7c744f97a" providerId="ADAL" clId="{05D9BA43-8B84-4C3A-8C88-F681778DD356}" dt="2022-01-08T19:31:28.986" v="3216" actId="478"/>
          <ac:spMkLst>
            <pc:docMk/>
            <pc:sldMk cId="3067396095" sldId="327"/>
            <ac:spMk id="7" creationId="{961724F3-DE13-419E-86CB-917DE9A85A54}"/>
          </ac:spMkLst>
        </pc:spChg>
        <pc:spChg chg="mod">
          <ac:chgData name="Siddarth Joshi" userId="bc4d29ca-e482-4031-a817-c6a7c744f97a" providerId="ADAL" clId="{05D9BA43-8B84-4C3A-8C88-F681778DD356}" dt="2022-01-08T19:42:19.846" v="4400" actId="20577"/>
          <ac:spMkLst>
            <pc:docMk/>
            <pc:sldMk cId="3067396095" sldId="327"/>
            <ac:spMk id="9" creationId="{22018737-201A-47B6-BF29-174DA7DB677A}"/>
          </ac:spMkLst>
        </pc:spChg>
        <pc:picChg chg="del">
          <ac:chgData name="Siddarth Joshi" userId="bc4d29ca-e482-4031-a817-c6a7c744f97a" providerId="ADAL" clId="{05D9BA43-8B84-4C3A-8C88-F681778DD356}" dt="2022-01-08T19:29:59.816" v="3084" actId="478"/>
          <ac:picMkLst>
            <pc:docMk/>
            <pc:sldMk cId="3067396095" sldId="327"/>
            <ac:picMk id="3" creationId="{DB566074-2143-401F-910E-DEDAA39D0F20}"/>
          </ac:picMkLst>
        </pc:picChg>
        <pc:picChg chg="del">
          <ac:chgData name="Siddarth Joshi" userId="bc4d29ca-e482-4031-a817-c6a7c744f97a" providerId="ADAL" clId="{05D9BA43-8B84-4C3A-8C88-F681778DD356}" dt="2022-01-08T19:29:58.388" v="3083" actId="478"/>
          <ac:picMkLst>
            <pc:docMk/>
            <pc:sldMk cId="3067396095" sldId="327"/>
            <ac:picMk id="3076" creationId="{9C021167-4FCB-4AFB-8A5E-62EF08545B96}"/>
          </ac:picMkLst>
        </pc:picChg>
      </pc:sldChg>
    </pc:docChg>
  </pc:docChgLst>
  <pc:docChgLst>
    <pc:chgData name="Siddarth Joshi" userId="bc4d29ca-e482-4031-a817-c6a7c744f97a" providerId="ADAL" clId="{3141ACD6-00FB-46A1-88E0-E180C61F409C}"/>
    <pc:docChg chg="undo redo custSel addSld delSld modSld sldOrd">
      <pc:chgData name="Siddarth Joshi" userId="bc4d29ca-e482-4031-a817-c6a7c744f97a" providerId="ADAL" clId="{3141ACD6-00FB-46A1-88E0-E180C61F409C}" dt="2022-01-08T04:11:58.883" v="4160" actId="47"/>
      <pc:docMkLst>
        <pc:docMk/>
      </pc:docMkLst>
      <pc:sldChg chg="del">
        <pc:chgData name="Siddarth Joshi" userId="bc4d29ca-e482-4031-a817-c6a7c744f97a" providerId="ADAL" clId="{3141ACD6-00FB-46A1-88E0-E180C61F409C}" dt="2022-01-07T21:59:48.677" v="0" actId="47"/>
        <pc:sldMkLst>
          <pc:docMk/>
          <pc:sldMk cId="4041419779" sldId="257"/>
        </pc:sldMkLst>
      </pc:sldChg>
      <pc:sldChg chg="del">
        <pc:chgData name="Siddarth Joshi" userId="bc4d29ca-e482-4031-a817-c6a7c744f97a" providerId="ADAL" clId="{3141ACD6-00FB-46A1-88E0-E180C61F409C}" dt="2022-01-07T21:59:48.677" v="0" actId="47"/>
        <pc:sldMkLst>
          <pc:docMk/>
          <pc:sldMk cId="2593414292" sldId="258"/>
        </pc:sldMkLst>
      </pc:sldChg>
      <pc:sldChg chg="del">
        <pc:chgData name="Siddarth Joshi" userId="bc4d29ca-e482-4031-a817-c6a7c744f97a" providerId="ADAL" clId="{3141ACD6-00FB-46A1-88E0-E180C61F409C}" dt="2022-01-07T21:59:48.677" v="0" actId="47"/>
        <pc:sldMkLst>
          <pc:docMk/>
          <pc:sldMk cId="105593165" sldId="259"/>
        </pc:sldMkLst>
      </pc:sldChg>
      <pc:sldChg chg="del">
        <pc:chgData name="Siddarth Joshi" userId="bc4d29ca-e482-4031-a817-c6a7c744f97a" providerId="ADAL" clId="{3141ACD6-00FB-46A1-88E0-E180C61F409C}" dt="2022-01-07T21:59:48.677" v="0" actId="47"/>
        <pc:sldMkLst>
          <pc:docMk/>
          <pc:sldMk cId="3713806186" sldId="260"/>
        </pc:sldMkLst>
      </pc:sldChg>
      <pc:sldChg chg="del">
        <pc:chgData name="Siddarth Joshi" userId="bc4d29ca-e482-4031-a817-c6a7c744f97a" providerId="ADAL" clId="{3141ACD6-00FB-46A1-88E0-E180C61F409C}" dt="2022-01-07T21:59:48.677" v="0" actId="47"/>
        <pc:sldMkLst>
          <pc:docMk/>
          <pc:sldMk cId="1640494093" sldId="261"/>
        </pc:sldMkLst>
      </pc:sldChg>
      <pc:sldChg chg="del">
        <pc:chgData name="Siddarth Joshi" userId="bc4d29ca-e482-4031-a817-c6a7c744f97a" providerId="ADAL" clId="{3141ACD6-00FB-46A1-88E0-E180C61F409C}" dt="2022-01-07T21:59:48.677" v="0" actId="47"/>
        <pc:sldMkLst>
          <pc:docMk/>
          <pc:sldMk cId="3573922969" sldId="262"/>
        </pc:sldMkLst>
      </pc:sldChg>
      <pc:sldChg chg="del">
        <pc:chgData name="Siddarth Joshi" userId="bc4d29ca-e482-4031-a817-c6a7c744f97a" providerId="ADAL" clId="{3141ACD6-00FB-46A1-88E0-E180C61F409C}" dt="2022-01-07T21:59:48.677" v="0" actId="47"/>
        <pc:sldMkLst>
          <pc:docMk/>
          <pc:sldMk cId="2497154245" sldId="263"/>
        </pc:sldMkLst>
      </pc:sldChg>
      <pc:sldChg chg="del">
        <pc:chgData name="Siddarth Joshi" userId="bc4d29ca-e482-4031-a817-c6a7c744f97a" providerId="ADAL" clId="{3141ACD6-00FB-46A1-88E0-E180C61F409C}" dt="2022-01-07T21:59:48.677" v="0" actId="47"/>
        <pc:sldMkLst>
          <pc:docMk/>
          <pc:sldMk cId="3998828778" sldId="264"/>
        </pc:sldMkLst>
      </pc:sldChg>
      <pc:sldChg chg="del">
        <pc:chgData name="Siddarth Joshi" userId="bc4d29ca-e482-4031-a817-c6a7c744f97a" providerId="ADAL" clId="{3141ACD6-00FB-46A1-88E0-E180C61F409C}" dt="2022-01-07T21:59:48.677" v="0" actId="47"/>
        <pc:sldMkLst>
          <pc:docMk/>
          <pc:sldMk cId="3928129822" sldId="265"/>
        </pc:sldMkLst>
      </pc:sldChg>
      <pc:sldChg chg="del">
        <pc:chgData name="Siddarth Joshi" userId="bc4d29ca-e482-4031-a817-c6a7c744f97a" providerId="ADAL" clId="{3141ACD6-00FB-46A1-88E0-E180C61F409C}" dt="2022-01-07T21:59:48.677" v="0" actId="47"/>
        <pc:sldMkLst>
          <pc:docMk/>
          <pc:sldMk cId="3481477569" sldId="266"/>
        </pc:sldMkLst>
      </pc:sldChg>
      <pc:sldChg chg="del">
        <pc:chgData name="Siddarth Joshi" userId="bc4d29ca-e482-4031-a817-c6a7c744f97a" providerId="ADAL" clId="{3141ACD6-00FB-46A1-88E0-E180C61F409C}" dt="2022-01-07T21:59:48.677" v="0" actId="47"/>
        <pc:sldMkLst>
          <pc:docMk/>
          <pc:sldMk cId="210200475" sldId="267"/>
        </pc:sldMkLst>
      </pc:sldChg>
      <pc:sldChg chg="del">
        <pc:chgData name="Siddarth Joshi" userId="bc4d29ca-e482-4031-a817-c6a7c744f97a" providerId="ADAL" clId="{3141ACD6-00FB-46A1-88E0-E180C61F409C}" dt="2022-01-07T21:59:48.677" v="0" actId="47"/>
        <pc:sldMkLst>
          <pc:docMk/>
          <pc:sldMk cId="4142404582" sldId="268"/>
        </pc:sldMkLst>
      </pc:sldChg>
      <pc:sldChg chg="del">
        <pc:chgData name="Siddarth Joshi" userId="bc4d29ca-e482-4031-a817-c6a7c744f97a" providerId="ADAL" clId="{3141ACD6-00FB-46A1-88E0-E180C61F409C}" dt="2022-01-07T21:59:48.677" v="0" actId="47"/>
        <pc:sldMkLst>
          <pc:docMk/>
          <pc:sldMk cId="4090097374" sldId="269"/>
        </pc:sldMkLst>
      </pc:sldChg>
      <pc:sldChg chg="del">
        <pc:chgData name="Siddarth Joshi" userId="bc4d29ca-e482-4031-a817-c6a7c744f97a" providerId="ADAL" clId="{3141ACD6-00FB-46A1-88E0-E180C61F409C}" dt="2022-01-07T21:59:48.677" v="0" actId="47"/>
        <pc:sldMkLst>
          <pc:docMk/>
          <pc:sldMk cId="1965263738" sldId="270"/>
        </pc:sldMkLst>
      </pc:sldChg>
      <pc:sldChg chg="del">
        <pc:chgData name="Siddarth Joshi" userId="bc4d29ca-e482-4031-a817-c6a7c744f97a" providerId="ADAL" clId="{3141ACD6-00FB-46A1-88E0-E180C61F409C}" dt="2022-01-07T21:59:48.677" v="0" actId="47"/>
        <pc:sldMkLst>
          <pc:docMk/>
          <pc:sldMk cId="4041298747" sldId="271"/>
        </pc:sldMkLst>
      </pc:sldChg>
      <pc:sldChg chg="del">
        <pc:chgData name="Siddarth Joshi" userId="bc4d29ca-e482-4031-a817-c6a7c744f97a" providerId="ADAL" clId="{3141ACD6-00FB-46A1-88E0-E180C61F409C}" dt="2022-01-07T21:59:48.677" v="0" actId="47"/>
        <pc:sldMkLst>
          <pc:docMk/>
          <pc:sldMk cId="3342752596" sldId="272"/>
        </pc:sldMkLst>
      </pc:sldChg>
      <pc:sldChg chg="del">
        <pc:chgData name="Siddarth Joshi" userId="bc4d29ca-e482-4031-a817-c6a7c744f97a" providerId="ADAL" clId="{3141ACD6-00FB-46A1-88E0-E180C61F409C}" dt="2022-01-07T21:59:48.677" v="0" actId="47"/>
        <pc:sldMkLst>
          <pc:docMk/>
          <pc:sldMk cId="1985163396" sldId="273"/>
        </pc:sldMkLst>
      </pc:sldChg>
      <pc:sldChg chg="del">
        <pc:chgData name="Siddarth Joshi" userId="bc4d29ca-e482-4031-a817-c6a7c744f97a" providerId="ADAL" clId="{3141ACD6-00FB-46A1-88E0-E180C61F409C}" dt="2022-01-07T21:59:48.677" v="0" actId="47"/>
        <pc:sldMkLst>
          <pc:docMk/>
          <pc:sldMk cId="3707545541" sldId="274"/>
        </pc:sldMkLst>
      </pc:sldChg>
      <pc:sldChg chg="del">
        <pc:chgData name="Siddarth Joshi" userId="bc4d29ca-e482-4031-a817-c6a7c744f97a" providerId="ADAL" clId="{3141ACD6-00FB-46A1-88E0-E180C61F409C}" dt="2022-01-07T21:59:48.677" v="0" actId="47"/>
        <pc:sldMkLst>
          <pc:docMk/>
          <pc:sldMk cId="2647977318" sldId="275"/>
        </pc:sldMkLst>
      </pc:sldChg>
      <pc:sldChg chg="del">
        <pc:chgData name="Siddarth Joshi" userId="bc4d29ca-e482-4031-a817-c6a7c744f97a" providerId="ADAL" clId="{3141ACD6-00FB-46A1-88E0-E180C61F409C}" dt="2022-01-07T21:59:48.677" v="0" actId="47"/>
        <pc:sldMkLst>
          <pc:docMk/>
          <pc:sldMk cId="1301921749" sldId="276"/>
        </pc:sldMkLst>
      </pc:sldChg>
      <pc:sldChg chg="del">
        <pc:chgData name="Siddarth Joshi" userId="bc4d29ca-e482-4031-a817-c6a7c744f97a" providerId="ADAL" clId="{3141ACD6-00FB-46A1-88E0-E180C61F409C}" dt="2022-01-07T21:59:48.677" v="0" actId="47"/>
        <pc:sldMkLst>
          <pc:docMk/>
          <pc:sldMk cId="509488449" sldId="277"/>
        </pc:sldMkLst>
      </pc:sldChg>
      <pc:sldChg chg="del">
        <pc:chgData name="Siddarth Joshi" userId="bc4d29ca-e482-4031-a817-c6a7c744f97a" providerId="ADAL" clId="{3141ACD6-00FB-46A1-88E0-E180C61F409C}" dt="2022-01-07T21:59:48.677" v="0" actId="47"/>
        <pc:sldMkLst>
          <pc:docMk/>
          <pc:sldMk cId="1793527336" sldId="278"/>
        </pc:sldMkLst>
      </pc:sldChg>
      <pc:sldChg chg="modSp add del mod ord setBg">
        <pc:chgData name="Siddarth Joshi" userId="bc4d29ca-e482-4031-a817-c6a7c744f97a" providerId="ADAL" clId="{3141ACD6-00FB-46A1-88E0-E180C61F409C}" dt="2022-01-07T22:47:49.194" v="22" actId="1076"/>
        <pc:sldMkLst>
          <pc:docMk/>
          <pc:sldMk cId="2914385002" sldId="279"/>
        </pc:sldMkLst>
        <pc:spChg chg="mod">
          <ac:chgData name="Siddarth Joshi" userId="bc4d29ca-e482-4031-a817-c6a7c744f97a" providerId="ADAL" clId="{3141ACD6-00FB-46A1-88E0-E180C61F409C}" dt="2022-01-07T22:47:35.155" v="21" actId="20577"/>
          <ac:spMkLst>
            <pc:docMk/>
            <pc:sldMk cId="2914385002" sldId="279"/>
            <ac:spMk id="8" creationId="{BBB9B1C4-5210-4BEA-A556-2A53383A911F}"/>
          </ac:spMkLst>
        </pc:spChg>
        <pc:picChg chg="mod">
          <ac:chgData name="Siddarth Joshi" userId="bc4d29ca-e482-4031-a817-c6a7c744f97a" providerId="ADAL" clId="{3141ACD6-00FB-46A1-88E0-E180C61F409C}" dt="2022-01-07T22:47:49.194" v="22" actId="1076"/>
          <ac:picMkLst>
            <pc:docMk/>
            <pc:sldMk cId="2914385002" sldId="279"/>
            <ac:picMk id="9" creationId="{2742C8A0-4675-4468-AC0A-4B70957D89BF}"/>
          </ac:picMkLst>
        </pc:picChg>
      </pc:sldChg>
      <pc:sldChg chg="del">
        <pc:chgData name="Siddarth Joshi" userId="bc4d29ca-e482-4031-a817-c6a7c744f97a" providerId="ADAL" clId="{3141ACD6-00FB-46A1-88E0-E180C61F409C}" dt="2022-01-07T21:59:48.677" v="0" actId="47"/>
        <pc:sldMkLst>
          <pc:docMk/>
          <pc:sldMk cId="2819825379" sldId="280"/>
        </pc:sldMkLst>
      </pc:sldChg>
      <pc:sldChg chg="del">
        <pc:chgData name="Siddarth Joshi" userId="bc4d29ca-e482-4031-a817-c6a7c744f97a" providerId="ADAL" clId="{3141ACD6-00FB-46A1-88E0-E180C61F409C}" dt="2022-01-07T21:59:48.677" v="0" actId="47"/>
        <pc:sldMkLst>
          <pc:docMk/>
          <pc:sldMk cId="1856942711" sldId="281"/>
        </pc:sldMkLst>
      </pc:sldChg>
      <pc:sldChg chg="del">
        <pc:chgData name="Siddarth Joshi" userId="bc4d29ca-e482-4031-a817-c6a7c744f97a" providerId="ADAL" clId="{3141ACD6-00FB-46A1-88E0-E180C61F409C}" dt="2022-01-07T21:59:48.677" v="0" actId="47"/>
        <pc:sldMkLst>
          <pc:docMk/>
          <pc:sldMk cId="2231191889" sldId="282"/>
        </pc:sldMkLst>
      </pc:sldChg>
      <pc:sldChg chg="del">
        <pc:chgData name="Siddarth Joshi" userId="bc4d29ca-e482-4031-a817-c6a7c744f97a" providerId="ADAL" clId="{3141ACD6-00FB-46A1-88E0-E180C61F409C}" dt="2022-01-07T21:59:48.677" v="0" actId="47"/>
        <pc:sldMkLst>
          <pc:docMk/>
          <pc:sldMk cId="134512256" sldId="283"/>
        </pc:sldMkLst>
      </pc:sldChg>
      <pc:sldChg chg="del">
        <pc:chgData name="Siddarth Joshi" userId="bc4d29ca-e482-4031-a817-c6a7c744f97a" providerId="ADAL" clId="{3141ACD6-00FB-46A1-88E0-E180C61F409C}" dt="2022-01-07T21:59:48.677" v="0" actId="47"/>
        <pc:sldMkLst>
          <pc:docMk/>
          <pc:sldMk cId="1423256864" sldId="284"/>
        </pc:sldMkLst>
      </pc:sldChg>
      <pc:sldChg chg="del">
        <pc:chgData name="Siddarth Joshi" userId="bc4d29ca-e482-4031-a817-c6a7c744f97a" providerId="ADAL" clId="{3141ACD6-00FB-46A1-88E0-E180C61F409C}" dt="2022-01-07T21:59:48.677" v="0" actId="47"/>
        <pc:sldMkLst>
          <pc:docMk/>
          <pc:sldMk cId="2559755062" sldId="285"/>
        </pc:sldMkLst>
      </pc:sldChg>
      <pc:sldChg chg="del">
        <pc:chgData name="Siddarth Joshi" userId="bc4d29ca-e482-4031-a817-c6a7c744f97a" providerId="ADAL" clId="{3141ACD6-00FB-46A1-88E0-E180C61F409C}" dt="2022-01-07T21:59:48.677" v="0" actId="47"/>
        <pc:sldMkLst>
          <pc:docMk/>
          <pc:sldMk cId="801342905" sldId="286"/>
        </pc:sldMkLst>
      </pc:sldChg>
      <pc:sldChg chg="modSp add del mod ord setBg">
        <pc:chgData name="Siddarth Joshi" userId="bc4d29ca-e482-4031-a817-c6a7c744f97a" providerId="ADAL" clId="{3141ACD6-00FB-46A1-88E0-E180C61F409C}" dt="2022-01-08T03:11:13.463" v="2322" actId="20577"/>
        <pc:sldMkLst>
          <pc:docMk/>
          <pc:sldMk cId="1672141722" sldId="287"/>
        </pc:sldMkLst>
        <pc:spChg chg="mod">
          <ac:chgData name="Siddarth Joshi" userId="bc4d29ca-e482-4031-a817-c6a7c744f97a" providerId="ADAL" clId="{3141ACD6-00FB-46A1-88E0-E180C61F409C}" dt="2022-01-08T03:11:13.463" v="2322" actId="20577"/>
          <ac:spMkLst>
            <pc:docMk/>
            <pc:sldMk cId="1672141722" sldId="287"/>
            <ac:spMk id="8" creationId="{BBB9B1C4-5210-4BEA-A556-2A53383A911F}"/>
          </ac:spMkLst>
        </pc:spChg>
      </pc:sldChg>
      <pc:sldChg chg="del">
        <pc:chgData name="Siddarth Joshi" userId="bc4d29ca-e482-4031-a817-c6a7c744f97a" providerId="ADAL" clId="{3141ACD6-00FB-46A1-88E0-E180C61F409C}" dt="2022-01-07T21:59:48.677" v="0" actId="47"/>
        <pc:sldMkLst>
          <pc:docMk/>
          <pc:sldMk cId="4103483941" sldId="288"/>
        </pc:sldMkLst>
      </pc:sldChg>
      <pc:sldChg chg="del">
        <pc:chgData name="Siddarth Joshi" userId="bc4d29ca-e482-4031-a817-c6a7c744f97a" providerId="ADAL" clId="{3141ACD6-00FB-46A1-88E0-E180C61F409C}" dt="2022-01-07T21:59:48.677" v="0" actId="47"/>
        <pc:sldMkLst>
          <pc:docMk/>
          <pc:sldMk cId="1758322502" sldId="289"/>
        </pc:sldMkLst>
      </pc:sldChg>
      <pc:sldChg chg="del">
        <pc:chgData name="Siddarth Joshi" userId="bc4d29ca-e482-4031-a817-c6a7c744f97a" providerId="ADAL" clId="{3141ACD6-00FB-46A1-88E0-E180C61F409C}" dt="2022-01-07T21:59:48.677" v="0" actId="47"/>
        <pc:sldMkLst>
          <pc:docMk/>
          <pc:sldMk cId="2756124531" sldId="290"/>
        </pc:sldMkLst>
      </pc:sldChg>
      <pc:sldChg chg="addSp modSp mod">
        <pc:chgData name="Siddarth Joshi" userId="bc4d29ca-e482-4031-a817-c6a7c744f97a" providerId="ADAL" clId="{3141ACD6-00FB-46A1-88E0-E180C61F409C}" dt="2022-01-07T23:09:13.394" v="390" actId="20577"/>
        <pc:sldMkLst>
          <pc:docMk/>
          <pc:sldMk cId="2044519996" sldId="317"/>
        </pc:sldMkLst>
        <pc:spChg chg="add mod">
          <ac:chgData name="Siddarth Joshi" userId="bc4d29ca-e482-4031-a817-c6a7c744f97a" providerId="ADAL" clId="{3141ACD6-00FB-46A1-88E0-E180C61F409C}" dt="2022-01-07T23:09:13.394" v="390" actId="20577"/>
          <ac:spMkLst>
            <pc:docMk/>
            <pc:sldMk cId="2044519996" sldId="317"/>
            <ac:spMk id="6" creationId="{02DAADBB-49BD-41B4-ADA1-210B75AEFC99}"/>
          </ac:spMkLst>
        </pc:spChg>
        <pc:spChg chg="mod">
          <ac:chgData name="Siddarth Joshi" userId="bc4d29ca-e482-4031-a817-c6a7c744f97a" providerId="ADAL" clId="{3141ACD6-00FB-46A1-88E0-E180C61F409C}" dt="2022-01-07T22:00:01.956" v="2" actId="6549"/>
          <ac:spMkLst>
            <pc:docMk/>
            <pc:sldMk cId="2044519996" sldId="317"/>
            <ac:spMk id="7" creationId="{F7C7A618-D2B2-4724-9DA8-45D3556A9234}"/>
          </ac:spMkLst>
        </pc:spChg>
        <pc:spChg chg="mod">
          <ac:chgData name="Siddarth Joshi" userId="bc4d29ca-e482-4031-a817-c6a7c744f97a" providerId="ADAL" clId="{3141ACD6-00FB-46A1-88E0-E180C61F409C}" dt="2022-01-07T22:57:36.032" v="30" actId="20577"/>
          <ac:spMkLst>
            <pc:docMk/>
            <pc:sldMk cId="2044519996" sldId="317"/>
            <ac:spMk id="8" creationId="{BBB9B1C4-5210-4BEA-A556-2A53383A911F}"/>
          </ac:spMkLst>
        </pc:spChg>
      </pc:sldChg>
      <pc:sldChg chg="del">
        <pc:chgData name="Siddarth Joshi" userId="bc4d29ca-e482-4031-a817-c6a7c744f97a" providerId="ADAL" clId="{3141ACD6-00FB-46A1-88E0-E180C61F409C}" dt="2022-01-07T21:59:48.677" v="0" actId="47"/>
        <pc:sldMkLst>
          <pc:docMk/>
          <pc:sldMk cId="648521504" sldId="318"/>
        </pc:sldMkLst>
      </pc:sldChg>
      <pc:sldChg chg="del">
        <pc:chgData name="Siddarth Joshi" userId="bc4d29ca-e482-4031-a817-c6a7c744f97a" providerId="ADAL" clId="{3141ACD6-00FB-46A1-88E0-E180C61F409C}" dt="2022-01-07T21:59:48.677" v="0" actId="47"/>
        <pc:sldMkLst>
          <pc:docMk/>
          <pc:sldMk cId="3098852852" sldId="319"/>
        </pc:sldMkLst>
      </pc:sldChg>
      <pc:sldChg chg="del">
        <pc:chgData name="Siddarth Joshi" userId="bc4d29ca-e482-4031-a817-c6a7c744f97a" providerId="ADAL" clId="{3141ACD6-00FB-46A1-88E0-E180C61F409C}" dt="2022-01-07T21:59:48.677" v="0" actId="47"/>
        <pc:sldMkLst>
          <pc:docMk/>
          <pc:sldMk cId="4169769720" sldId="320"/>
        </pc:sldMkLst>
      </pc:sldChg>
      <pc:sldChg chg="del">
        <pc:chgData name="Siddarth Joshi" userId="bc4d29ca-e482-4031-a817-c6a7c744f97a" providerId="ADAL" clId="{3141ACD6-00FB-46A1-88E0-E180C61F409C}" dt="2022-01-07T21:59:48.677" v="0" actId="47"/>
        <pc:sldMkLst>
          <pc:docMk/>
          <pc:sldMk cId="206437401" sldId="321"/>
        </pc:sldMkLst>
      </pc:sldChg>
      <pc:sldChg chg="del">
        <pc:chgData name="Siddarth Joshi" userId="bc4d29ca-e482-4031-a817-c6a7c744f97a" providerId="ADAL" clId="{3141ACD6-00FB-46A1-88E0-E180C61F409C}" dt="2022-01-07T21:59:48.677" v="0" actId="47"/>
        <pc:sldMkLst>
          <pc:docMk/>
          <pc:sldMk cId="672567319" sldId="322"/>
        </pc:sldMkLst>
      </pc:sldChg>
      <pc:sldChg chg="del">
        <pc:chgData name="Siddarth Joshi" userId="bc4d29ca-e482-4031-a817-c6a7c744f97a" providerId="ADAL" clId="{3141ACD6-00FB-46A1-88E0-E180C61F409C}" dt="2022-01-07T21:59:48.677" v="0" actId="47"/>
        <pc:sldMkLst>
          <pc:docMk/>
          <pc:sldMk cId="1713536321" sldId="323"/>
        </pc:sldMkLst>
      </pc:sldChg>
      <pc:sldChg chg="del">
        <pc:chgData name="Siddarth Joshi" userId="bc4d29ca-e482-4031-a817-c6a7c744f97a" providerId="ADAL" clId="{3141ACD6-00FB-46A1-88E0-E180C61F409C}" dt="2022-01-07T21:59:48.677" v="0" actId="47"/>
        <pc:sldMkLst>
          <pc:docMk/>
          <pc:sldMk cId="2037034901" sldId="324"/>
        </pc:sldMkLst>
      </pc:sldChg>
      <pc:sldChg chg="del">
        <pc:chgData name="Siddarth Joshi" userId="bc4d29ca-e482-4031-a817-c6a7c744f97a" providerId="ADAL" clId="{3141ACD6-00FB-46A1-88E0-E180C61F409C}" dt="2022-01-07T21:59:48.677" v="0" actId="47"/>
        <pc:sldMkLst>
          <pc:docMk/>
          <pc:sldMk cId="613922576" sldId="325"/>
        </pc:sldMkLst>
      </pc:sldChg>
      <pc:sldChg chg="del">
        <pc:chgData name="Siddarth Joshi" userId="bc4d29ca-e482-4031-a817-c6a7c744f97a" providerId="ADAL" clId="{3141ACD6-00FB-46A1-88E0-E180C61F409C}" dt="2022-01-07T21:59:48.677" v="0" actId="47"/>
        <pc:sldMkLst>
          <pc:docMk/>
          <pc:sldMk cId="2192215881" sldId="326"/>
        </pc:sldMkLst>
      </pc:sldChg>
      <pc:sldChg chg="del">
        <pc:chgData name="Siddarth Joshi" userId="bc4d29ca-e482-4031-a817-c6a7c744f97a" providerId="ADAL" clId="{3141ACD6-00FB-46A1-88E0-E180C61F409C}" dt="2022-01-07T21:59:48.677" v="0" actId="47"/>
        <pc:sldMkLst>
          <pc:docMk/>
          <pc:sldMk cId="148167825" sldId="327"/>
        </pc:sldMkLst>
      </pc:sldChg>
      <pc:sldChg chg="add">
        <pc:chgData name="Siddarth Joshi" userId="bc4d29ca-e482-4031-a817-c6a7c744f97a" providerId="ADAL" clId="{3141ACD6-00FB-46A1-88E0-E180C61F409C}" dt="2022-01-07T21:59:56.768" v="1" actId="2890"/>
        <pc:sldMkLst>
          <pc:docMk/>
          <pc:sldMk cId="2454109517" sldId="329"/>
        </pc:sldMkLst>
      </pc:sldChg>
      <pc:sldChg chg="del">
        <pc:chgData name="Siddarth Joshi" userId="bc4d29ca-e482-4031-a817-c6a7c744f97a" providerId="ADAL" clId="{3141ACD6-00FB-46A1-88E0-E180C61F409C}" dt="2022-01-07T21:59:48.677" v="0" actId="47"/>
        <pc:sldMkLst>
          <pc:docMk/>
          <pc:sldMk cId="2512529107" sldId="329"/>
        </pc:sldMkLst>
      </pc:sldChg>
      <pc:sldChg chg="addSp delSp modSp add mod">
        <pc:chgData name="Siddarth Joshi" userId="bc4d29ca-e482-4031-a817-c6a7c744f97a" providerId="ADAL" clId="{3141ACD6-00FB-46A1-88E0-E180C61F409C}" dt="2022-01-08T00:57:29.899" v="449" actId="20577"/>
        <pc:sldMkLst>
          <pc:docMk/>
          <pc:sldMk cId="2740369512" sldId="330"/>
        </pc:sldMkLst>
        <pc:spChg chg="mod">
          <ac:chgData name="Siddarth Joshi" userId="bc4d29ca-e482-4031-a817-c6a7c744f97a" providerId="ADAL" clId="{3141ACD6-00FB-46A1-88E0-E180C61F409C}" dt="2022-01-08T00:54:44.391" v="403" actId="20577"/>
          <ac:spMkLst>
            <pc:docMk/>
            <pc:sldMk cId="2740369512" sldId="330"/>
            <ac:spMk id="8" creationId="{BBB9B1C4-5210-4BEA-A556-2A53383A911F}"/>
          </ac:spMkLst>
        </pc:spChg>
        <pc:spChg chg="add mod">
          <ac:chgData name="Siddarth Joshi" userId="bc4d29ca-e482-4031-a817-c6a7c744f97a" providerId="ADAL" clId="{3141ACD6-00FB-46A1-88E0-E180C61F409C}" dt="2022-01-08T00:56:06.933" v="434" actId="14100"/>
          <ac:spMkLst>
            <pc:docMk/>
            <pc:sldMk cId="2740369512" sldId="330"/>
            <ac:spMk id="9" creationId="{F7EE7FF8-F1B8-4873-B5D1-51049FF8816E}"/>
          </ac:spMkLst>
        </pc:spChg>
        <pc:spChg chg="add del mod">
          <ac:chgData name="Siddarth Joshi" userId="bc4d29ca-e482-4031-a817-c6a7c744f97a" providerId="ADAL" clId="{3141ACD6-00FB-46A1-88E0-E180C61F409C}" dt="2022-01-08T00:57:05.760" v="438" actId="22"/>
          <ac:spMkLst>
            <pc:docMk/>
            <pc:sldMk cId="2740369512" sldId="330"/>
            <ac:spMk id="10" creationId="{D99DB0AD-77E1-4684-B38B-7FAF3CA84A47}"/>
          </ac:spMkLst>
        </pc:spChg>
        <pc:spChg chg="add del">
          <ac:chgData name="Siddarth Joshi" userId="bc4d29ca-e482-4031-a817-c6a7c744f97a" providerId="ADAL" clId="{3141ACD6-00FB-46A1-88E0-E180C61F409C}" dt="2022-01-08T00:57:11.023" v="444" actId="22"/>
          <ac:spMkLst>
            <pc:docMk/>
            <pc:sldMk cId="2740369512" sldId="330"/>
            <ac:spMk id="12" creationId="{BF1864DF-B8BD-403B-8693-EEAB2877DC48}"/>
          </ac:spMkLst>
        </pc:spChg>
        <pc:spChg chg="add mod">
          <ac:chgData name="Siddarth Joshi" userId="bc4d29ca-e482-4031-a817-c6a7c744f97a" providerId="ADAL" clId="{3141ACD6-00FB-46A1-88E0-E180C61F409C}" dt="2022-01-08T00:57:29.899" v="449" actId="20577"/>
          <ac:spMkLst>
            <pc:docMk/>
            <pc:sldMk cId="2740369512" sldId="330"/>
            <ac:spMk id="13" creationId="{381ED439-BA24-42A8-AADF-50947188CBA3}"/>
          </ac:spMkLst>
        </pc:spChg>
        <pc:picChg chg="add mod">
          <ac:chgData name="Siddarth Joshi" userId="bc4d29ca-e482-4031-a817-c6a7c744f97a" providerId="ADAL" clId="{3141ACD6-00FB-46A1-88E0-E180C61F409C}" dt="2022-01-08T00:55:39.618" v="408" actId="1076"/>
          <ac:picMkLst>
            <pc:docMk/>
            <pc:sldMk cId="2740369512" sldId="330"/>
            <ac:picMk id="4098" creationId="{47EDACCC-4ABE-4C3C-A507-D8B29ED09992}"/>
          </ac:picMkLst>
        </pc:picChg>
      </pc:sldChg>
      <pc:sldChg chg="del">
        <pc:chgData name="Siddarth Joshi" userId="bc4d29ca-e482-4031-a817-c6a7c744f97a" providerId="ADAL" clId="{3141ACD6-00FB-46A1-88E0-E180C61F409C}" dt="2022-01-07T21:59:48.677" v="0" actId="47"/>
        <pc:sldMkLst>
          <pc:docMk/>
          <pc:sldMk cId="3281738354" sldId="330"/>
        </pc:sldMkLst>
      </pc:sldChg>
      <pc:sldChg chg="addSp modSp add mod">
        <pc:chgData name="Siddarth Joshi" userId="bc4d29ca-e482-4031-a817-c6a7c744f97a" providerId="ADAL" clId="{3141ACD6-00FB-46A1-88E0-E180C61F409C}" dt="2022-01-08T01:00:57.723" v="593" actId="20577"/>
        <pc:sldMkLst>
          <pc:docMk/>
          <pc:sldMk cId="670798545" sldId="331"/>
        </pc:sldMkLst>
        <pc:spChg chg="mod">
          <ac:chgData name="Siddarth Joshi" userId="bc4d29ca-e482-4031-a817-c6a7c744f97a" providerId="ADAL" clId="{3141ACD6-00FB-46A1-88E0-E180C61F409C}" dt="2022-01-08T00:59:23.798" v="467" actId="20577"/>
          <ac:spMkLst>
            <pc:docMk/>
            <pc:sldMk cId="670798545" sldId="331"/>
            <ac:spMk id="8" creationId="{BBB9B1C4-5210-4BEA-A556-2A53383A911F}"/>
          </ac:spMkLst>
        </pc:spChg>
        <pc:spChg chg="add mod">
          <ac:chgData name="Siddarth Joshi" userId="bc4d29ca-e482-4031-a817-c6a7c744f97a" providerId="ADAL" clId="{3141ACD6-00FB-46A1-88E0-E180C61F409C}" dt="2022-01-08T01:00:57.723" v="593" actId="20577"/>
          <ac:spMkLst>
            <pc:docMk/>
            <pc:sldMk cId="670798545" sldId="331"/>
            <ac:spMk id="9" creationId="{F3032FF6-7768-4975-8CA6-A1145D216862}"/>
          </ac:spMkLst>
        </pc:spChg>
        <pc:picChg chg="add mod">
          <ac:chgData name="Siddarth Joshi" userId="bc4d29ca-e482-4031-a817-c6a7c744f97a" providerId="ADAL" clId="{3141ACD6-00FB-46A1-88E0-E180C61F409C}" dt="2022-01-08T00:59:17.128" v="452" actId="1076"/>
          <ac:picMkLst>
            <pc:docMk/>
            <pc:sldMk cId="670798545" sldId="331"/>
            <ac:picMk id="5122" creationId="{CAC3E87B-9F8B-44DE-8D4C-6D011CBBFBD6}"/>
          </ac:picMkLst>
        </pc:picChg>
      </pc:sldChg>
      <pc:sldChg chg="del">
        <pc:chgData name="Siddarth Joshi" userId="bc4d29ca-e482-4031-a817-c6a7c744f97a" providerId="ADAL" clId="{3141ACD6-00FB-46A1-88E0-E180C61F409C}" dt="2022-01-07T21:59:48.677" v="0" actId="47"/>
        <pc:sldMkLst>
          <pc:docMk/>
          <pc:sldMk cId="3120521297" sldId="331"/>
        </pc:sldMkLst>
      </pc:sldChg>
      <pc:sldChg chg="addSp modSp add mod modNotesTx">
        <pc:chgData name="Siddarth Joshi" userId="bc4d29ca-e482-4031-a817-c6a7c744f97a" providerId="ADAL" clId="{3141ACD6-00FB-46A1-88E0-E180C61F409C}" dt="2022-01-08T01:06:14.515" v="707" actId="20577"/>
        <pc:sldMkLst>
          <pc:docMk/>
          <pc:sldMk cId="1668126263" sldId="332"/>
        </pc:sldMkLst>
        <pc:spChg chg="mod">
          <ac:chgData name="Siddarth Joshi" userId="bc4d29ca-e482-4031-a817-c6a7c744f97a" providerId="ADAL" clId="{3141ACD6-00FB-46A1-88E0-E180C61F409C}" dt="2022-01-08T01:04:17.958" v="605" actId="20577"/>
          <ac:spMkLst>
            <pc:docMk/>
            <pc:sldMk cId="1668126263" sldId="332"/>
            <ac:spMk id="8" creationId="{BBB9B1C4-5210-4BEA-A556-2A53383A911F}"/>
          </ac:spMkLst>
        </pc:spChg>
        <pc:spChg chg="add mod">
          <ac:chgData name="Siddarth Joshi" userId="bc4d29ca-e482-4031-a817-c6a7c744f97a" providerId="ADAL" clId="{3141ACD6-00FB-46A1-88E0-E180C61F409C}" dt="2022-01-08T01:05:16.921" v="680" actId="20577"/>
          <ac:spMkLst>
            <pc:docMk/>
            <pc:sldMk cId="1668126263" sldId="332"/>
            <ac:spMk id="9" creationId="{6F68365C-25B7-4E38-B5C2-0711A21CCF73}"/>
          </ac:spMkLst>
        </pc:spChg>
        <pc:picChg chg="add mod">
          <ac:chgData name="Siddarth Joshi" userId="bc4d29ca-e482-4031-a817-c6a7c744f97a" providerId="ADAL" clId="{3141ACD6-00FB-46A1-88E0-E180C61F409C}" dt="2022-01-08T01:06:02.905" v="684" actId="1076"/>
          <ac:picMkLst>
            <pc:docMk/>
            <pc:sldMk cId="1668126263" sldId="332"/>
            <ac:picMk id="10" creationId="{791DA29B-62F7-4058-B611-FA3F3ADBB75C}"/>
          </ac:picMkLst>
        </pc:picChg>
        <pc:picChg chg="add mod">
          <ac:chgData name="Siddarth Joshi" userId="bc4d29ca-e482-4031-a817-c6a7c744f97a" providerId="ADAL" clId="{3141ACD6-00FB-46A1-88E0-E180C61F409C}" dt="2022-01-08T01:04:27.869" v="608" actId="1076"/>
          <ac:picMkLst>
            <pc:docMk/>
            <pc:sldMk cId="1668126263" sldId="332"/>
            <ac:picMk id="6146" creationId="{6D9573A5-0944-4E2B-9C6E-49715F93572A}"/>
          </ac:picMkLst>
        </pc:picChg>
      </pc:sldChg>
      <pc:sldChg chg="del">
        <pc:chgData name="Siddarth Joshi" userId="bc4d29ca-e482-4031-a817-c6a7c744f97a" providerId="ADAL" clId="{3141ACD6-00FB-46A1-88E0-E180C61F409C}" dt="2022-01-07T21:59:48.677" v="0" actId="47"/>
        <pc:sldMkLst>
          <pc:docMk/>
          <pc:sldMk cId="3712379205" sldId="332"/>
        </pc:sldMkLst>
      </pc:sldChg>
      <pc:sldChg chg="addSp delSp modSp add mod replId">
        <pc:chgData name="Siddarth Joshi" userId="bc4d29ca-e482-4031-a817-c6a7c744f97a" providerId="ADAL" clId="{3141ACD6-00FB-46A1-88E0-E180C61F409C}" dt="2022-01-08T02:54:18.052" v="2195" actId="14100"/>
        <pc:sldMkLst>
          <pc:docMk/>
          <pc:sldMk cId="679027218" sldId="333"/>
        </pc:sldMkLst>
        <pc:spChg chg="add mod">
          <ac:chgData name="Siddarth Joshi" userId="bc4d29ca-e482-4031-a817-c6a7c744f97a" providerId="ADAL" clId="{3141ACD6-00FB-46A1-88E0-E180C61F409C}" dt="2022-01-08T02:15:37.258" v="1451"/>
          <ac:spMkLst>
            <pc:docMk/>
            <pc:sldMk cId="679027218" sldId="333"/>
            <ac:spMk id="2" creationId="{4391E5CB-A180-44F6-A0D1-0CFDD12A70CF}"/>
          </ac:spMkLst>
        </pc:spChg>
        <pc:spChg chg="mod">
          <ac:chgData name="Siddarth Joshi" userId="bc4d29ca-e482-4031-a817-c6a7c744f97a" providerId="ADAL" clId="{3141ACD6-00FB-46A1-88E0-E180C61F409C}" dt="2022-01-08T01:19:16.008" v="1231" actId="313"/>
          <ac:spMkLst>
            <pc:docMk/>
            <pc:sldMk cId="679027218" sldId="333"/>
            <ac:spMk id="8" creationId="{BBB9B1C4-5210-4BEA-A556-2A53383A911F}"/>
          </ac:spMkLst>
        </pc:spChg>
        <pc:spChg chg="add mod">
          <ac:chgData name="Siddarth Joshi" userId="bc4d29ca-e482-4031-a817-c6a7c744f97a" providerId="ADAL" clId="{3141ACD6-00FB-46A1-88E0-E180C61F409C}" dt="2022-01-08T02:14:25.952" v="1425" actId="20577"/>
          <ac:spMkLst>
            <pc:docMk/>
            <pc:sldMk cId="679027218" sldId="333"/>
            <ac:spMk id="9" creationId="{7FA90140-EDAC-48BE-BDEE-1092B099AD03}"/>
          </ac:spMkLst>
        </pc:spChg>
        <pc:spChg chg="add mod">
          <ac:chgData name="Siddarth Joshi" userId="bc4d29ca-e482-4031-a817-c6a7c744f97a" providerId="ADAL" clId="{3141ACD6-00FB-46A1-88E0-E180C61F409C}" dt="2022-01-08T02:14:29.158" v="1426" actId="1076"/>
          <ac:spMkLst>
            <pc:docMk/>
            <pc:sldMk cId="679027218" sldId="333"/>
            <ac:spMk id="10" creationId="{3A9AFDAC-3AB9-4D82-B06D-A4B9E136C1A1}"/>
          </ac:spMkLst>
        </pc:spChg>
        <pc:spChg chg="add mod">
          <ac:chgData name="Siddarth Joshi" userId="bc4d29ca-e482-4031-a817-c6a7c744f97a" providerId="ADAL" clId="{3141ACD6-00FB-46A1-88E0-E180C61F409C}" dt="2022-01-08T02:14:53.083" v="1438" actId="14100"/>
          <ac:spMkLst>
            <pc:docMk/>
            <pc:sldMk cId="679027218" sldId="333"/>
            <ac:spMk id="12" creationId="{10D6300F-F2BC-42F2-8A5B-5A2DF72083FD}"/>
          </ac:spMkLst>
        </pc:spChg>
        <pc:spChg chg="add mod">
          <ac:chgData name="Siddarth Joshi" userId="bc4d29ca-e482-4031-a817-c6a7c744f97a" providerId="ADAL" clId="{3141ACD6-00FB-46A1-88E0-E180C61F409C}" dt="2022-01-08T02:17:03.650" v="1459" actId="1076"/>
          <ac:spMkLst>
            <pc:docMk/>
            <pc:sldMk cId="679027218" sldId="333"/>
            <ac:spMk id="13" creationId="{97720A25-BC26-49BB-B974-7618B397371E}"/>
          </ac:spMkLst>
        </pc:spChg>
        <pc:spChg chg="add mod">
          <ac:chgData name="Siddarth Joshi" userId="bc4d29ca-e482-4031-a817-c6a7c744f97a" providerId="ADAL" clId="{3141ACD6-00FB-46A1-88E0-E180C61F409C}" dt="2022-01-08T02:15:52.180" v="1458" actId="20577"/>
          <ac:spMkLst>
            <pc:docMk/>
            <pc:sldMk cId="679027218" sldId="333"/>
            <ac:spMk id="14" creationId="{501317BF-F408-43A6-81A6-CC9926833A82}"/>
          </ac:spMkLst>
        </pc:spChg>
        <pc:spChg chg="add mod">
          <ac:chgData name="Siddarth Joshi" userId="bc4d29ca-e482-4031-a817-c6a7c744f97a" providerId="ADAL" clId="{3141ACD6-00FB-46A1-88E0-E180C61F409C}" dt="2022-01-08T02:53:56.638" v="2162" actId="1076"/>
          <ac:spMkLst>
            <pc:docMk/>
            <pc:sldMk cId="679027218" sldId="333"/>
            <ac:spMk id="15" creationId="{50476807-EEAE-4EA1-9F00-040DC2D6FE8F}"/>
          </ac:spMkLst>
        </pc:spChg>
        <pc:spChg chg="add mod">
          <ac:chgData name="Siddarth Joshi" userId="bc4d29ca-e482-4031-a817-c6a7c744f97a" providerId="ADAL" clId="{3141ACD6-00FB-46A1-88E0-E180C61F409C}" dt="2022-01-08T02:54:18.052" v="2195" actId="14100"/>
          <ac:spMkLst>
            <pc:docMk/>
            <pc:sldMk cId="679027218" sldId="333"/>
            <ac:spMk id="16" creationId="{7B048234-370C-4C08-AC95-1A40563489DC}"/>
          </ac:spMkLst>
        </pc:spChg>
        <pc:picChg chg="add del">
          <ac:chgData name="Siddarth Joshi" userId="bc4d29ca-e482-4031-a817-c6a7c744f97a" providerId="ADAL" clId="{3141ACD6-00FB-46A1-88E0-E180C61F409C}" dt="2022-01-08T01:15:17.730" v="950"/>
          <ac:picMkLst>
            <pc:docMk/>
            <pc:sldMk cId="679027218" sldId="333"/>
            <ac:picMk id="8194" creationId="{D57DAFBE-C953-4E01-8485-9F093CFAD156}"/>
          </ac:picMkLst>
        </pc:picChg>
        <pc:picChg chg="add mod">
          <ac:chgData name="Siddarth Joshi" userId="bc4d29ca-e482-4031-a817-c6a7c744f97a" providerId="ADAL" clId="{3141ACD6-00FB-46A1-88E0-E180C61F409C}" dt="2022-01-08T02:11:22.390" v="1234" actId="1076"/>
          <ac:picMkLst>
            <pc:docMk/>
            <pc:sldMk cId="679027218" sldId="333"/>
            <ac:picMk id="8196" creationId="{2876B853-D66F-430F-A89D-3231CB9E4C37}"/>
          </ac:picMkLst>
        </pc:picChg>
      </pc:sldChg>
      <pc:sldChg chg="del">
        <pc:chgData name="Siddarth Joshi" userId="bc4d29ca-e482-4031-a817-c6a7c744f97a" providerId="ADAL" clId="{3141ACD6-00FB-46A1-88E0-E180C61F409C}" dt="2022-01-07T21:59:48.677" v="0" actId="47"/>
        <pc:sldMkLst>
          <pc:docMk/>
          <pc:sldMk cId="2100650109" sldId="333"/>
        </pc:sldMkLst>
      </pc:sldChg>
      <pc:sldChg chg="addSp delSp modSp add mod replId">
        <pc:chgData name="Siddarth Joshi" userId="bc4d29ca-e482-4031-a817-c6a7c744f97a" providerId="ADAL" clId="{3141ACD6-00FB-46A1-88E0-E180C61F409C}" dt="2022-01-08T02:42:36.070" v="1928" actId="20577"/>
        <pc:sldMkLst>
          <pc:docMk/>
          <pc:sldMk cId="1170209390" sldId="334"/>
        </pc:sldMkLst>
        <pc:spChg chg="add mod">
          <ac:chgData name="Siddarth Joshi" userId="bc4d29ca-e482-4031-a817-c6a7c744f97a" providerId="ADAL" clId="{3141ACD6-00FB-46A1-88E0-E180C61F409C}" dt="2022-01-08T02:40:26.491" v="1843" actId="14100"/>
          <ac:spMkLst>
            <pc:docMk/>
            <pc:sldMk cId="1170209390" sldId="334"/>
            <ac:spMk id="6" creationId="{2F2F91AC-0A75-4BE8-9B23-640B8A1BA18E}"/>
          </ac:spMkLst>
        </pc:spChg>
        <pc:spChg chg="mod">
          <ac:chgData name="Siddarth Joshi" userId="bc4d29ca-e482-4031-a817-c6a7c744f97a" providerId="ADAL" clId="{3141ACD6-00FB-46A1-88E0-E180C61F409C}" dt="2022-01-08T02:34:02.488" v="1717" actId="20577"/>
          <ac:spMkLst>
            <pc:docMk/>
            <pc:sldMk cId="1170209390" sldId="334"/>
            <ac:spMk id="8" creationId="{BBB9B1C4-5210-4BEA-A556-2A53383A911F}"/>
          </ac:spMkLst>
        </pc:spChg>
        <pc:spChg chg="add mod">
          <ac:chgData name="Siddarth Joshi" userId="bc4d29ca-e482-4031-a817-c6a7c744f97a" providerId="ADAL" clId="{3141ACD6-00FB-46A1-88E0-E180C61F409C}" dt="2022-01-08T02:40:51.741" v="1844" actId="1076"/>
          <ac:spMkLst>
            <pc:docMk/>
            <pc:sldMk cId="1170209390" sldId="334"/>
            <ac:spMk id="12" creationId="{D785EA8B-0F68-4801-9185-21B0A49C9625}"/>
          </ac:spMkLst>
        </pc:spChg>
        <pc:spChg chg="add mod">
          <ac:chgData name="Siddarth Joshi" userId="bc4d29ca-e482-4031-a817-c6a7c744f97a" providerId="ADAL" clId="{3141ACD6-00FB-46A1-88E0-E180C61F409C}" dt="2022-01-08T02:39:49.788" v="1830" actId="1076"/>
          <ac:spMkLst>
            <pc:docMk/>
            <pc:sldMk cId="1170209390" sldId="334"/>
            <ac:spMk id="14" creationId="{BC28AF95-E295-4D8D-866F-787D7977BA33}"/>
          </ac:spMkLst>
        </pc:spChg>
        <pc:spChg chg="add mod">
          <ac:chgData name="Siddarth Joshi" userId="bc4d29ca-e482-4031-a817-c6a7c744f97a" providerId="ADAL" clId="{3141ACD6-00FB-46A1-88E0-E180C61F409C}" dt="2022-01-08T02:42:36.070" v="1928" actId="20577"/>
          <ac:spMkLst>
            <pc:docMk/>
            <pc:sldMk cId="1170209390" sldId="334"/>
            <ac:spMk id="15" creationId="{3C6D1FCD-82C9-4027-8ECC-C5E7A6CC6C6C}"/>
          </ac:spMkLst>
        </pc:spChg>
        <pc:picChg chg="add del mod">
          <ac:chgData name="Siddarth Joshi" userId="bc4d29ca-e482-4031-a817-c6a7c744f97a" providerId="ADAL" clId="{3141ACD6-00FB-46A1-88E0-E180C61F409C}" dt="2022-01-08T02:40:01.311" v="1831" actId="478"/>
          <ac:picMkLst>
            <pc:docMk/>
            <pc:sldMk cId="1170209390" sldId="334"/>
            <ac:picMk id="3" creationId="{50F6E463-AC93-4F91-8C68-A9963CFDC7A2}"/>
          </ac:picMkLst>
        </pc:picChg>
        <pc:picChg chg="add mod">
          <ac:chgData name="Siddarth Joshi" userId="bc4d29ca-e482-4031-a817-c6a7c744f97a" providerId="ADAL" clId="{3141ACD6-00FB-46A1-88E0-E180C61F409C}" dt="2022-01-08T02:37:14.325" v="1767" actId="1076"/>
          <ac:picMkLst>
            <pc:docMk/>
            <pc:sldMk cId="1170209390" sldId="334"/>
            <ac:picMk id="9" creationId="{435BEF7B-E1C6-4E87-8AC7-F5D7258E7889}"/>
          </ac:picMkLst>
        </pc:picChg>
        <pc:picChg chg="add mod">
          <ac:chgData name="Siddarth Joshi" userId="bc4d29ca-e482-4031-a817-c6a7c744f97a" providerId="ADAL" clId="{3141ACD6-00FB-46A1-88E0-E180C61F409C}" dt="2022-01-08T02:39:25.717" v="1810" actId="1076"/>
          <ac:picMkLst>
            <pc:docMk/>
            <pc:sldMk cId="1170209390" sldId="334"/>
            <ac:picMk id="13" creationId="{9408E453-C538-48A2-AEFF-1D01FE351320}"/>
          </ac:picMkLst>
        </pc:picChg>
      </pc:sldChg>
      <pc:sldChg chg="addSp modSp add mod">
        <pc:chgData name="Siddarth Joshi" userId="bc4d29ca-e482-4031-a817-c6a7c744f97a" providerId="ADAL" clId="{3141ACD6-00FB-46A1-88E0-E180C61F409C}" dt="2022-01-08T02:45:39.999" v="2054" actId="20577"/>
        <pc:sldMkLst>
          <pc:docMk/>
          <pc:sldMk cId="3877792258" sldId="335"/>
        </pc:sldMkLst>
        <pc:spChg chg="mod">
          <ac:chgData name="Siddarth Joshi" userId="bc4d29ca-e482-4031-a817-c6a7c744f97a" providerId="ADAL" clId="{3141ACD6-00FB-46A1-88E0-E180C61F409C}" dt="2022-01-08T02:44:18.780" v="1934" actId="20577"/>
          <ac:spMkLst>
            <pc:docMk/>
            <pc:sldMk cId="3877792258" sldId="335"/>
            <ac:spMk id="8" creationId="{BBB9B1C4-5210-4BEA-A556-2A53383A911F}"/>
          </ac:spMkLst>
        </pc:spChg>
        <pc:spChg chg="add mod">
          <ac:chgData name="Siddarth Joshi" userId="bc4d29ca-e482-4031-a817-c6a7c744f97a" providerId="ADAL" clId="{3141ACD6-00FB-46A1-88E0-E180C61F409C}" dt="2022-01-08T02:45:39.999" v="2054" actId="20577"/>
          <ac:spMkLst>
            <pc:docMk/>
            <pc:sldMk cId="3877792258" sldId="335"/>
            <ac:spMk id="9" creationId="{5ED3DC08-2E65-48A5-9010-746A7F2F3963}"/>
          </ac:spMkLst>
        </pc:spChg>
        <pc:picChg chg="add mod">
          <ac:chgData name="Siddarth Joshi" userId="bc4d29ca-e482-4031-a817-c6a7c744f97a" providerId="ADAL" clId="{3141ACD6-00FB-46A1-88E0-E180C61F409C}" dt="2022-01-08T02:44:14.930" v="1931" actId="1076"/>
          <ac:picMkLst>
            <pc:docMk/>
            <pc:sldMk cId="3877792258" sldId="335"/>
            <ac:picMk id="3" creationId="{8198C0B4-37C5-4D16-8D35-4E801CD9AFB5}"/>
          </ac:picMkLst>
        </pc:picChg>
      </pc:sldChg>
      <pc:sldChg chg="addSp modSp add mod replId">
        <pc:chgData name="Siddarth Joshi" userId="bc4d29ca-e482-4031-a817-c6a7c744f97a" providerId="ADAL" clId="{3141ACD6-00FB-46A1-88E0-E180C61F409C}" dt="2022-01-08T02:58:12.621" v="2294" actId="27636"/>
        <pc:sldMkLst>
          <pc:docMk/>
          <pc:sldMk cId="1355091510" sldId="336"/>
        </pc:sldMkLst>
        <pc:spChg chg="mod">
          <ac:chgData name="Siddarth Joshi" userId="bc4d29ca-e482-4031-a817-c6a7c744f97a" providerId="ADAL" clId="{3141ACD6-00FB-46A1-88E0-E180C61F409C}" dt="2022-01-08T02:55:40.483" v="2228" actId="20577"/>
          <ac:spMkLst>
            <pc:docMk/>
            <pc:sldMk cId="1355091510" sldId="336"/>
            <ac:spMk id="8" creationId="{BBB9B1C4-5210-4BEA-A556-2A53383A911F}"/>
          </ac:spMkLst>
        </pc:spChg>
        <pc:spChg chg="add mod">
          <ac:chgData name="Siddarth Joshi" userId="bc4d29ca-e482-4031-a817-c6a7c744f97a" providerId="ADAL" clId="{3141ACD6-00FB-46A1-88E0-E180C61F409C}" dt="2022-01-08T02:58:12.621" v="2294" actId="27636"/>
          <ac:spMkLst>
            <pc:docMk/>
            <pc:sldMk cId="1355091510" sldId="336"/>
            <ac:spMk id="9" creationId="{597A3F00-6449-4E38-A320-A768F53DC82A}"/>
          </ac:spMkLst>
        </pc:spChg>
        <pc:picChg chg="add mod">
          <ac:chgData name="Siddarth Joshi" userId="bc4d29ca-e482-4031-a817-c6a7c744f97a" providerId="ADAL" clId="{3141ACD6-00FB-46A1-88E0-E180C61F409C}" dt="2022-01-08T02:55:49.627" v="2231" actId="1076"/>
          <ac:picMkLst>
            <pc:docMk/>
            <pc:sldMk cId="1355091510" sldId="336"/>
            <ac:picMk id="11266" creationId="{299A12DA-DA43-4ED8-B1D2-A7F5187A9CB3}"/>
          </ac:picMkLst>
        </pc:picChg>
        <pc:picChg chg="add mod">
          <ac:chgData name="Siddarth Joshi" userId="bc4d29ca-e482-4031-a817-c6a7c744f97a" providerId="ADAL" clId="{3141ACD6-00FB-46A1-88E0-E180C61F409C}" dt="2022-01-08T02:57:27.146" v="2235" actId="1076"/>
          <ac:picMkLst>
            <pc:docMk/>
            <pc:sldMk cId="1355091510" sldId="336"/>
            <ac:picMk id="11268" creationId="{8E49EA6B-BE3D-4241-96FF-504C83FFEC43}"/>
          </ac:picMkLst>
        </pc:picChg>
      </pc:sldChg>
      <pc:sldChg chg="addSp modSp add mod replId">
        <pc:chgData name="Siddarth Joshi" userId="bc4d29ca-e482-4031-a817-c6a7c744f97a" providerId="ADAL" clId="{3141ACD6-00FB-46A1-88E0-E180C61F409C}" dt="2022-01-08T03:03:57.287" v="2306" actId="255"/>
        <pc:sldMkLst>
          <pc:docMk/>
          <pc:sldMk cId="2749964110" sldId="337"/>
        </pc:sldMkLst>
        <pc:spChg chg="mod">
          <ac:chgData name="Siddarth Joshi" userId="bc4d29ca-e482-4031-a817-c6a7c744f97a" providerId="ADAL" clId="{3141ACD6-00FB-46A1-88E0-E180C61F409C}" dt="2022-01-08T03:02:37.188" v="2297" actId="20577"/>
          <ac:spMkLst>
            <pc:docMk/>
            <pc:sldMk cId="2749964110" sldId="337"/>
            <ac:spMk id="8" creationId="{BBB9B1C4-5210-4BEA-A556-2A53383A911F}"/>
          </ac:spMkLst>
        </pc:spChg>
        <pc:spChg chg="add mod">
          <ac:chgData name="Siddarth Joshi" userId="bc4d29ca-e482-4031-a817-c6a7c744f97a" providerId="ADAL" clId="{3141ACD6-00FB-46A1-88E0-E180C61F409C}" dt="2022-01-08T03:03:57.287" v="2306" actId="255"/>
          <ac:spMkLst>
            <pc:docMk/>
            <pc:sldMk cId="2749964110" sldId="337"/>
            <ac:spMk id="9" creationId="{852CAFA6-E13B-4CEE-A02E-9EAEBD801B6F}"/>
          </ac:spMkLst>
        </pc:spChg>
        <pc:picChg chg="add mod">
          <ac:chgData name="Siddarth Joshi" userId="bc4d29ca-e482-4031-a817-c6a7c744f97a" providerId="ADAL" clId="{3141ACD6-00FB-46A1-88E0-E180C61F409C}" dt="2022-01-08T03:02:54.807" v="2301" actId="1076"/>
          <ac:picMkLst>
            <pc:docMk/>
            <pc:sldMk cId="2749964110" sldId="337"/>
            <ac:picMk id="15362" creationId="{C06CDBE6-1AD7-4F25-A85C-1752F8F53135}"/>
          </ac:picMkLst>
        </pc:picChg>
      </pc:sldChg>
      <pc:sldChg chg="addSp modSp add mod replId">
        <pc:chgData name="Siddarth Joshi" userId="bc4d29ca-e482-4031-a817-c6a7c744f97a" providerId="ADAL" clId="{3141ACD6-00FB-46A1-88E0-E180C61F409C}" dt="2022-01-08T03:22:51.472" v="2491" actId="20577"/>
        <pc:sldMkLst>
          <pc:docMk/>
          <pc:sldMk cId="1123736625" sldId="338"/>
        </pc:sldMkLst>
        <pc:spChg chg="add mod">
          <ac:chgData name="Siddarth Joshi" userId="bc4d29ca-e482-4031-a817-c6a7c744f97a" providerId="ADAL" clId="{3141ACD6-00FB-46A1-88E0-E180C61F409C}" dt="2022-01-08T03:22:51.472" v="2491" actId="20577"/>
          <ac:spMkLst>
            <pc:docMk/>
            <pc:sldMk cId="1123736625" sldId="338"/>
            <ac:spMk id="6" creationId="{AF314568-F215-474A-A403-8E28FEE601E9}"/>
          </ac:spMkLst>
        </pc:spChg>
        <pc:spChg chg="mod">
          <ac:chgData name="Siddarth Joshi" userId="bc4d29ca-e482-4031-a817-c6a7c744f97a" providerId="ADAL" clId="{3141ACD6-00FB-46A1-88E0-E180C61F409C}" dt="2022-01-08T03:08:30.150" v="2311" actId="20577"/>
          <ac:spMkLst>
            <pc:docMk/>
            <pc:sldMk cId="1123736625" sldId="338"/>
            <ac:spMk id="8" creationId="{BBB9B1C4-5210-4BEA-A556-2A53383A911F}"/>
          </ac:spMkLst>
        </pc:spChg>
      </pc:sldChg>
      <pc:sldChg chg="addSp modSp add mod replId">
        <pc:chgData name="Siddarth Joshi" userId="bc4d29ca-e482-4031-a817-c6a7c744f97a" providerId="ADAL" clId="{3141ACD6-00FB-46A1-88E0-E180C61F409C}" dt="2022-01-08T03:22:14.712" v="2466" actId="20577"/>
        <pc:sldMkLst>
          <pc:docMk/>
          <pc:sldMk cId="1241886654" sldId="339"/>
        </pc:sldMkLst>
        <pc:spChg chg="mod">
          <ac:chgData name="Siddarth Joshi" userId="bc4d29ca-e482-4031-a817-c6a7c744f97a" providerId="ADAL" clId="{3141ACD6-00FB-46A1-88E0-E180C61F409C}" dt="2022-01-08T03:22:14.712" v="2466" actId="20577"/>
          <ac:spMkLst>
            <pc:docMk/>
            <pc:sldMk cId="1241886654" sldId="339"/>
            <ac:spMk id="8" creationId="{BBB9B1C4-5210-4BEA-A556-2A53383A911F}"/>
          </ac:spMkLst>
        </pc:spChg>
        <pc:graphicFrameChg chg="add mod">
          <ac:chgData name="Siddarth Joshi" userId="bc4d29ca-e482-4031-a817-c6a7c744f97a" providerId="ADAL" clId="{3141ACD6-00FB-46A1-88E0-E180C61F409C}" dt="2022-01-08T03:22:04.960" v="2455" actId="1076"/>
          <ac:graphicFrameMkLst>
            <pc:docMk/>
            <pc:sldMk cId="1241886654" sldId="339"/>
            <ac:graphicFrameMk id="2" creationId="{3C6C6B1D-8A37-489F-B770-67CC1C8FE5B0}"/>
          </ac:graphicFrameMkLst>
        </pc:graphicFrameChg>
        <pc:picChg chg="add mod">
          <ac:chgData name="Siddarth Joshi" userId="bc4d29ca-e482-4031-a817-c6a7c744f97a" providerId="ADAL" clId="{3141ACD6-00FB-46A1-88E0-E180C61F409C}" dt="2022-01-08T03:21:57.674" v="2454" actId="1076"/>
          <ac:picMkLst>
            <pc:docMk/>
            <pc:sldMk cId="1241886654" sldId="339"/>
            <ac:picMk id="5" creationId="{523D2A7A-2E48-4E69-8585-0E77C0D13BA8}"/>
          </ac:picMkLst>
        </pc:picChg>
      </pc:sldChg>
      <pc:sldChg chg="addSp modSp add mod ord replId">
        <pc:chgData name="Siddarth Joshi" userId="bc4d29ca-e482-4031-a817-c6a7c744f97a" providerId="ADAL" clId="{3141ACD6-00FB-46A1-88E0-E180C61F409C}" dt="2022-01-08T03:32:29.392" v="2672" actId="20577"/>
        <pc:sldMkLst>
          <pc:docMk/>
          <pc:sldMk cId="3047277458" sldId="340"/>
        </pc:sldMkLst>
        <pc:spChg chg="mod">
          <ac:chgData name="Siddarth Joshi" userId="bc4d29ca-e482-4031-a817-c6a7c744f97a" providerId="ADAL" clId="{3141ACD6-00FB-46A1-88E0-E180C61F409C}" dt="2022-01-08T03:30:32.752" v="2527" actId="20577"/>
          <ac:spMkLst>
            <pc:docMk/>
            <pc:sldMk cId="3047277458" sldId="340"/>
            <ac:spMk id="8" creationId="{BBB9B1C4-5210-4BEA-A556-2A53383A911F}"/>
          </ac:spMkLst>
        </pc:spChg>
        <pc:spChg chg="add mod">
          <ac:chgData name="Siddarth Joshi" userId="bc4d29ca-e482-4031-a817-c6a7c744f97a" providerId="ADAL" clId="{3141ACD6-00FB-46A1-88E0-E180C61F409C}" dt="2022-01-08T03:32:29.392" v="2672" actId="20577"/>
          <ac:spMkLst>
            <pc:docMk/>
            <pc:sldMk cId="3047277458" sldId="340"/>
            <ac:spMk id="9" creationId="{DEE121F4-FDF7-4886-9628-79BEB6CBF784}"/>
          </ac:spMkLst>
        </pc:spChg>
        <pc:picChg chg="add mod">
          <ac:chgData name="Siddarth Joshi" userId="bc4d29ca-e482-4031-a817-c6a7c744f97a" providerId="ADAL" clId="{3141ACD6-00FB-46A1-88E0-E180C61F409C}" dt="2022-01-08T03:29:34.727" v="2524" actId="14100"/>
          <ac:picMkLst>
            <pc:docMk/>
            <pc:sldMk cId="3047277458" sldId="340"/>
            <ac:picMk id="18434" creationId="{F0BD8D03-E41B-4CDB-8503-104121A387B7}"/>
          </ac:picMkLst>
        </pc:picChg>
      </pc:sldChg>
      <pc:sldChg chg="add del">
        <pc:chgData name="Siddarth Joshi" userId="bc4d29ca-e482-4031-a817-c6a7c744f97a" providerId="ADAL" clId="{3141ACD6-00FB-46A1-88E0-E180C61F409C}" dt="2022-01-08T04:11:58.883" v="4160" actId="47"/>
        <pc:sldMkLst>
          <pc:docMk/>
          <pc:sldMk cId="2813546243" sldId="341"/>
        </pc:sldMkLst>
      </pc:sldChg>
      <pc:sldChg chg="add del replId">
        <pc:chgData name="Siddarth Joshi" userId="bc4d29ca-e482-4031-a817-c6a7c744f97a" providerId="ADAL" clId="{3141ACD6-00FB-46A1-88E0-E180C61F409C}" dt="2022-01-08T04:11:58.883" v="4160" actId="47"/>
        <pc:sldMkLst>
          <pc:docMk/>
          <pc:sldMk cId="1282617823" sldId="342"/>
        </pc:sldMkLst>
      </pc:sldChg>
      <pc:sldChg chg="add del replId">
        <pc:chgData name="Siddarth Joshi" userId="bc4d29ca-e482-4031-a817-c6a7c744f97a" providerId="ADAL" clId="{3141ACD6-00FB-46A1-88E0-E180C61F409C}" dt="2022-01-08T04:11:58.883" v="4160" actId="47"/>
        <pc:sldMkLst>
          <pc:docMk/>
          <pc:sldMk cId="3535030679" sldId="343"/>
        </pc:sldMkLst>
      </pc:sldChg>
      <pc:sldChg chg="add del replId">
        <pc:chgData name="Siddarth Joshi" userId="bc4d29ca-e482-4031-a817-c6a7c744f97a" providerId="ADAL" clId="{3141ACD6-00FB-46A1-88E0-E180C61F409C}" dt="2022-01-08T04:11:58.883" v="4160" actId="47"/>
        <pc:sldMkLst>
          <pc:docMk/>
          <pc:sldMk cId="2053297202" sldId="344"/>
        </pc:sldMkLst>
      </pc:sldChg>
      <pc:sldChg chg="add del replId">
        <pc:chgData name="Siddarth Joshi" userId="bc4d29ca-e482-4031-a817-c6a7c744f97a" providerId="ADAL" clId="{3141ACD6-00FB-46A1-88E0-E180C61F409C}" dt="2022-01-08T04:11:58.883" v="4160" actId="47"/>
        <pc:sldMkLst>
          <pc:docMk/>
          <pc:sldMk cId="2270522371" sldId="345"/>
        </pc:sldMkLst>
      </pc:sldChg>
      <pc:sldChg chg="add del replId">
        <pc:chgData name="Siddarth Joshi" userId="bc4d29ca-e482-4031-a817-c6a7c744f97a" providerId="ADAL" clId="{3141ACD6-00FB-46A1-88E0-E180C61F409C}" dt="2022-01-08T04:11:58.883" v="4160" actId="47"/>
        <pc:sldMkLst>
          <pc:docMk/>
          <pc:sldMk cId="3676142180" sldId="346"/>
        </pc:sldMkLst>
      </pc:sldChg>
      <pc:sldChg chg="add del replId">
        <pc:chgData name="Siddarth Joshi" userId="bc4d29ca-e482-4031-a817-c6a7c744f97a" providerId="ADAL" clId="{3141ACD6-00FB-46A1-88E0-E180C61F409C}" dt="2022-01-08T04:11:58.883" v="4160" actId="47"/>
        <pc:sldMkLst>
          <pc:docMk/>
          <pc:sldMk cId="439026081" sldId="347"/>
        </pc:sldMkLst>
      </pc:sldChg>
      <pc:sldChg chg="add del replId">
        <pc:chgData name="Siddarth Joshi" userId="bc4d29ca-e482-4031-a817-c6a7c744f97a" providerId="ADAL" clId="{3141ACD6-00FB-46A1-88E0-E180C61F409C}" dt="2022-01-08T04:11:58.883" v="4160" actId="47"/>
        <pc:sldMkLst>
          <pc:docMk/>
          <pc:sldMk cId="2342766362" sldId="348"/>
        </pc:sldMkLst>
      </pc:sldChg>
      <pc:sldChg chg="add del replId">
        <pc:chgData name="Siddarth Joshi" userId="bc4d29ca-e482-4031-a817-c6a7c744f97a" providerId="ADAL" clId="{3141ACD6-00FB-46A1-88E0-E180C61F409C}" dt="2022-01-08T04:11:58.883" v="4160" actId="47"/>
        <pc:sldMkLst>
          <pc:docMk/>
          <pc:sldMk cId="2742806280" sldId="349"/>
        </pc:sldMkLst>
      </pc:sldChg>
      <pc:sldChg chg="add del replId">
        <pc:chgData name="Siddarth Joshi" userId="bc4d29ca-e482-4031-a817-c6a7c744f97a" providerId="ADAL" clId="{3141ACD6-00FB-46A1-88E0-E180C61F409C}" dt="2022-01-08T04:11:58.883" v="4160" actId="47"/>
        <pc:sldMkLst>
          <pc:docMk/>
          <pc:sldMk cId="1427165624" sldId="350"/>
        </pc:sldMkLst>
      </pc:sldChg>
      <pc:sldChg chg="add del replId">
        <pc:chgData name="Siddarth Joshi" userId="bc4d29ca-e482-4031-a817-c6a7c744f97a" providerId="ADAL" clId="{3141ACD6-00FB-46A1-88E0-E180C61F409C}" dt="2022-01-08T04:11:58.883" v="4160" actId="47"/>
        <pc:sldMkLst>
          <pc:docMk/>
          <pc:sldMk cId="465305703" sldId="351"/>
        </pc:sldMkLst>
      </pc:sldChg>
      <pc:sldChg chg="add del replId">
        <pc:chgData name="Siddarth Joshi" userId="bc4d29ca-e482-4031-a817-c6a7c744f97a" providerId="ADAL" clId="{3141ACD6-00FB-46A1-88E0-E180C61F409C}" dt="2022-01-08T04:11:58.883" v="4160" actId="47"/>
        <pc:sldMkLst>
          <pc:docMk/>
          <pc:sldMk cId="1862234509" sldId="352"/>
        </pc:sldMkLst>
      </pc:sldChg>
      <pc:sldChg chg="add del">
        <pc:chgData name="Siddarth Joshi" userId="bc4d29ca-e482-4031-a817-c6a7c744f97a" providerId="ADAL" clId="{3141ACD6-00FB-46A1-88E0-E180C61F409C}" dt="2022-01-08T04:11:58.883" v="4160" actId="47"/>
        <pc:sldMkLst>
          <pc:docMk/>
          <pc:sldMk cId="1346543909" sldId="353"/>
        </pc:sldMkLst>
      </pc:sldChg>
      <pc:sldChg chg="add del replId">
        <pc:chgData name="Siddarth Joshi" userId="bc4d29ca-e482-4031-a817-c6a7c744f97a" providerId="ADAL" clId="{3141ACD6-00FB-46A1-88E0-E180C61F409C}" dt="2022-01-08T04:11:58.883" v="4160" actId="47"/>
        <pc:sldMkLst>
          <pc:docMk/>
          <pc:sldMk cId="1635601765" sldId="354"/>
        </pc:sldMkLst>
      </pc:sldChg>
      <pc:sldChg chg="add del replId">
        <pc:chgData name="Siddarth Joshi" userId="bc4d29ca-e482-4031-a817-c6a7c744f97a" providerId="ADAL" clId="{3141ACD6-00FB-46A1-88E0-E180C61F409C}" dt="2022-01-08T04:11:58.883" v="4160" actId="47"/>
        <pc:sldMkLst>
          <pc:docMk/>
          <pc:sldMk cId="1598644163" sldId="355"/>
        </pc:sldMkLst>
      </pc:sldChg>
      <pc:sldChg chg="add del replId">
        <pc:chgData name="Siddarth Joshi" userId="bc4d29ca-e482-4031-a817-c6a7c744f97a" providerId="ADAL" clId="{3141ACD6-00FB-46A1-88E0-E180C61F409C}" dt="2022-01-08T04:11:58.883" v="4160" actId="47"/>
        <pc:sldMkLst>
          <pc:docMk/>
          <pc:sldMk cId="1858985439" sldId="356"/>
        </pc:sldMkLst>
      </pc:sldChg>
      <pc:sldChg chg="add del replId">
        <pc:chgData name="Siddarth Joshi" userId="bc4d29ca-e482-4031-a817-c6a7c744f97a" providerId="ADAL" clId="{3141ACD6-00FB-46A1-88E0-E180C61F409C}" dt="2022-01-08T04:11:58.883" v="4160" actId="47"/>
        <pc:sldMkLst>
          <pc:docMk/>
          <pc:sldMk cId="154031274" sldId="357"/>
        </pc:sldMkLst>
      </pc:sldChg>
      <pc:sldChg chg="add del replId">
        <pc:chgData name="Siddarth Joshi" userId="bc4d29ca-e482-4031-a817-c6a7c744f97a" providerId="ADAL" clId="{3141ACD6-00FB-46A1-88E0-E180C61F409C}" dt="2022-01-08T04:11:58.883" v="4160" actId="47"/>
        <pc:sldMkLst>
          <pc:docMk/>
          <pc:sldMk cId="653991481" sldId="358"/>
        </pc:sldMkLst>
      </pc:sldChg>
      <pc:sldChg chg="add del replId">
        <pc:chgData name="Siddarth Joshi" userId="bc4d29ca-e482-4031-a817-c6a7c744f97a" providerId="ADAL" clId="{3141ACD6-00FB-46A1-88E0-E180C61F409C}" dt="2022-01-08T04:11:58.883" v="4160" actId="47"/>
        <pc:sldMkLst>
          <pc:docMk/>
          <pc:sldMk cId="61466313" sldId="359"/>
        </pc:sldMkLst>
      </pc:sldChg>
      <pc:sldChg chg="add del replId">
        <pc:chgData name="Siddarth Joshi" userId="bc4d29ca-e482-4031-a817-c6a7c744f97a" providerId="ADAL" clId="{3141ACD6-00FB-46A1-88E0-E180C61F409C}" dt="2022-01-08T04:11:58.883" v="4160" actId="47"/>
        <pc:sldMkLst>
          <pc:docMk/>
          <pc:sldMk cId="1424958342" sldId="360"/>
        </pc:sldMkLst>
      </pc:sldChg>
      <pc:sldChg chg="add del replId">
        <pc:chgData name="Siddarth Joshi" userId="bc4d29ca-e482-4031-a817-c6a7c744f97a" providerId="ADAL" clId="{3141ACD6-00FB-46A1-88E0-E180C61F409C}" dt="2022-01-08T04:11:58.883" v="4160" actId="47"/>
        <pc:sldMkLst>
          <pc:docMk/>
          <pc:sldMk cId="3610938142" sldId="361"/>
        </pc:sldMkLst>
      </pc:sldChg>
      <pc:sldChg chg="add del replId">
        <pc:chgData name="Siddarth Joshi" userId="bc4d29ca-e482-4031-a817-c6a7c744f97a" providerId="ADAL" clId="{3141ACD6-00FB-46A1-88E0-E180C61F409C}" dt="2022-01-08T04:11:58.883" v="4160" actId="47"/>
        <pc:sldMkLst>
          <pc:docMk/>
          <pc:sldMk cId="472515059" sldId="362"/>
        </pc:sldMkLst>
      </pc:sldChg>
      <pc:sldChg chg="add del replId">
        <pc:chgData name="Siddarth Joshi" userId="bc4d29ca-e482-4031-a817-c6a7c744f97a" providerId="ADAL" clId="{3141ACD6-00FB-46A1-88E0-E180C61F409C}" dt="2022-01-08T04:11:58.883" v="4160" actId="47"/>
        <pc:sldMkLst>
          <pc:docMk/>
          <pc:sldMk cId="797179681" sldId="363"/>
        </pc:sldMkLst>
      </pc:sldChg>
      <pc:sldChg chg="add del replId">
        <pc:chgData name="Siddarth Joshi" userId="bc4d29ca-e482-4031-a817-c6a7c744f97a" providerId="ADAL" clId="{3141ACD6-00FB-46A1-88E0-E180C61F409C}" dt="2022-01-08T04:11:58.883" v="4160" actId="47"/>
        <pc:sldMkLst>
          <pc:docMk/>
          <pc:sldMk cId="2087500377" sldId="364"/>
        </pc:sldMkLst>
      </pc:sldChg>
      <pc:sldChg chg="add del replId">
        <pc:chgData name="Siddarth Joshi" userId="bc4d29ca-e482-4031-a817-c6a7c744f97a" providerId="ADAL" clId="{3141ACD6-00FB-46A1-88E0-E180C61F409C}" dt="2022-01-08T04:11:58.883" v="4160" actId="47"/>
        <pc:sldMkLst>
          <pc:docMk/>
          <pc:sldMk cId="2492785605" sldId="365"/>
        </pc:sldMkLst>
      </pc:sldChg>
      <pc:sldChg chg="add del replId">
        <pc:chgData name="Siddarth Joshi" userId="bc4d29ca-e482-4031-a817-c6a7c744f97a" providerId="ADAL" clId="{3141ACD6-00FB-46A1-88E0-E180C61F409C}" dt="2022-01-08T04:11:58.883" v="4160" actId="47"/>
        <pc:sldMkLst>
          <pc:docMk/>
          <pc:sldMk cId="3688857573" sldId="366"/>
        </pc:sldMkLst>
      </pc:sldChg>
      <pc:sldChg chg="add del replId">
        <pc:chgData name="Siddarth Joshi" userId="bc4d29ca-e482-4031-a817-c6a7c744f97a" providerId="ADAL" clId="{3141ACD6-00FB-46A1-88E0-E180C61F409C}" dt="2022-01-08T04:11:58.883" v="4160" actId="47"/>
        <pc:sldMkLst>
          <pc:docMk/>
          <pc:sldMk cId="3821144685" sldId="367"/>
        </pc:sldMkLst>
      </pc:sldChg>
      <pc:sldChg chg="add del replId">
        <pc:chgData name="Siddarth Joshi" userId="bc4d29ca-e482-4031-a817-c6a7c744f97a" providerId="ADAL" clId="{3141ACD6-00FB-46A1-88E0-E180C61F409C}" dt="2022-01-08T04:11:58.883" v="4160" actId="47"/>
        <pc:sldMkLst>
          <pc:docMk/>
          <pc:sldMk cId="814515591" sldId="368"/>
        </pc:sldMkLst>
      </pc:sldChg>
      <pc:sldChg chg="add del replId">
        <pc:chgData name="Siddarth Joshi" userId="bc4d29ca-e482-4031-a817-c6a7c744f97a" providerId="ADAL" clId="{3141ACD6-00FB-46A1-88E0-E180C61F409C}" dt="2022-01-08T04:11:58.883" v="4160" actId="47"/>
        <pc:sldMkLst>
          <pc:docMk/>
          <pc:sldMk cId="3673902486" sldId="369"/>
        </pc:sldMkLst>
      </pc:sldChg>
      <pc:sldChg chg="add del replId">
        <pc:chgData name="Siddarth Joshi" userId="bc4d29ca-e482-4031-a817-c6a7c744f97a" providerId="ADAL" clId="{3141ACD6-00FB-46A1-88E0-E180C61F409C}" dt="2022-01-08T04:11:58.883" v="4160" actId="47"/>
        <pc:sldMkLst>
          <pc:docMk/>
          <pc:sldMk cId="3345235889" sldId="370"/>
        </pc:sldMkLst>
      </pc:sldChg>
      <pc:sldChg chg="add del replId">
        <pc:chgData name="Siddarth Joshi" userId="bc4d29ca-e482-4031-a817-c6a7c744f97a" providerId="ADAL" clId="{3141ACD6-00FB-46A1-88E0-E180C61F409C}" dt="2022-01-08T04:11:58.883" v="4160" actId="47"/>
        <pc:sldMkLst>
          <pc:docMk/>
          <pc:sldMk cId="4121840017" sldId="371"/>
        </pc:sldMkLst>
      </pc:sldChg>
      <pc:sldChg chg="add del replId">
        <pc:chgData name="Siddarth Joshi" userId="bc4d29ca-e482-4031-a817-c6a7c744f97a" providerId="ADAL" clId="{3141ACD6-00FB-46A1-88E0-E180C61F409C}" dt="2022-01-08T04:11:58.883" v="4160" actId="47"/>
        <pc:sldMkLst>
          <pc:docMk/>
          <pc:sldMk cId="1239275484" sldId="372"/>
        </pc:sldMkLst>
      </pc:sldChg>
      <pc:sldChg chg="addSp modSp add mod ord replId">
        <pc:chgData name="Siddarth Joshi" userId="bc4d29ca-e482-4031-a817-c6a7c744f97a" providerId="ADAL" clId="{3141ACD6-00FB-46A1-88E0-E180C61F409C}" dt="2022-01-08T03:55:33.002" v="3341" actId="20577"/>
        <pc:sldMkLst>
          <pc:docMk/>
          <pc:sldMk cId="1473481009" sldId="373"/>
        </pc:sldMkLst>
        <pc:spChg chg="add mod">
          <ac:chgData name="Siddarth Joshi" userId="bc4d29ca-e482-4031-a817-c6a7c744f97a" providerId="ADAL" clId="{3141ACD6-00FB-46A1-88E0-E180C61F409C}" dt="2022-01-08T03:55:33.002" v="3341" actId="20577"/>
          <ac:spMkLst>
            <pc:docMk/>
            <pc:sldMk cId="1473481009" sldId="373"/>
            <ac:spMk id="6" creationId="{1C613B68-B5E1-4D94-A426-C731B3D01AC9}"/>
          </ac:spMkLst>
        </pc:spChg>
      </pc:sldChg>
      <pc:sldChg chg="addSp modSp add mod replId">
        <pc:chgData name="Siddarth Joshi" userId="bc4d29ca-e482-4031-a817-c6a7c744f97a" providerId="ADAL" clId="{3141ACD6-00FB-46A1-88E0-E180C61F409C}" dt="2022-01-08T03:40:58.456" v="2899" actId="1076"/>
        <pc:sldMkLst>
          <pc:docMk/>
          <pc:sldMk cId="3966550041" sldId="374"/>
        </pc:sldMkLst>
        <pc:spChg chg="mod">
          <ac:chgData name="Siddarth Joshi" userId="bc4d29ca-e482-4031-a817-c6a7c744f97a" providerId="ADAL" clId="{3141ACD6-00FB-46A1-88E0-E180C61F409C}" dt="2022-01-08T03:38:33.623" v="2885" actId="20577"/>
          <ac:spMkLst>
            <pc:docMk/>
            <pc:sldMk cId="3966550041" sldId="374"/>
            <ac:spMk id="8" creationId="{BBB9B1C4-5210-4BEA-A556-2A53383A911F}"/>
          </ac:spMkLst>
        </pc:spChg>
        <pc:spChg chg="add mod">
          <ac:chgData name="Siddarth Joshi" userId="bc4d29ca-e482-4031-a817-c6a7c744f97a" providerId="ADAL" clId="{3141ACD6-00FB-46A1-88E0-E180C61F409C}" dt="2022-01-08T03:40:58.456" v="2899" actId="1076"/>
          <ac:spMkLst>
            <pc:docMk/>
            <pc:sldMk cId="3966550041" sldId="374"/>
            <ac:spMk id="9" creationId="{F0CA25AD-3D8C-415B-A8D2-28D823EBB907}"/>
          </ac:spMkLst>
        </pc:spChg>
        <pc:picChg chg="add mod">
          <ac:chgData name="Siddarth Joshi" userId="bc4d29ca-e482-4031-a817-c6a7c744f97a" providerId="ADAL" clId="{3141ACD6-00FB-46A1-88E0-E180C61F409C}" dt="2022-01-08T03:40:52.786" v="2898" actId="1076"/>
          <ac:picMkLst>
            <pc:docMk/>
            <pc:sldMk cId="3966550041" sldId="374"/>
            <ac:picMk id="5" creationId="{FB70125D-EFCD-407C-B53D-9F2BB1670660}"/>
          </ac:picMkLst>
        </pc:picChg>
      </pc:sldChg>
      <pc:sldChg chg="add del ord replId">
        <pc:chgData name="Siddarth Joshi" userId="bc4d29ca-e482-4031-a817-c6a7c744f97a" providerId="ADAL" clId="{3141ACD6-00FB-46A1-88E0-E180C61F409C}" dt="2022-01-08T03:34:56.455" v="2791" actId="47"/>
        <pc:sldMkLst>
          <pc:docMk/>
          <pc:sldMk cId="2081902705" sldId="375"/>
        </pc:sldMkLst>
      </pc:sldChg>
      <pc:sldChg chg="addSp modSp add mod ord replId">
        <pc:chgData name="Siddarth Joshi" userId="bc4d29ca-e482-4031-a817-c6a7c744f97a" providerId="ADAL" clId="{3141ACD6-00FB-46A1-88E0-E180C61F409C}" dt="2022-01-08T02:19:55.804" v="1586" actId="20577"/>
        <pc:sldMkLst>
          <pc:docMk/>
          <pc:sldMk cId="1224435046" sldId="376"/>
        </pc:sldMkLst>
        <pc:spChg chg="add mod">
          <ac:chgData name="Siddarth Joshi" userId="bc4d29ca-e482-4031-a817-c6a7c744f97a" providerId="ADAL" clId="{3141ACD6-00FB-46A1-88E0-E180C61F409C}" dt="2022-01-08T02:19:55.804" v="1586" actId="20577"/>
          <ac:spMkLst>
            <pc:docMk/>
            <pc:sldMk cId="1224435046" sldId="376"/>
            <ac:spMk id="6" creationId="{ABDDC9B4-E652-4488-A4BF-B68356127B6C}"/>
          </ac:spMkLst>
        </pc:spChg>
      </pc:sldChg>
      <pc:sldChg chg="addSp modSp add mod">
        <pc:chgData name="Siddarth Joshi" userId="bc4d29ca-e482-4031-a817-c6a7c744f97a" providerId="ADAL" clId="{3141ACD6-00FB-46A1-88E0-E180C61F409C}" dt="2022-01-07T23:09:32.838" v="391" actId="20577"/>
        <pc:sldMkLst>
          <pc:docMk/>
          <pc:sldMk cId="4024260661" sldId="377"/>
        </pc:sldMkLst>
        <pc:spChg chg="mod">
          <ac:chgData name="Siddarth Joshi" userId="bc4d29ca-e482-4031-a817-c6a7c744f97a" providerId="ADAL" clId="{3141ACD6-00FB-46A1-88E0-E180C61F409C}" dt="2022-01-07T23:02:49.532" v="325" actId="14100"/>
          <ac:spMkLst>
            <pc:docMk/>
            <pc:sldMk cId="4024260661" sldId="377"/>
            <ac:spMk id="6" creationId="{02DAADBB-49BD-41B4-ADA1-210B75AEFC99}"/>
          </ac:spMkLst>
        </pc:spChg>
        <pc:spChg chg="add mod">
          <ac:chgData name="Siddarth Joshi" userId="bc4d29ca-e482-4031-a817-c6a7c744f97a" providerId="ADAL" clId="{3141ACD6-00FB-46A1-88E0-E180C61F409C}" dt="2022-01-07T23:03:10.963" v="332" actId="14100"/>
          <ac:spMkLst>
            <pc:docMk/>
            <pc:sldMk cId="4024260661" sldId="377"/>
            <ac:spMk id="18" creationId="{C8E1E0B6-0792-4F4C-B5B1-441EE3A153A9}"/>
          </ac:spMkLst>
        </pc:spChg>
        <pc:spChg chg="add mod">
          <ac:chgData name="Siddarth Joshi" userId="bc4d29ca-e482-4031-a817-c6a7c744f97a" providerId="ADAL" clId="{3141ACD6-00FB-46A1-88E0-E180C61F409C}" dt="2022-01-07T23:03:26.827" v="338" actId="14100"/>
          <ac:spMkLst>
            <pc:docMk/>
            <pc:sldMk cId="4024260661" sldId="377"/>
            <ac:spMk id="19" creationId="{D6F96416-8507-43C3-9EA3-F2E0AB64C7A5}"/>
          </ac:spMkLst>
        </pc:spChg>
        <pc:spChg chg="add mod">
          <ac:chgData name="Siddarth Joshi" userId="bc4d29ca-e482-4031-a817-c6a7c744f97a" providerId="ADAL" clId="{3141ACD6-00FB-46A1-88E0-E180C61F409C}" dt="2022-01-07T23:09:32.838" v="391" actId="20577"/>
          <ac:spMkLst>
            <pc:docMk/>
            <pc:sldMk cId="4024260661" sldId="377"/>
            <ac:spMk id="20" creationId="{B944AFDD-57E6-4938-BF34-6B4D24D024F9}"/>
          </ac:spMkLst>
        </pc:spChg>
        <pc:spChg chg="add mod">
          <ac:chgData name="Siddarth Joshi" userId="bc4d29ca-e482-4031-a817-c6a7c744f97a" providerId="ADAL" clId="{3141ACD6-00FB-46A1-88E0-E180C61F409C}" dt="2022-01-07T23:05:08.321" v="385" actId="14100"/>
          <ac:spMkLst>
            <pc:docMk/>
            <pc:sldMk cId="4024260661" sldId="377"/>
            <ac:spMk id="21" creationId="{4859FB88-7B35-41E0-A6B3-B082F8DEC76F}"/>
          </ac:spMkLst>
        </pc:spChg>
        <pc:picChg chg="add mod">
          <ac:chgData name="Siddarth Joshi" userId="bc4d29ca-e482-4031-a817-c6a7c744f97a" providerId="ADAL" clId="{3141ACD6-00FB-46A1-88E0-E180C61F409C}" dt="2022-01-07T23:01:12.791" v="306" actId="1076"/>
          <ac:picMkLst>
            <pc:docMk/>
            <pc:sldMk cId="4024260661" sldId="377"/>
            <ac:picMk id="9" creationId="{1C2D33E8-E1CA-4BC0-AD28-1E8CCE4380D8}"/>
          </ac:picMkLst>
        </pc:picChg>
        <pc:cxnChg chg="add mod">
          <ac:chgData name="Siddarth Joshi" userId="bc4d29ca-e482-4031-a817-c6a7c744f97a" providerId="ADAL" clId="{3141ACD6-00FB-46A1-88E0-E180C61F409C}" dt="2022-01-07T23:01:35.781" v="309" actId="1076"/>
          <ac:cxnSpMkLst>
            <pc:docMk/>
            <pc:sldMk cId="4024260661" sldId="377"/>
            <ac:cxnSpMk id="3" creationId="{E51B292B-6096-494D-8221-FE608635075B}"/>
          </ac:cxnSpMkLst>
        </pc:cxnChg>
        <pc:cxnChg chg="add mod">
          <ac:chgData name="Siddarth Joshi" userId="bc4d29ca-e482-4031-a817-c6a7c744f97a" providerId="ADAL" clId="{3141ACD6-00FB-46A1-88E0-E180C61F409C}" dt="2022-01-07T23:01:47.054" v="312" actId="14100"/>
          <ac:cxnSpMkLst>
            <pc:docMk/>
            <pc:sldMk cId="4024260661" sldId="377"/>
            <ac:cxnSpMk id="10" creationId="{A6E22197-E511-4479-A6B7-820D070991EA}"/>
          </ac:cxnSpMkLst>
        </pc:cxnChg>
        <pc:cxnChg chg="add mod">
          <ac:chgData name="Siddarth Joshi" userId="bc4d29ca-e482-4031-a817-c6a7c744f97a" providerId="ADAL" clId="{3141ACD6-00FB-46A1-88E0-E180C61F409C}" dt="2022-01-07T23:02:03.411" v="315" actId="14100"/>
          <ac:cxnSpMkLst>
            <pc:docMk/>
            <pc:sldMk cId="4024260661" sldId="377"/>
            <ac:cxnSpMk id="12" creationId="{030EC27B-EA31-484D-900C-17893D4CAD95}"/>
          </ac:cxnSpMkLst>
        </pc:cxnChg>
        <pc:cxnChg chg="add mod">
          <ac:chgData name="Siddarth Joshi" userId="bc4d29ca-e482-4031-a817-c6a7c744f97a" providerId="ADAL" clId="{3141ACD6-00FB-46A1-88E0-E180C61F409C}" dt="2022-01-07T23:02:13.021" v="318" actId="14100"/>
          <ac:cxnSpMkLst>
            <pc:docMk/>
            <pc:sldMk cId="4024260661" sldId="377"/>
            <ac:cxnSpMk id="14" creationId="{768F063B-F50E-4A75-953E-3FA1A519DF41}"/>
          </ac:cxnSpMkLst>
        </pc:cxnChg>
        <pc:cxnChg chg="add mod">
          <ac:chgData name="Siddarth Joshi" userId="bc4d29ca-e482-4031-a817-c6a7c744f97a" providerId="ADAL" clId="{3141ACD6-00FB-46A1-88E0-E180C61F409C}" dt="2022-01-07T23:02:45.666" v="324" actId="1076"/>
          <ac:cxnSpMkLst>
            <pc:docMk/>
            <pc:sldMk cId="4024260661" sldId="377"/>
            <ac:cxnSpMk id="17" creationId="{3C450BE6-F0F0-477D-B6C7-7CC00E79ADAD}"/>
          </ac:cxnSpMkLst>
        </pc:cxnChg>
      </pc:sldChg>
      <pc:sldChg chg="addSp delSp modSp add mod">
        <pc:chgData name="Siddarth Joshi" userId="bc4d29ca-e482-4031-a817-c6a7c744f97a" providerId="ADAL" clId="{3141ACD6-00FB-46A1-88E0-E180C61F409C}" dt="2022-01-08T01:14:11.377" v="947" actId="20577"/>
        <pc:sldMkLst>
          <pc:docMk/>
          <pc:sldMk cId="1175625152" sldId="378"/>
        </pc:sldMkLst>
        <pc:spChg chg="mod">
          <ac:chgData name="Siddarth Joshi" userId="bc4d29ca-e482-4031-a817-c6a7c744f97a" providerId="ADAL" clId="{3141ACD6-00FB-46A1-88E0-E180C61F409C}" dt="2022-01-08T01:10:39.231" v="829" actId="14100"/>
          <ac:spMkLst>
            <pc:docMk/>
            <pc:sldMk cId="1175625152" sldId="378"/>
            <ac:spMk id="9" creationId="{6F68365C-25B7-4E38-B5C2-0711A21CCF73}"/>
          </ac:spMkLst>
        </pc:spChg>
        <pc:spChg chg="add mod">
          <ac:chgData name="Siddarth Joshi" userId="bc4d29ca-e482-4031-a817-c6a7c744f97a" providerId="ADAL" clId="{3141ACD6-00FB-46A1-88E0-E180C61F409C}" dt="2022-01-08T01:14:11.377" v="947" actId="20577"/>
          <ac:spMkLst>
            <pc:docMk/>
            <pc:sldMk cId="1175625152" sldId="378"/>
            <ac:spMk id="12" creationId="{0C1F096A-3D39-411B-AB2D-FE9479AF3601}"/>
          </ac:spMkLst>
        </pc:spChg>
        <pc:picChg chg="mod">
          <ac:chgData name="Siddarth Joshi" userId="bc4d29ca-e482-4031-a817-c6a7c744f97a" providerId="ADAL" clId="{3141ACD6-00FB-46A1-88E0-E180C61F409C}" dt="2022-01-08T01:08:29.032" v="717" actId="1076"/>
          <ac:picMkLst>
            <pc:docMk/>
            <pc:sldMk cId="1175625152" sldId="378"/>
            <ac:picMk id="10" creationId="{791DA29B-62F7-4058-B611-FA3F3ADBB75C}"/>
          </ac:picMkLst>
        </pc:picChg>
        <pc:picChg chg="del">
          <ac:chgData name="Siddarth Joshi" userId="bc4d29ca-e482-4031-a817-c6a7c744f97a" providerId="ADAL" clId="{3141ACD6-00FB-46A1-88E0-E180C61F409C}" dt="2022-01-08T01:07:56.563" v="709" actId="478"/>
          <ac:picMkLst>
            <pc:docMk/>
            <pc:sldMk cId="1175625152" sldId="378"/>
            <ac:picMk id="6146" creationId="{6D9573A5-0944-4E2B-9C6E-49715F93572A}"/>
          </ac:picMkLst>
        </pc:picChg>
        <pc:picChg chg="add mod">
          <ac:chgData name="Siddarth Joshi" userId="bc4d29ca-e482-4031-a817-c6a7c744f97a" providerId="ADAL" clId="{3141ACD6-00FB-46A1-88E0-E180C61F409C}" dt="2022-01-08T01:08:05.878" v="712" actId="1076"/>
          <ac:picMkLst>
            <pc:docMk/>
            <pc:sldMk cId="1175625152" sldId="378"/>
            <ac:picMk id="7170" creationId="{C227C070-2E7F-4460-89DD-B6DBA8393C59}"/>
          </ac:picMkLst>
        </pc:picChg>
      </pc:sldChg>
      <pc:sldChg chg="addSp delSp modSp add mod">
        <pc:chgData name="Siddarth Joshi" userId="bc4d29ca-e482-4031-a817-c6a7c744f97a" providerId="ADAL" clId="{3141ACD6-00FB-46A1-88E0-E180C61F409C}" dt="2022-01-08T01:17:32.238" v="1203" actId="20577"/>
        <pc:sldMkLst>
          <pc:docMk/>
          <pc:sldMk cId="2378096759" sldId="379"/>
        </pc:sldMkLst>
        <pc:spChg chg="mod">
          <ac:chgData name="Siddarth Joshi" userId="bc4d29ca-e482-4031-a817-c6a7c744f97a" providerId="ADAL" clId="{3141ACD6-00FB-46A1-88E0-E180C61F409C}" dt="2022-01-08T01:17:32.238" v="1203" actId="20577"/>
          <ac:spMkLst>
            <pc:docMk/>
            <pc:sldMk cId="2378096759" sldId="379"/>
            <ac:spMk id="9" creationId="{6F68365C-25B7-4E38-B5C2-0711A21CCF73}"/>
          </ac:spMkLst>
        </pc:spChg>
        <pc:spChg chg="mod">
          <ac:chgData name="Siddarth Joshi" userId="bc4d29ca-e482-4031-a817-c6a7c744f97a" providerId="ADAL" clId="{3141ACD6-00FB-46A1-88E0-E180C61F409C}" dt="2022-01-08T01:15:39.879" v="960" actId="20577"/>
          <ac:spMkLst>
            <pc:docMk/>
            <pc:sldMk cId="2378096759" sldId="379"/>
            <ac:spMk id="12" creationId="{0C1F096A-3D39-411B-AB2D-FE9479AF3601}"/>
          </ac:spMkLst>
        </pc:spChg>
        <pc:picChg chg="del">
          <ac:chgData name="Siddarth Joshi" userId="bc4d29ca-e482-4031-a817-c6a7c744f97a" providerId="ADAL" clId="{3141ACD6-00FB-46A1-88E0-E180C61F409C}" dt="2022-01-08T01:15:33.350" v="955" actId="478"/>
          <ac:picMkLst>
            <pc:docMk/>
            <pc:sldMk cId="2378096759" sldId="379"/>
            <ac:picMk id="10" creationId="{791DA29B-62F7-4058-B611-FA3F3ADBB75C}"/>
          </ac:picMkLst>
        </pc:picChg>
        <pc:picChg chg="del">
          <ac:chgData name="Siddarth Joshi" userId="bc4d29ca-e482-4031-a817-c6a7c744f97a" providerId="ADAL" clId="{3141ACD6-00FB-46A1-88E0-E180C61F409C}" dt="2022-01-08T01:15:23.590" v="952" actId="478"/>
          <ac:picMkLst>
            <pc:docMk/>
            <pc:sldMk cId="2378096759" sldId="379"/>
            <ac:picMk id="7170" creationId="{C227C070-2E7F-4460-89DD-B6DBA8393C59}"/>
          </ac:picMkLst>
        </pc:picChg>
        <pc:picChg chg="add mod">
          <ac:chgData name="Siddarth Joshi" userId="bc4d29ca-e482-4031-a817-c6a7c744f97a" providerId="ADAL" clId="{3141ACD6-00FB-46A1-88E0-E180C61F409C}" dt="2022-01-08T01:15:30.865" v="954" actId="1076"/>
          <ac:picMkLst>
            <pc:docMk/>
            <pc:sldMk cId="2378096759" sldId="379"/>
            <ac:picMk id="9218" creationId="{35013CDE-847E-48EA-8F35-93EF236D2EFC}"/>
          </ac:picMkLst>
        </pc:picChg>
      </pc:sldChg>
      <pc:sldChg chg="addSp delSp modSp add mod">
        <pc:chgData name="Siddarth Joshi" userId="bc4d29ca-e482-4031-a817-c6a7c744f97a" providerId="ADAL" clId="{3141ACD6-00FB-46A1-88E0-E180C61F409C}" dt="2022-01-08T01:18:43.475" v="1208" actId="1076"/>
        <pc:sldMkLst>
          <pc:docMk/>
          <pc:sldMk cId="321269158" sldId="380"/>
        </pc:sldMkLst>
        <pc:spChg chg="del">
          <ac:chgData name="Siddarth Joshi" userId="bc4d29ca-e482-4031-a817-c6a7c744f97a" providerId="ADAL" clId="{3141ACD6-00FB-46A1-88E0-E180C61F409C}" dt="2022-01-08T01:18:36.111" v="1205" actId="478"/>
          <ac:spMkLst>
            <pc:docMk/>
            <pc:sldMk cId="321269158" sldId="380"/>
            <ac:spMk id="9" creationId="{6F68365C-25B7-4E38-B5C2-0711A21CCF73}"/>
          </ac:spMkLst>
        </pc:spChg>
        <pc:spChg chg="del">
          <ac:chgData name="Siddarth Joshi" userId="bc4d29ca-e482-4031-a817-c6a7c744f97a" providerId="ADAL" clId="{3141ACD6-00FB-46A1-88E0-E180C61F409C}" dt="2022-01-08T01:18:36.111" v="1205" actId="478"/>
          <ac:spMkLst>
            <pc:docMk/>
            <pc:sldMk cId="321269158" sldId="380"/>
            <ac:spMk id="12" creationId="{0C1F096A-3D39-411B-AB2D-FE9479AF3601}"/>
          </ac:spMkLst>
        </pc:spChg>
        <pc:spChg chg="mod">
          <ac:chgData name="Siddarth Joshi" userId="bc4d29ca-e482-4031-a817-c6a7c744f97a" providerId="ADAL" clId="{3141ACD6-00FB-46A1-88E0-E180C61F409C}" dt="2022-01-08T01:18:37.260" v="1207"/>
          <ac:spMkLst>
            <pc:docMk/>
            <pc:sldMk cId="321269158" sldId="380"/>
            <ac:spMk id="15" creationId="{EBFD4B5D-685F-4D0E-BC35-0030C90FA869}"/>
          </ac:spMkLst>
        </pc:spChg>
        <pc:spChg chg="mod">
          <ac:chgData name="Siddarth Joshi" userId="bc4d29ca-e482-4031-a817-c6a7c744f97a" providerId="ADAL" clId="{3141ACD6-00FB-46A1-88E0-E180C61F409C}" dt="2022-01-08T01:18:37.260" v="1207"/>
          <ac:spMkLst>
            <pc:docMk/>
            <pc:sldMk cId="321269158" sldId="380"/>
            <ac:spMk id="17" creationId="{B2D858A9-CA2F-4F7D-A2C6-C879A6BA8A15}"/>
          </ac:spMkLst>
        </pc:spChg>
        <pc:spChg chg="mod">
          <ac:chgData name="Siddarth Joshi" userId="bc4d29ca-e482-4031-a817-c6a7c744f97a" providerId="ADAL" clId="{3141ACD6-00FB-46A1-88E0-E180C61F409C}" dt="2022-01-08T01:18:37.260" v="1207"/>
          <ac:spMkLst>
            <pc:docMk/>
            <pc:sldMk cId="321269158" sldId="380"/>
            <ac:spMk id="19" creationId="{05928F28-8138-4F07-9850-5DD323D47120}"/>
          </ac:spMkLst>
        </pc:spChg>
        <pc:spChg chg="mod">
          <ac:chgData name="Siddarth Joshi" userId="bc4d29ca-e482-4031-a817-c6a7c744f97a" providerId="ADAL" clId="{3141ACD6-00FB-46A1-88E0-E180C61F409C}" dt="2022-01-08T01:18:37.260" v="1207"/>
          <ac:spMkLst>
            <pc:docMk/>
            <pc:sldMk cId="321269158" sldId="380"/>
            <ac:spMk id="20" creationId="{607C2768-300B-4E97-B0F3-CC100E998775}"/>
          </ac:spMkLst>
        </pc:spChg>
        <pc:spChg chg="mod">
          <ac:chgData name="Siddarth Joshi" userId="bc4d29ca-e482-4031-a817-c6a7c744f97a" providerId="ADAL" clId="{3141ACD6-00FB-46A1-88E0-E180C61F409C}" dt="2022-01-08T01:18:37.260" v="1207"/>
          <ac:spMkLst>
            <pc:docMk/>
            <pc:sldMk cId="321269158" sldId="380"/>
            <ac:spMk id="23" creationId="{5958289F-BF96-4BFC-85C0-82F801A87CFA}"/>
          </ac:spMkLst>
        </pc:spChg>
        <pc:spChg chg="mod">
          <ac:chgData name="Siddarth Joshi" userId="bc4d29ca-e482-4031-a817-c6a7c744f97a" providerId="ADAL" clId="{3141ACD6-00FB-46A1-88E0-E180C61F409C}" dt="2022-01-08T01:18:37.260" v="1207"/>
          <ac:spMkLst>
            <pc:docMk/>
            <pc:sldMk cId="321269158" sldId="380"/>
            <ac:spMk id="25" creationId="{D7E7B511-EF25-48EA-97AB-ECEEBBDA176E}"/>
          </ac:spMkLst>
        </pc:spChg>
        <pc:spChg chg="mod">
          <ac:chgData name="Siddarth Joshi" userId="bc4d29ca-e482-4031-a817-c6a7c744f97a" providerId="ADAL" clId="{3141ACD6-00FB-46A1-88E0-E180C61F409C}" dt="2022-01-08T01:18:37.260" v="1207"/>
          <ac:spMkLst>
            <pc:docMk/>
            <pc:sldMk cId="321269158" sldId="380"/>
            <ac:spMk id="26" creationId="{A594F9B3-BEE2-4787-84D8-CA9431AE2536}"/>
          </ac:spMkLst>
        </pc:spChg>
        <pc:spChg chg="mod">
          <ac:chgData name="Siddarth Joshi" userId="bc4d29ca-e482-4031-a817-c6a7c744f97a" providerId="ADAL" clId="{3141ACD6-00FB-46A1-88E0-E180C61F409C}" dt="2022-01-08T01:18:37.260" v="1207"/>
          <ac:spMkLst>
            <pc:docMk/>
            <pc:sldMk cId="321269158" sldId="380"/>
            <ac:spMk id="31" creationId="{A3CA29BA-A057-4EB3-83FE-2C7E197A48C9}"/>
          </ac:spMkLst>
        </pc:spChg>
        <pc:spChg chg="add mod">
          <ac:chgData name="Siddarth Joshi" userId="bc4d29ca-e482-4031-a817-c6a7c744f97a" providerId="ADAL" clId="{3141ACD6-00FB-46A1-88E0-E180C61F409C}" dt="2022-01-08T01:18:43.475" v="1208" actId="1076"/>
          <ac:spMkLst>
            <pc:docMk/>
            <pc:sldMk cId="321269158" sldId="380"/>
            <ac:spMk id="32" creationId="{A160CF85-0655-48F8-909F-63B5C63F67B7}"/>
          </ac:spMkLst>
        </pc:spChg>
        <pc:spChg chg="add mod">
          <ac:chgData name="Siddarth Joshi" userId="bc4d29ca-e482-4031-a817-c6a7c744f97a" providerId="ADAL" clId="{3141ACD6-00FB-46A1-88E0-E180C61F409C}" dt="2022-01-08T01:18:43.475" v="1208" actId="1076"/>
          <ac:spMkLst>
            <pc:docMk/>
            <pc:sldMk cId="321269158" sldId="380"/>
            <ac:spMk id="33" creationId="{A1D80CA6-218B-4027-8F68-A78ED35522A1}"/>
          </ac:spMkLst>
        </pc:spChg>
        <pc:grpChg chg="add mod">
          <ac:chgData name="Siddarth Joshi" userId="bc4d29ca-e482-4031-a817-c6a7c744f97a" providerId="ADAL" clId="{3141ACD6-00FB-46A1-88E0-E180C61F409C}" dt="2022-01-08T01:18:43.475" v="1208" actId="1076"/>
          <ac:grpSpMkLst>
            <pc:docMk/>
            <pc:sldMk cId="321269158" sldId="380"/>
            <ac:grpSpMk id="10" creationId="{939BD132-2824-410E-828F-B9DDA43BB036}"/>
          </ac:grpSpMkLst>
        </pc:grpChg>
        <pc:picChg chg="mod">
          <ac:chgData name="Siddarth Joshi" userId="bc4d29ca-e482-4031-a817-c6a7c744f97a" providerId="ADAL" clId="{3141ACD6-00FB-46A1-88E0-E180C61F409C}" dt="2022-01-08T01:18:37.260" v="1207"/>
          <ac:picMkLst>
            <pc:docMk/>
            <pc:sldMk cId="321269158" sldId="380"/>
            <ac:picMk id="13" creationId="{A37452BD-4E66-4E77-90D3-41A4EF65297A}"/>
          </ac:picMkLst>
        </pc:picChg>
        <pc:picChg chg="del">
          <ac:chgData name="Siddarth Joshi" userId="bc4d29ca-e482-4031-a817-c6a7c744f97a" providerId="ADAL" clId="{3141ACD6-00FB-46A1-88E0-E180C61F409C}" dt="2022-01-08T01:18:36.809" v="1206" actId="478"/>
          <ac:picMkLst>
            <pc:docMk/>
            <pc:sldMk cId="321269158" sldId="380"/>
            <ac:picMk id="9218" creationId="{35013CDE-847E-48EA-8F35-93EF236D2EFC}"/>
          </ac:picMkLst>
        </pc:picChg>
        <pc:cxnChg chg="mod">
          <ac:chgData name="Siddarth Joshi" userId="bc4d29ca-e482-4031-a817-c6a7c744f97a" providerId="ADAL" clId="{3141ACD6-00FB-46A1-88E0-E180C61F409C}" dt="2022-01-08T01:18:37.260" v="1207"/>
          <ac:cxnSpMkLst>
            <pc:docMk/>
            <pc:sldMk cId="321269158" sldId="380"/>
            <ac:cxnSpMk id="14" creationId="{DB6F469D-8DF4-4822-B397-038E10D452B8}"/>
          </ac:cxnSpMkLst>
        </pc:cxnChg>
        <pc:cxnChg chg="mod">
          <ac:chgData name="Siddarth Joshi" userId="bc4d29ca-e482-4031-a817-c6a7c744f97a" providerId="ADAL" clId="{3141ACD6-00FB-46A1-88E0-E180C61F409C}" dt="2022-01-08T01:18:37.260" v="1207"/>
          <ac:cxnSpMkLst>
            <pc:docMk/>
            <pc:sldMk cId="321269158" sldId="380"/>
            <ac:cxnSpMk id="16" creationId="{789111A8-9185-45B0-9F4F-9B258FF49462}"/>
          </ac:cxnSpMkLst>
        </pc:cxnChg>
        <pc:cxnChg chg="mod">
          <ac:chgData name="Siddarth Joshi" userId="bc4d29ca-e482-4031-a817-c6a7c744f97a" providerId="ADAL" clId="{3141ACD6-00FB-46A1-88E0-E180C61F409C}" dt="2022-01-08T01:18:37.260" v="1207"/>
          <ac:cxnSpMkLst>
            <pc:docMk/>
            <pc:sldMk cId="321269158" sldId="380"/>
            <ac:cxnSpMk id="18" creationId="{18BFA878-0CBF-4C77-A9FA-C9BDA3A4BC18}"/>
          </ac:cxnSpMkLst>
        </pc:cxnChg>
        <pc:cxnChg chg="mod">
          <ac:chgData name="Siddarth Joshi" userId="bc4d29ca-e482-4031-a817-c6a7c744f97a" providerId="ADAL" clId="{3141ACD6-00FB-46A1-88E0-E180C61F409C}" dt="2022-01-08T01:18:37.260" v="1207"/>
          <ac:cxnSpMkLst>
            <pc:docMk/>
            <pc:sldMk cId="321269158" sldId="380"/>
            <ac:cxnSpMk id="21" creationId="{BE268E29-5A78-4EB0-8812-4CE8453F0157}"/>
          </ac:cxnSpMkLst>
        </pc:cxnChg>
        <pc:cxnChg chg="mod">
          <ac:chgData name="Siddarth Joshi" userId="bc4d29ca-e482-4031-a817-c6a7c744f97a" providerId="ADAL" clId="{3141ACD6-00FB-46A1-88E0-E180C61F409C}" dt="2022-01-08T01:18:37.260" v="1207"/>
          <ac:cxnSpMkLst>
            <pc:docMk/>
            <pc:sldMk cId="321269158" sldId="380"/>
            <ac:cxnSpMk id="22" creationId="{0DA57EFB-31B5-44B5-B891-F0D6C6F88260}"/>
          </ac:cxnSpMkLst>
        </pc:cxnChg>
        <pc:cxnChg chg="mod">
          <ac:chgData name="Siddarth Joshi" userId="bc4d29ca-e482-4031-a817-c6a7c744f97a" providerId="ADAL" clId="{3141ACD6-00FB-46A1-88E0-E180C61F409C}" dt="2022-01-08T01:18:37.260" v="1207"/>
          <ac:cxnSpMkLst>
            <pc:docMk/>
            <pc:sldMk cId="321269158" sldId="380"/>
            <ac:cxnSpMk id="24" creationId="{75E8B919-946C-449A-9617-EC0309BAF76F}"/>
          </ac:cxnSpMkLst>
        </pc:cxnChg>
        <pc:cxnChg chg="mod">
          <ac:chgData name="Siddarth Joshi" userId="bc4d29ca-e482-4031-a817-c6a7c744f97a" providerId="ADAL" clId="{3141ACD6-00FB-46A1-88E0-E180C61F409C}" dt="2022-01-08T01:18:37.260" v="1207"/>
          <ac:cxnSpMkLst>
            <pc:docMk/>
            <pc:sldMk cId="321269158" sldId="380"/>
            <ac:cxnSpMk id="27" creationId="{D2D67707-E4F2-4D16-8986-2F466DBCF712}"/>
          </ac:cxnSpMkLst>
        </pc:cxnChg>
        <pc:cxnChg chg="mod">
          <ac:chgData name="Siddarth Joshi" userId="bc4d29ca-e482-4031-a817-c6a7c744f97a" providerId="ADAL" clId="{3141ACD6-00FB-46A1-88E0-E180C61F409C}" dt="2022-01-08T01:18:37.260" v="1207"/>
          <ac:cxnSpMkLst>
            <pc:docMk/>
            <pc:sldMk cId="321269158" sldId="380"/>
            <ac:cxnSpMk id="28" creationId="{942B94F3-F8DE-4656-B222-E616F804AF59}"/>
          </ac:cxnSpMkLst>
        </pc:cxnChg>
        <pc:cxnChg chg="mod">
          <ac:chgData name="Siddarth Joshi" userId="bc4d29ca-e482-4031-a817-c6a7c744f97a" providerId="ADAL" clId="{3141ACD6-00FB-46A1-88E0-E180C61F409C}" dt="2022-01-08T01:18:37.260" v="1207"/>
          <ac:cxnSpMkLst>
            <pc:docMk/>
            <pc:sldMk cId="321269158" sldId="380"/>
            <ac:cxnSpMk id="29" creationId="{7A7C6F3E-1A26-4EBD-BC7D-AC2751EA3FE5}"/>
          </ac:cxnSpMkLst>
        </pc:cxnChg>
        <pc:cxnChg chg="mod">
          <ac:chgData name="Siddarth Joshi" userId="bc4d29ca-e482-4031-a817-c6a7c744f97a" providerId="ADAL" clId="{3141ACD6-00FB-46A1-88E0-E180C61F409C}" dt="2022-01-08T01:18:37.260" v="1207"/>
          <ac:cxnSpMkLst>
            <pc:docMk/>
            <pc:sldMk cId="321269158" sldId="380"/>
            <ac:cxnSpMk id="30" creationId="{BC4DB499-B558-48DD-9777-A15C51A3929D}"/>
          </ac:cxnSpMkLst>
        </pc:cxnChg>
      </pc:sldChg>
      <pc:sldChg chg="addSp delSp modSp add mod">
        <pc:chgData name="Siddarth Joshi" userId="bc4d29ca-e482-4031-a817-c6a7c744f97a" providerId="ADAL" clId="{3141ACD6-00FB-46A1-88E0-E180C61F409C}" dt="2022-01-08T02:25:31.070" v="1659" actId="20577"/>
        <pc:sldMkLst>
          <pc:docMk/>
          <pc:sldMk cId="1845758960" sldId="381"/>
        </pc:sldMkLst>
        <pc:spChg chg="del">
          <ac:chgData name="Siddarth Joshi" userId="bc4d29ca-e482-4031-a817-c6a7c744f97a" providerId="ADAL" clId="{3141ACD6-00FB-46A1-88E0-E180C61F409C}" dt="2022-01-08T02:24:32.093" v="1595" actId="478"/>
          <ac:spMkLst>
            <pc:docMk/>
            <pc:sldMk cId="1845758960" sldId="381"/>
            <ac:spMk id="2" creationId="{4391E5CB-A180-44F6-A0D1-0CFDD12A70CF}"/>
          </ac:spMkLst>
        </pc:spChg>
        <pc:spChg chg="mod">
          <ac:chgData name="Siddarth Joshi" userId="bc4d29ca-e482-4031-a817-c6a7c744f97a" providerId="ADAL" clId="{3141ACD6-00FB-46A1-88E0-E180C61F409C}" dt="2022-01-08T02:25:31.070" v="1659" actId="20577"/>
          <ac:spMkLst>
            <pc:docMk/>
            <pc:sldMk cId="1845758960" sldId="381"/>
            <ac:spMk id="9" creationId="{7FA90140-EDAC-48BE-BDEE-1092B099AD03}"/>
          </ac:spMkLst>
        </pc:spChg>
        <pc:spChg chg="del">
          <ac:chgData name="Siddarth Joshi" userId="bc4d29ca-e482-4031-a817-c6a7c744f97a" providerId="ADAL" clId="{3141ACD6-00FB-46A1-88E0-E180C61F409C}" dt="2022-01-08T02:25:00.711" v="1601" actId="478"/>
          <ac:spMkLst>
            <pc:docMk/>
            <pc:sldMk cId="1845758960" sldId="381"/>
            <ac:spMk id="10" creationId="{3A9AFDAC-3AB9-4D82-B06D-A4B9E136C1A1}"/>
          </ac:spMkLst>
        </pc:spChg>
        <pc:spChg chg="del">
          <ac:chgData name="Siddarth Joshi" userId="bc4d29ca-e482-4031-a817-c6a7c744f97a" providerId="ADAL" clId="{3141ACD6-00FB-46A1-88E0-E180C61F409C}" dt="2022-01-08T02:24:30.198" v="1594" actId="478"/>
          <ac:spMkLst>
            <pc:docMk/>
            <pc:sldMk cId="1845758960" sldId="381"/>
            <ac:spMk id="12" creationId="{10D6300F-F2BC-42F2-8A5B-5A2DF72083FD}"/>
          </ac:spMkLst>
        </pc:spChg>
        <pc:spChg chg="del">
          <ac:chgData name="Siddarth Joshi" userId="bc4d29ca-e482-4031-a817-c6a7c744f97a" providerId="ADAL" clId="{3141ACD6-00FB-46A1-88E0-E180C61F409C}" dt="2022-01-08T02:24:30.198" v="1594" actId="478"/>
          <ac:spMkLst>
            <pc:docMk/>
            <pc:sldMk cId="1845758960" sldId="381"/>
            <ac:spMk id="13" creationId="{97720A25-BC26-49BB-B974-7618B397371E}"/>
          </ac:spMkLst>
        </pc:spChg>
        <pc:spChg chg="del">
          <ac:chgData name="Siddarth Joshi" userId="bc4d29ca-e482-4031-a817-c6a7c744f97a" providerId="ADAL" clId="{3141ACD6-00FB-46A1-88E0-E180C61F409C}" dt="2022-01-08T02:24:30.198" v="1594" actId="478"/>
          <ac:spMkLst>
            <pc:docMk/>
            <pc:sldMk cId="1845758960" sldId="381"/>
            <ac:spMk id="14" creationId="{501317BF-F408-43A6-81A6-CC9926833A82}"/>
          </ac:spMkLst>
        </pc:spChg>
        <pc:spChg chg="mod">
          <ac:chgData name="Siddarth Joshi" userId="bc4d29ca-e482-4031-a817-c6a7c744f97a" providerId="ADAL" clId="{3141ACD6-00FB-46A1-88E0-E180C61F409C}" dt="2022-01-08T02:24:54.088" v="1600" actId="1076"/>
          <ac:spMkLst>
            <pc:docMk/>
            <pc:sldMk cId="1845758960" sldId="381"/>
            <ac:spMk id="15" creationId="{50476807-EEAE-4EA1-9F00-040DC2D6FE8F}"/>
          </ac:spMkLst>
        </pc:spChg>
        <pc:spChg chg="del">
          <ac:chgData name="Siddarth Joshi" userId="bc4d29ca-e482-4031-a817-c6a7c744f97a" providerId="ADAL" clId="{3141ACD6-00FB-46A1-88E0-E180C61F409C}" dt="2022-01-08T02:24:42.322" v="1597" actId="478"/>
          <ac:spMkLst>
            <pc:docMk/>
            <pc:sldMk cId="1845758960" sldId="381"/>
            <ac:spMk id="16" creationId="{7B048234-370C-4C08-AC95-1A40563489DC}"/>
          </ac:spMkLst>
        </pc:spChg>
        <pc:picChg chg="del">
          <ac:chgData name="Siddarth Joshi" userId="bc4d29ca-e482-4031-a817-c6a7c744f97a" providerId="ADAL" clId="{3141ACD6-00FB-46A1-88E0-E180C61F409C}" dt="2022-01-08T02:24:15.111" v="1588" actId="478"/>
          <ac:picMkLst>
            <pc:docMk/>
            <pc:sldMk cId="1845758960" sldId="381"/>
            <ac:picMk id="8196" creationId="{2876B853-D66F-430F-A89D-3231CB9E4C37}"/>
          </ac:picMkLst>
        </pc:picChg>
        <pc:picChg chg="add mod">
          <ac:chgData name="Siddarth Joshi" userId="bc4d29ca-e482-4031-a817-c6a7c744f97a" providerId="ADAL" clId="{3141ACD6-00FB-46A1-88E0-E180C61F409C}" dt="2022-01-08T02:24:37.195" v="1596" actId="1076"/>
          <ac:picMkLst>
            <pc:docMk/>
            <pc:sldMk cId="1845758960" sldId="381"/>
            <ac:picMk id="10242" creationId="{F02524B9-8061-402B-B03E-2D0699DD9EEC}"/>
          </ac:picMkLst>
        </pc:picChg>
      </pc:sldChg>
      <pc:sldChg chg="addSp delSp modSp add mod delAnim modAnim">
        <pc:chgData name="Siddarth Joshi" userId="bc4d29ca-e482-4031-a817-c6a7c744f97a" providerId="ADAL" clId="{3141ACD6-00FB-46A1-88E0-E180C61F409C}" dt="2022-01-08T02:30:36.591" v="1714" actId="478"/>
        <pc:sldMkLst>
          <pc:docMk/>
          <pc:sldMk cId="644880761" sldId="382"/>
        </pc:sldMkLst>
        <pc:spChg chg="del">
          <ac:chgData name="Siddarth Joshi" userId="bc4d29ca-e482-4031-a817-c6a7c744f97a" providerId="ADAL" clId="{3141ACD6-00FB-46A1-88E0-E180C61F409C}" dt="2022-01-08T02:29:32.785" v="1695" actId="478"/>
          <ac:spMkLst>
            <pc:docMk/>
            <pc:sldMk cId="644880761" sldId="382"/>
            <ac:spMk id="9" creationId="{7FA90140-EDAC-48BE-BDEE-1092B099AD03}"/>
          </ac:spMkLst>
        </pc:spChg>
        <pc:spChg chg="add mod">
          <ac:chgData name="Siddarth Joshi" userId="bc4d29ca-e482-4031-a817-c6a7c744f97a" providerId="ADAL" clId="{3141ACD6-00FB-46A1-88E0-E180C61F409C}" dt="2022-01-08T02:29:44.595" v="1698" actId="1076"/>
          <ac:spMkLst>
            <pc:docMk/>
            <pc:sldMk cId="644880761" sldId="382"/>
            <ac:spMk id="10" creationId="{7F2AFEF2-EB3C-41BE-AE27-4E4850264C20}"/>
          </ac:spMkLst>
        </pc:spChg>
        <pc:spChg chg="add mod">
          <ac:chgData name="Siddarth Joshi" userId="bc4d29ca-e482-4031-a817-c6a7c744f97a" providerId="ADAL" clId="{3141ACD6-00FB-46A1-88E0-E180C61F409C}" dt="2022-01-08T02:29:44.595" v="1698" actId="1076"/>
          <ac:spMkLst>
            <pc:docMk/>
            <pc:sldMk cId="644880761" sldId="382"/>
            <ac:spMk id="12" creationId="{647AE4A0-3C82-4702-BBEE-08815242B225}"/>
          </ac:spMkLst>
        </pc:spChg>
        <pc:spChg chg="add del mod">
          <ac:chgData name="Siddarth Joshi" userId="bc4d29ca-e482-4031-a817-c6a7c744f97a" providerId="ADAL" clId="{3141ACD6-00FB-46A1-88E0-E180C61F409C}" dt="2022-01-08T02:30:28.206" v="1710" actId="478"/>
          <ac:spMkLst>
            <pc:docMk/>
            <pc:sldMk cId="644880761" sldId="382"/>
            <ac:spMk id="13" creationId="{BFC89322-95A9-4326-BD58-3E65A6D31D59}"/>
          </ac:spMkLst>
        </pc:spChg>
        <pc:spChg chg="add del mod">
          <ac:chgData name="Siddarth Joshi" userId="bc4d29ca-e482-4031-a817-c6a7c744f97a" providerId="ADAL" clId="{3141ACD6-00FB-46A1-88E0-E180C61F409C}" dt="2022-01-08T02:30:12.966" v="1705" actId="478"/>
          <ac:spMkLst>
            <pc:docMk/>
            <pc:sldMk cId="644880761" sldId="382"/>
            <ac:spMk id="14" creationId="{90263A41-1180-4FD6-8878-9D49AFBA2435}"/>
          </ac:spMkLst>
        </pc:spChg>
        <pc:spChg chg="mod">
          <ac:chgData name="Siddarth Joshi" userId="bc4d29ca-e482-4031-a817-c6a7c744f97a" providerId="ADAL" clId="{3141ACD6-00FB-46A1-88E0-E180C61F409C}" dt="2022-01-08T02:29:30.289" v="1694" actId="1076"/>
          <ac:spMkLst>
            <pc:docMk/>
            <pc:sldMk cId="644880761" sldId="382"/>
            <ac:spMk id="15" creationId="{50476807-EEAE-4EA1-9F00-040DC2D6FE8F}"/>
          </ac:spMkLst>
        </pc:spChg>
        <pc:spChg chg="add del mod">
          <ac:chgData name="Siddarth Joshi" userId="bc4d29ca-e482-4031-a817-c6a7c744f97a" providerId="ADAL" clId="{3141ACD6-00FB-46A1-88E0-E180C61F409C}" dt="2022-01-08T02:30:10.572" v="1704" actId="478"/>
          <ac:spMkLst>
            <pc:docMk/>
            <pc:sldMk cId="644880761" sldId="382"/>
            <ac:spMk id="16" creationId="{4A6887DC-FB77-4228-A4E0-361C835126F0}"/>
          </ac:spMkLst>
        </pc:spChg>
        <pc:spChg chg="add del mod">
          <ac:chgData name="Siddarth Joshi" userId="bc4d29ca-e482-4031-a817-c6a7c744f97a" providerId="ADAL" clId="{3141ACD6-00FB-46A1-88E0-E180C61F409C}" dt="2022-01-08T02:30:22.660" v="1709" actId="478"/>
          <ac:spMkLst>
            <pc:docMk/>
            <pc:sldMk cId="644880761" sldId="382"/>
            <ac:spMk id="17" creationId="{075FB0D5-7EC8-401B-9A85-8783AB343245}"/>
          </ac:spMkLst>
        </pc:spChg>
        <pc:spChg chg="add mod">
          <ac:chgData name="Siddarth Joshi" userId="bc4d29ca-e482-4031-a817-c6a7c744f97a" providerId="ADAL" clId="{3141ACD6-00FB-46A1-88E0-E180C61F409C}" dt="2022-01-08T02:29:44.595" v="1698" actId="1076"/>
          <ac:spMkLst>
            <pc:docMk/>
            <pc:sldMk cId="644880761" sldId="382"/>
            <ac:spMk id="18" creationId="{22FBEF4B-F453-47D3-B8F6-651A199211E4}"/>
          </ac:spMkLst>
        </pc:spChg>
        <pc:spChg chg="add mod">
          <ac:chgData name="Siddarth Joshi" userId="bc4d29ca-e482-4031-a817-c6a7c744f97a" providerId="ADAL" clId="{3141ACD6-00FB-46A1-88E0-E180C61F409C}" dt="2022-01-08T02:29:44.595" v="1698" actId="1076"/>
          <ac:spMkLst>
            <pc:docMk/>
            <pc:sldMk cId="644880761" sldId="382"/>
            <ac:spMk id="19" creationId="{441EC18D-E0C4-448F-B36D-7A57A8E01443}"/>
          </ac:spMkLst>
        </pc:spChg>
        <pc:spChg chg="add mod">
          <ac:chgData name="Siddarth Joshi" userId="bc4d29ca-e482-4031-a817-c6a7c744f97a" providerId="ADAL" clId="{3141ACD6-00FB-46A1-88E0-E180C61F409C}" dt="2022-01-08T02:29:44.595" v="1698" actId="1076"/>
          <ac:spMkLst>
            <pc:docMk/>
            <pc:sldMk cId="644880761" sldId="382"/>
            <ac:spMk id="20" creationId="{49CE71A2-ED54-4C2F-B36B-3AD7779492C3}"/>
          </ac:spMkLst>
        </pc:spChg>
        <pc:spChg chg="add mod">
          <ac:chgData name="Siddarth Joshi" userId="bc4d29ca-e482-4031-a817-c6a7c744f97a" providerId="ADAL" clId="{3141ACD6-00FB-46A1-88E0-E180C61F409C}" dt="2022-01-08T02:29:44.595" v="1698" actId="1076"/>
          <ac:spMkLst>
            <pc:docMk/>
            <pc:sldMk cId="644880761" sldId="382"/>
            <ac:spMk id="21" creationId="{145CAF44-1FF1-4F22-9909-2EA653FD8C13}"/>
          </ac:spMkLst>
        </pc:spChg>
        <pc:spChg chg="add del mod">
          <ac:chgData name="Siddarth Joshi" userId="bc4d29ca-e482-4031-a817-c6a7c744f97a" providerId="ADAL" clId="{3141ACD6-00FB-46A1-88E0-E180C61F409C}" dt="2022-01-08T02:30:14.508" v="1706" actId="478"/>
          <ac:spMkLst>
            <pc:docMk/>
            <pc:sldMk cId="644880761" sldId="382"/>
            <ac:spMk id="22" creationId="{A08EC8CB-304D-4529-A0B0-D8B66136E466}"/>
          </ac:spMkLst>
        </pc:spChg>
        <pc:spChg chg="add del mod">
          <ac:chgData name="Siddarth Joshi" userId="bc4d29ca-e482-4031-a817-c6a7c744f97a" providerId="ADAL" clId="{3141ACD6-00FB-46A1-88E0-E180C61F409C}" dt="2022-01-08T02:30:33.545" v="1712" actId="478"/>
          <ac:spMkLst>
            <pc:docMk/>
            <pc:sldMk cId="644880761" sldId="382"/>
            <ac:spMk id="23" creationId="{CA59D918-3839-4559-8E72-630B1542F78C}"/>
          </ac:spMkLst>
        </pc:spChg>
        <pc:spChg chg="add mod">
          <ac:chgData name="Siddarth Joshi" userId="bc4d29ca-e482-4031-a817-c6a7c744f97a" providerId="ADAL" clId="{3141ACD6-00FB-46A1-88E0-E180C61F409C}" dt="2022-01-08T02:29:44.595" v="1698" actId="1076"/>
          <ac:spMkLst>
            <pc:docMk/>
            <pc:sldMk cId="644880761" sldId="382"/>
            <ac:spMk id="24" creationId="{91348D8C-96E8-4BE2-9EC1-0A031C1CA627}"/>
          </ac:spMkLst>
        </pc:spChg>
        <pc:spChg chg="add mod">
          <ac:chgData name="Siddarth Joshi" userId="bc4d29ca-e482-4031-a817-c6a7c744f97a" providerId="ADAL" clId="{3141ACD6-00FB-46A1-88E0-E180C61F409C}" dt="2022-01-08T02:29:44.595" v="1698" actId="1076"/>
          <ac:spMkLst>
            <pc:docMk/>
            <pc:sldMk cId="644880761" sldId="382"/>
            <ac:spMk id="25" creationId="{36F8B5CB-C409-4AD0-ADDA-D923989C560D}"/>
          </ac:spMkLst>
        </pc:spChg>
        <pc:spChg chg="add mod">
          <ac:chgData name="Siddarth Joshi" userId="bc4d29ca-e482-4031-a817-c6a7c744f97a" providerId="ADAL" clId="{3141ACD6-00FB-46A1-88E0-E180C61F409C}" dt="2022-01-08T02:29:44.595" v="1698" actId="1076"/>
          <ac:spMkLst>
            <pc:docMk/>
            <pc:sldMk cId="644880761" sldId="382"/>
            <ac:spMk id="26" creationId="{7B6046A9-15D8-4046-9534-165C21CFD9C7}"/>
          </ac:spMkLst>
        </pc:spChg>
        <pc:spChg chg="add mod">
          <ac:chgData name="Siddarth Joshi" userId="bc4d29ca-e482-4031-a817-c6a7c744f97a" providerId="ADAL" clId="{3141ACD6-00FB-46A1-88E0-E180C61F409C}" dt="2022-01-08T02:29:44.595" v="1698" actId="1076"/>
          <ac:spMkLst>
            <pc:docMk/>
            <pc:sldMk cId="644880761" sldId="382"/>
            <ac:spMk id="27" creationId="{E54BB653-CF14-4F79-9D31-14AD4364C5D1}"/>
          </ac:spMkLst>
        </pc:spChg>
        <pc:spChg chg="add mod">
          <ac:chgData name="Siddarth Joshi" userId="bc4d29ca-e482-4031-a817-c6a7c744f97a" providerId="ADAL" clId="{3141ACD6-00FB-46A1-88E0-E180C61F409C}" dt="2022-01-08T02:29:44.595" v="1698" actId="1076"/>
          <ac:spMkLst>
            <pc:docMk/>
            <pc:sldMk cId="644880761" sldId="382"/>
            <ac:spMk id="28" creationId="{32CC4988-9D36-4F64-8CA0-5C458823E0D5}"/>
          </ac:spMkLst>
        </pc:spChg>
        <pc:spChg chg="add mod">
          <ac:chgData name="Siddarth Joshi" userId="bc4d29ca-e482-4031-a817-c6a7c744f97a" providerId="ADAL" clId="{3141ACD6-00FB-46A1-88E0-E180C61F409C}" dt="2022-01-08T02:29:44.595" v="1698" actId="1076"/>
          <ac:spMkLst>
            <pc:docMk/>
            <pc:sldMk cId="644880761" sldId="382"/>
            <ac:spMk id="29" creationId="{63F41B5B-5AD4-43B1-BF93-DA5E721AC43B}"/>
          </ac:spMkLst>
        </pc:spChg>
        <pc:spChg chg="add del mod">
          <ac:chgData name="Siddarth Joshi" userId="bc4d29ca-e482-4031-a817-c6a7c744f97a" providerId="ADAL" clId="{3141ACD6-00FB-46A1-88E0-E180C61F409C}" dt="2022-01-08T02:30:15.856" v="1707" actId="478"/>
          <ac:spMkLst>
            <pc:docMk/>
            <pc:sldMk cId="644880761" sldId="382"/>
            <ac:spMk id="30" creationId="{A1D8815C-035B-4F2A-B125-D4D824435B07}"/>
          </ac:spMkLst>
        </pc:spChg>
        <pc:spChg chg="add del mod">
          <ac:chgData name="Siddarth Joshi" userId="bc4d29ca-e482-4031-a817-c6a7c744f97a" providerId="ADAL" clId="{3141ACD6-00FB-46A1-88E0-E180C61F409C}" dt="2022-01-08T02:30:31.807" v="1711" actId="478"/>
          <ac:spMkLst>
            <pc:docMk/>
            <pc:sldMk cId="644880761" sldId="382"/>
            <ac:spMk id="31" creationId="{B1589EF4-05C5-4198-86B9-F0E8F8CE9C8C}"/>
          </ac:spMkLst>
        </pc:spChg>
        <pc:spChg chg="add del mod">
          <ac:chgData name="Siddarth Joshi" userId="bc4d29ca-e482-4031-a817-c6a7c744f97a" providerId="ADAL" clId="{3141ACD6-00FB-46A1-88E0-E180C61F409C}" dt="2022-01-08T02:30:35.041" v="1713" actId="478"/>
          <ac:spMkLst>
            <pc:docMk/>
            <pc:sldMk cId="644880761" sldId="382"/>
            <ac:spMk id="32" creationId="{9F95202E-7D5B-4EC6-B8D9-9E8901A2ED19}"/>
          </ac:spMkLst>
        </pc:spChg>
        <pc:spChg chg="add del mod">
          <ac:chgData name="Siddarth Joshi" userId="bc4d29ca-e482-4031-a817-c6a7c744f97a" providerId="ADAL" clId="{3141ACD6-00FB-46A1-88E0-E180C61F409C}" dt="2022-01-08T02:30:36.591" v="1714" actId="478"/>
          <ac:spMkLst>
            <pc:docMk/>
            <pc:sldMk cId="644880761" sldId="382"/>
            <ac:spMk id="33" creationId="{23DF7F3C-3FE3-4EC8-B9DB-B5AF9627BBB6}"/>
          </ac:spMkLst>
        </pc:spChg>
        <pc:spChg chg="add mod">
          <ac:chgData name="Siddarth Joshi" userId="bc4d29ca-e482-4031-a817-c6a7c744f97a" providerId="ADAL" clId="{3141ACD6-00FB-46A1-88E0-E180C61F409C}" dt="2022-01-08T02:29:44.595" v="1698" actId="1076"/>
          <ac:spMkLst>
            <pc:docMk/>
            <pc:sldMk cId="644880761" sldId="382"/>
            <ac:spMk id="34" creationId="{CE40288B-E11E-4A66-9D60-390FB87050E8}"/>
          </ac:spMkLst>
        </pc:spChg>
        <pc:spChg chg="add mod">
          <ac:chgData name="Siddarth Joshi" userId="bc4d29ca-e482-4031-a817-c6a7c744f97a" providerId="ADAL" clId="{3141ACD6-00FB-46A1-88E0-E180C61F409C}" dt="2022-01-08T02:29:44.595" v="1698" actId="1076"/>
          <ac:spMkLst>
            <pc:docMk/>
            <pc:sldMk cId="644880761" sldId="382"/>
            <ac:spMk id="35" creationId="{20B3312B-3E69-44EC-962D-B27DB766334D}"/>
          </ac:spMkLst>
        </pc:spChg>
        <pc:spChg chg="add mod">
          <ac:chgData name="Siddarth Joshi" userId="bc4d29ca-e482-4031-a817-c6a7c744f97a" providerId="ADAL" clId="{3141ACD6-00FB-46A1-88E0-E180C61F409C}" dt="2022-01-08T02:29:44.595" v="1698" actId="1076"/>
          <ac:spMkLst>
            <pc:docMk/>
            <pc:sldMk cId="644880761" sldId="382"/>
            <ac:spMk id="36" creationId="{F2274E38-B443-47E8-8E97-275F6F7C2682}"/>
          </ac:spMkLst>
        </pc:spChg>
        <pc:spChg chg="add mod">
          <ac:chgData name="Siddarth Joshi" userId="bc4d29ca-e482-4031-a817-c6a7c744f97a" providerId="ADAL" clId="{3141ACD6-00FB-46A1-88E0-E180C61F409C}" dt="2022-01-08T02:30:04.446" v="1702" actId="14100"/>
          <ac:spMkLst>
            <pc:docMk/>
            <pc:sldMk cId="644880761" sldId="382"/>
            <ac:spMk id="37" creationId="{91BF594A-5E55-4278-B755-26F9C79765BD}"/>
          </ac:spMkLst>
        </pc:spChg>
        <pc:picChg chg="del">
          <ac:chgData name="Siddarth Joshi" userId="bc4d29ca-e482-4031-a817-c6a7c744f97a" providerId="ADAL" clId="{3141ACD6-00FB-46A1-88E0-E180C61F409C}" dt="2022-01-08T02:29:34.210" v="1696" actId="478"/>
          <ac:picMkLst>
            <pc:docMk/>
            <pc:sldMk cId="644880761" sldId="382"/>
            <ac:picMk id="10242" creationId="{F02524B9-8061-402B-B03E-2D0699DD9EEC}"/>
          </ac:picMkLst>
        </pc:picChg>
        <pc:cxnChg chg="add del mod">
          <ac:chgData name="Siddarth Joshi" userId="bc4d29ca-e482-4031-a817-c6a7c744f97a" providerId="ADAL" clId="{3141ACD6-00FB-46A1-88E0-E180C61F409C}" dt="2022-01-08T02:30:06.972" v="1703" actId="478"/>
          <ac:cxnSpMkLst>
            <pc:docMk/>
            <pc:sldMk cId="644880761" sldId="382"/>
            <ac:cxnSpMk id="38" creationId="{DC3C228F-C185-4C25-948F-7E76C503069A}"/>
          </ac:cxnSpMkLst>
        </pc:cxnChg>
      </pc:sldChg>
      <pc:sldChg chg="addSp delSp modSp add mod">
        <pc:chgData name="Siddarth Joshi" userId="bc4d29ca-e482-4031-a817-c6a7c744f97a" providerId="ADAL" clId="{3141ACD6-00FB-46A1-88E0-E180C61F409C}" dt="2022-01-08T03:06:15.949" v="2307" actId="478"/>
        <pc:sldMkLst>
          <pc:docMk/>
          <pc:sldMk cId="1491844017" sldId="383"/>
        </pc:sldMkLst>
        <pc:spChg chg="del">
          <ac:chgData name="Siddarth Joshi" userId="bc4d29ca-e482-4031-a817-c6a7c744f97a" providerId="ADAL" clId="{3141ACD6-00FB-46A1-88E0-E180C61F409C}" dt="2022-01-08T02:48:57.269" v="2067" actId="478"/>
          <ac:spMkLst>
            <pc:docMk/>
            <pc:sldMk cId="1491844017" sldId="383"/>
            <ac:spMk id="9" creationId="{5ED3DC08-2E65-48A5-9010-746A7F2F3963}"/>
          </ac:spMkLst>
        </pc:spChg>
        <pc:spChg chg="del">
          <ac:chgData name="Siddarth Joshi" userId="bc4d29ca-e482-4031-a817-c6a7c744f97a" providerId="ADAL" clId="{3141ACD6-00FB-46A1-88E0-E180C61F409C}" dt="2022-01-08T02:48:13.357" v="2065" actId="478"/>
          <ac:spMkLst>
            <pc:docMk/>
            <pc:sldMk cId="1491844017" sldId="383"/>
            <ac:spMk id="11" creationId="{2DA2CC3D-A139-4741-BB7C-0A48922251A4}"/>
          </ac:spMkLst>
        </pc:spChg>
        <pc:spChg chg="add del mod">
          <ac:chgData name="Siddarth Joshi" userId="bc4d29ca-e482-4031-a817-c6a7c744f97a" providerId="ADAL" clId="{3141ACD6-00FB-46A1-88E0-E180C61F409C}" dt="2022-01-08T03:06:15.949" v="2307" actId="478"/>
          <ac:spMkLst>
            <pc:docMk/>
            <pc:sldMk cId="1491844017" sldId="383"/>
            <ac:spMk id="12" creationId="{73D375C2-1CE0-4E1D-BBA1-C2380A5E0D45}"/>
          </ac:spMkLst>
        </pc:spChg>
        <pc:picChg chg="del">
          <ac:chgData name="Siddarth Joshi" userId="bc4d29ca-e482-4031-a817-c6a7c744f97a" providerId="ADAL" clId="{3141ACD6-00FB-46A1-88E0-E180C61F409C}" dt="2022-01-08T02:46:59.676" v="2056" actId="478"/>
          <ac:picMkLst>
            <pc:docMk/>
            <pc:sldMk cId="1491844017" sldId="383"/>
            <ac:picMk id="3" creationId="{8198C0B4-37C5-4D16-8D35-4E801CD9AFB5}"/>
          </ac:picMkLst>
        </pc:picChg>
        <pc:picChg chg="add mod">
          <ac:chgData name="Siddarth Joshi" userId="bc4d29ca-e482-4031-a817-c6a7c744f97a" providerId="ADAL" clId="{3141ACD6-00FB-46A1-88E0-E180C61F409C}" dt="2022-01-08T02:48:10.992" v="2064" actId="1076"/>
          <ac:picMkLst>
            <pc:docMk/>
            <pc:sldMk cId="1491844017" sldId="383"/>
            <ac:picMk id="5" creationId="{9974C95A-F1CE-4864-A44A-31E33D45F1BA}"/>
          </ac:picMkLst>
        </pc:picChg>
        <pc:picChg chg="add mod">
          <ac:chgData name="Siddarth Joshi" userId="bc4d29ca-e482-4031-a817-c6a7c744f97a" providerId="ADAL" clId="{3141ACD6-00FB-46A1-88E0-E180C61F409C}" dt="2022-01-08T02:48:17.703" v="2066" actId="1076"/>
          <ac:picMkLst>
            <pc:docMk/>
            <pc:sldMk cId="1491844017" sldId="383"/>
            <ac:picMk id="10" creationId="{1DD1E4E2-E37C-4BAB-8BCC-5187C5AAF828}"/>
          </ac:picMkLst>
        </pc:picChg>
      </pc:sldChg>
      <pc:sldChg chg="add del">
        <pc:chgData name="Siddarth Joshi" userId="bc4d29ca-e482-4031-a817-c6a7c744f97a" providerId="ADAL" clId="{3141ACD6-00FB-46A1-88E0-E180C61F409C}" dt="2022-01-08T03:25:17.237" v="2501" actId="47"/>
        <pc:sldMkLst>
          <pc:docMk/>
          <pc:sldMk cId="1140896541" sldId="384"/>
        </pc:sldMkLst>
      </pc:sldChg>
      <pc:sldChg chg="addSp delSp modSp add mod ord setBg">
        <pc:chgData name="Siddarth Joshi" userId="bc4d29ca-e482-4031-a817-c6a7c744f97a" providerId="ADAL" clId="{3141ACD6-00FB-46A1-88E0-E180C61F409C}" dt="2022-01-08T03:33:53.263" v="2787" actId="20577"/>
        <pc:sldMkLst>
          <pc:docMk/>
          <pc:sldMk cId="2351388630" sldId="385"/>
        </pc:sldMkLst>
        <pc:spChg chg="mod">
          <ac:chgData name="Siddarth Joshi" userId="bc4d29ca-e482-4031-a817-c6a7c744f97a" providerId="ADAL" clId="{3141ACD6-00FB-46A1-88E0-E180C61F409C}" dt="2022-01-08T03:29:11.837" v="2517" actId="20577"/>
          <ac:spMkLst>
            <pc:docMk/>
            <pc:sldMk cId="2351388630" sldId="385"/>
            <ac:spMk id="8" creationId="{BBB9B1C4-5210-4BEA-A556-2A53383A911F}"/>
          </ac:spMkLst>
        </pc:spChg>
        <pc:spChg chg="del">
          <ac:chgData name="Siddarth Joshi" userId="bc4d29ca-e482-4031-a817-c6a7c744f97a" providerId="ADAL" clId="{3141ACD6-00FB-46A1-88E0-E180C61F409C}" dt="2022-01-08T03:25:29.120" v="2505" actId="478"/>
          <ac:spMkLst>
            <pc:docMk/>
            <pc:sldMk cId="2351388630" sldId="385"/>
            <ac:spMk id="32" creationId="{A160CF85-0655-48F8-909F-63B5C63F67B7}"/>
          </ac:spMkLst>
        </pc:spChg>
        <pc:spChg chg="del">
          <ac:chgData name="Siddarth Joshi" userId="bc4d29ca-e482-4031-a817-c6a7c744f97a" providerId="ADAL" clId="{3141ACD6-00FB-46A1-88E0-E180C61F409C}" dt="2022-01-08T03:25:31.359" v="2506" actId="478"/>
          <ac:spMkLst>
            <pc:docMk/>
            <pc:sldMk cId="2351388630" sldId="385"/>
            <ac:spMk id="33" creationId="{A1D80CA6-218B-4027-8F68-A78ED35522A1}"/>
          </ac:spMkLst>
        </pc:spChg>
        <pc:spChg chg="add mod">
          <ac:chgData name="Siddarth Joshi" userId="bc4d29ca-e482-4031-a817-c6a7c744f97a" providerId="ADAL" clId="{3141ACD6-00FB-46A1-88E0-E180C61F409C}" dt="2022-01-08T03:33:53.263" v="2787" actId="20577"/>
          <ac:spMkLst>
            <pc:docMk/>
            <pc:sldMk cId="2351388630" sldId="385"/>
            <ac:spMk id="34" creationId="{A938C3FC-66B1-4E8A-BA1F-B09E69965DD2}"/>
          </ac:spMkLst>
        </pc:spChg>
        <pc:grpChg chg="del">
          <ac:chgData name="Siddarth Joshi" userId="bc4d29ca-e482-4031-a817-c6a7c744f97a" providerId="ADAL" clId="{3141ACD6-00FB-46A1-88E0-E180C61F409C}" dt="2022-01-08T03:25:26.453" v="2504" actId="478"/>
          <ac:grpSpMkLst>
            <pc:docMk/>
            <pc:sldMk cId="2351388630" sldId="385"/>
            <ac:grpSpMk id="10" creationId="{939BD132-2824-410E-828F-B9DDA43BB036}"/>
          </ac:grpSpMkLst>
        </pc:grpChg>
        <pc:picChg chg="add mod">
          <ac:chgData name="Siddarth Joshi" userId="bc4d29ca-e482-4031-a817-c6a7c744f97a" providerId="ADAL" clId="{3141ACD6-00FB-46A1-88E0-E180C61F409C}" dt="2022-01-08T03:25:56.538" v="2513" actId="1076"/>
          <ac:picMkLst>
            <pc:docMk/>
            <pc:sldMk cId="2351388630" sldId="385"/>
            <ac:picMk id="17410" creationId="{1FD4FAEB-2B99-4A3E-B6A7-02049DDEC91C}"/>
          </ac:picMkLst>
        </pc:picChg>
      </pc:sldChg>
      <pc:sldChg chg="modSp add mod">
        <pc:chgData name="Siddarth Joshi" userId="bc4d29ca-e482-4031-a817-c6a7c744f97a" providerId="ADAL" clId="{3141ACD6-00FB-46A1-88E0-E180C61F409C}" dt="2022-01-08T03:35:57.793" v="2866" actId="20577"/>
        <pc:sldMkLst>
          <pc:docMk/>
          <pc:sldMk cId="747135394" sldId="386"/>
        </pc:sldMkLst>
        <pc:spChg chg="mod">
          <ac:chgData name="Siddarth Joshi" userId="bc4d29ca-e482-4031-a817-c6a7c744f97a" providerId="ADAL" clId="{3141ACD6-00FB-46A1-88E0-E180C61F409C}" dt="2022-01-08T03:35:57.793" v="2866" actId="20577"/>
          <ac:spMkLst>
            <pc:docMk/>
            <pc:sldMk cId="747135394" sldId="386"/>
            <ac:spMk id="6" creationId="{ABDDC9B4-E652-4488-A4BF-B68356127B6C}"/>
          </ac:spMkLst>
        </pc:spChg>
      </pc:sldChg>
      <pc:sldChg chg="addSp delSp add del mod setBg">
        <pc:chgData name="Siddarth Joshi" userId="bc4d29ca-e482-4031-a817-c6a7c744f97a" providerId="ADAL" clId="{3141ACD6-00FB-46A1-88E0-E180C61F409C}" dt="2022-01-08T03:25:36.143" v="2510"/>
        <pc:sldMkLst>
          <pc:docMk/>
          <pc:sldMk cId="3659087671" sldId="386"/>
        </pc:sldMkLst>
        <pc:grpChg chg="add del">
          <ac:chgData name="Siddarth Joshi" userId="bc4d29ca-e482-4031-a817-c6a7c744f97a" providerId="ADAL" clId="{3141ACD6-00FB-46A1-88E0-E180C61F409C}" dt="2022-01-08T03:25:35.701" v="2509" actId="478"/>
          <ac:grpSpMkLst>
            <pc:docMk/>
            <pc:sldMk cId="3659087671" sldId="386"/>
            <ac:grpSpMk id="10" creationId="{939BD132-2824-410E-828F-B9DDA43BB036}"/>
          </ac:grpSpMkLst>
        </pc:grpChg>
      </pc:sldChg>
      <pc:sldChg chg="modSp add mod modNotesTx">
        <pc:chgData name="Siddarth Joshi" userId="bc4d29ca-e482-4031-a817-c6a7c744f97a" providerId="ADAL" clId="{3141ACD6-00FB-46A1-88E0-E180C61F409C}" dt="2022-01-08T03:58:34.356" v="3469"/>
        <pc:sldMkLst>
          <pc:docMk/>
          <pc:sldMk cId="1757034839" sldId="387"/>
        </pc:sldMkLst>
        <pc:spChg chg="mod">
          <ac:chgData name="Siddarth Joshi" userId="bc4d29ca-e482-4031-a817-c6a7c744f97a" providerId="ADAL" clId="{3141ACD6-00FB-46A1-88E0-E180C61F409C}" dt="2022-01-08T03:57:38.873" v="3468" actId="20577"/>
          <ac:spMkLst>
            <pc:docMk/>
            <pc:sldMk cId="1757034839" sldId="387"/>
            <ac:spMk id="6" creationId="{1C613B68-B5E1-4D94-A426-C731B3D01AC9}"/>
          </ac:spMkLst>
        </pc:spChg>
      </pc:sldChg>
      <pc:sldChg chg="modSp add mod">
        <pc:chgData name="Siddarth Joshi" userId="bc4d29ca-e482-4031-a817-c6a7c744f97a" providerId="ADAL" clId="{3141ACD6-00FB-46A1-88E0-E180C61F409C}" dt="2022-01-08T04:06:18.078" v="3916" actId="20577"/>
        <pc:sldMkLst>
          <pc:docMk/>
          <pc:sldMk cId="4071987049" sldId="388"/>
        </pc:sldMkLst>
        <pc:spChg chg="mod">
          <ac:chgData name="Siddarth Joshi" userId="bc4d29ca-e482-4031-a817-c6a7c744f97a" providerId="ADAL" clId="{3141ACD6-00FB-46A1-88E0-E180C61F409C}" dt="2022-01-08T04:06:18.078" v="3916" actId="20577"/>
          <ac:spMkLst>
            <pc:docMk/>
            <pc:sldMk cId="4071987049" sldId="388"/>
            <ac:spMk id="6" creationId="{1C613B68-B5E1-4D94-A426-C731B3D01AC9}"/>
          </ac:spMkLst>
        </pc:spChg>
      </pc:sldChg>
      <pc:sldChg chg="modSp add mod">
        <pc:chgData name="Siddarth Joshi" userId="bc4d29ca-e482-4031-a817-c6a7c744f97a" providerId="ADAL" clId="{3141ACD6-00FB-46A1-88E0-E180C61F409C}" dt="2022-01-08T04:11:35.654" v="4159" actId="20577"/>
        <pc:sldMkLst>
          <pc:docMk/>
          <pc:sldMk cId="722081642" sldId="389"/>
        </pc:sldMkLst>
        <pc:spChg chg="mod">
          <ac:chgData name="Siddarth Joshi" userId="bc4d29ca-e482-4031-a817-c6a7c744f97a" providerId="ADAL" clId="{3141ACD6-00FB-46A1-88E0-E180C61F409C}" dt="2022-01-08T04:11:35.654" v="4159" actId="20577"/>
          <ac:spMkLst>
            <pc:docMk/>
            <pc:sldMk cId="722081642" sldId="389"/>
            <ac:spMk id="6" creationId="{1C613B68-B5E1-4D94-A426-C731B3D01AC9}"/>
          </ac:spMkLst>
        </pc:spChg>
      </pc:sldChg>
    </pc:docChg>
  </pc:docChgLst>
  <pc:docChgLst>
    <pc:chgData name="Siddarth Joshi" userId="bc4d29ca-e482-4031-a817-c6a7c744f97a" providerId="ADAL" clId="{E6E50DDF-9331-44A7-AE68-F3FDF017BE5A}"/>
    <pc:docChg chg="custSel addSld modSld">
      <pc:chgData name="Siddarth Joshi" userId="bc4d29ca-e482-4031-a817-c6a7c744f97a" providerId="ADAL" clId="{E6E50DDF-9331-44A7-AE68-F3FDF017BE5A}" dt="2022-01-23T16:42:34.146" v="172"/>
      <pc:docMkLst>
        <pc:docMk/>
      </pc:docMkLst>
      <pc:sldChg chg="addSp modSp">
        <pc:chgData name="Siddarth Joshi" userId="bc4d29ca-e482-4031-a817-c6a7c744f97a" providerId="ADAL" clId="{E6E50DDF-9331-44A7-AE68-F3FDF017BE5A}" dt="2022-01-23T16:21:34.638" v="0"/>
        <pc:sldMkLst>
          <pc:docMk/>
          <pc:sldMk cId="357927040" sldId="256"/>
        </pc:sldMkLst>
        <pc:picChg chg="add mod">
          <ac:chgData name="Siddarth Joshi" userId="bc4d29ca-e482-4031-a817-c6a7c744f97a" providerId="ADAL" clId="{E6E50DDF-9331-44A7-AE68-F3FDF017BE5A}" dt="2022-01-23T16:21:34.638" v="0"/>
          <ac:picMkLst>
            <pc:docMk/>
            <pc:sldMk cId="357927040" sldId="256"/>
            <ac:picMk id="6" creationId="{7EE20E96-BC55-4647-B288-3D279E5C109C}"/>
          </ac:picMkLst>
        </pc:picChg>
      </pc:sldChg>
      <pc:sldChg chg="addSp delSp modSp">
        <pc:chgData name="Siddarth Joshi" userId="bc4d29ca-e482-4031-a817-c6a7c744f97a" providerId="ADAL" clId="{E6E50DDF-9331-44A7-AE68-F3FDF017BE5A}" dt="2022-01-23T16:33:07.366" v="1"/>
        <pc:sldMkLst>
          <pc:docMk/>
          <pc:sldMk cId="2044519996" sldId="317"/>
        </pc:sldMkLst>
        <pc:picChg chg="add del mod">
          <ac:chgData name="Siddarth Joshi" userId="bc4d29ca-e482-4031-a817-c6a7c744f97a" providerId="ADAL" clId="{E6E50DDF-9331-44A7-AE68-F3FDF017BE5A}" dt="2022-01-23T16:33:07.366" v="1"/>
          <ac:picMkLst>
            <pc:docMk/>
            <pc:sldMk cId="2044519996" sldId="317"/>
            <ac:picMk id="2" creationId="{6C45B49D-96F0-4F8C-BF42-BA67D8EC1AD4}"/>
          </ac:picMkLst>
        </pc:picChg>
        <pc:picChg chg="add mod">
          <ac:chgData name="Siddarth Joshi" userId="bc4d29ca-e482-4031-a817-c6a7c744f97a" providerId="ADAL" clId="{E6E50DDF-9331-44A7-AE68-F3FDF017BE5A}" dt="2022-01-23T16:33:07.366" v="1"/>
          <ac:picMkLst>
            <pc:docMk/>
            <pc:sldMk cId="2044519996" sldId="317"/>
            <ac:picMk id="5" creationId="{E22B92EA-F29F-4C50-B5C0-9DE9F219839E}"/>
          </ac:picMkLst>
        </pc:picChg>
      </pc:sldChg>
      <pc:sldChg chg="addSp modSp">
        <pc:chgData name="Siddarth Joshi" userId="bc4d29ca-e482-4031-a817-c6a7c744f97a" providerId="ADAL" clId="{E6E50DDF-9331-44A7-AE68-F3FDF017BE5A}" dt="2022-01-23T16:21:34.638" v="0"/>
        <pc:sldMkLst>
          <pc:docMk/>
          <pc:sldMk cId="648713783" sldId="318"/>
        </pc:sldMkLst>
        <pc:picChg chg="add mod">
          <ac:chgData name="Siddarth Joshi" userId="bc4d29ca-e482-4031-a817-c6a7c744f97a" providerId="ADAL" clId="{E6E50DDF-9331-44A7-AE68-F3FDF017BE5A}" dt="2022-01-23T16:21:34.638" v="0"/>
          <ac:picMkLst>
            <pc:docMk/>
            <pc:sldMk cId="648713783" sldId="318"/>
            <ac:picMk id="2" creationId="{9D30C726-B147-418E-B84A-E104E8C3785B}"/>
          </ac:picMkLst>
        </pc:picChg>
      </pc:sldChg>
      <pc:sldChg chg="addSp modSp">
        <pc:chgData name="Siddarth Joshi" userId="bc4d29ca-e482-4031-a817-c6a7c744f97a" providerId="ADAL" clId="{E6E50DDF-9331-44A7-AE68-F3FDF017BE5A}" dt="2022-01-23T16:33:07.366" v="1"/>
        <pc:sldMkLst>
          <pc:docMk/>
          <pc:sldMk cId="2763290312" sldId="319"/>
        </pc:sldMkLst>
        <pc:picChg chg="add mod">
          <ac:chgData name="Siddarth Joshi" userId="bc4d29ca-e482-4031-a817-c6a7c744f97a" providerId="ADAL" clId="{E6E50DDF-9331-44A7-AE68-F3FDF017BE5A}" dt="2022-01-23T16:33:07.366" v="1"/>
          <ac:picMkLst>
            <pc:docMk/>
            <pc:sldMk cId="2763290312" sldId="319"/>
            <ac:picMk id="2" creationId="{69536388-22E5-448A-AF33-C386338B4D9B}"/>
          </ac:picMkLst>
        </pc:picChg>
      </pc:sldChg>
      <pc:sldChg chg="addSp modSp">
        <pc:chgData name="Siddarth Joshi" userId="bc4d29ca-e482-4031-a817-c6a7c744f97a" providerId="ADAL" clId="{E6E50DDF-9331-44A7-AE68-F3FDF017BE5A}" dt="2022-01-23T16:33:07.366" v="1"/>
        <pc:sldMkLst>
          <pc:docMk/>
          <pc:sldMk cId="2136813855" sldId="320"/>
        </pc:sldMkLst>
        <pc:picChg chg="add mod">
          <ac:chgData name="Siddarth Joshi" userId="bc4d29ca-e482-4031-a817-c6a7c744f97a" providerId="ADAL" clId="{E6E50DDF-9331-44A7-AE68-F3FDF017BE5A}" dt="2022-01-23T16:33:07.366" v="1"/>
          <ac:picMkLst>
            <pc:docMk/>
            <pc:sldMk cId="2136813855" sldId="320"/>
            <ac:picMk id="2" creationId="{57455E53-E344-4998-84A6-C6F610F81CCA}"/>
          </ac:picMkLst>
        </pc:picChg>
      </pc:sldChg>
      <pc:sldChg chg="addSp modSp">
        <pc:chgData name="Siddarth Joshi" userId="bc4d29ca-e482-4031-a817-c6a7c744f97a" providerId="ADAL" clId="{E6E50DDF-9331-44A7-AE68-F3FDF017BE5A}" dt="2022-01-23T16:33:07.366" v="1"/>
        <pc:sldMkLst>
          <pc:docMk/>
          <pc:sldMk cId="443603782" sldId="321"/>
        </pc:sldMkLst>
        <pc:picChg chg="add mod">
          <ac:chgData name="Siddarth Joshi" userId="bc4d29ca-e482-4031-a817-c6a7c744f97a" providerId="ADAL" clId="{E6E50DDF-9331-44A7-AE68-F3FDF017BE5A}" dt="2022-01-23T16:33:07.366" v="1"/>
          <ac:picMkLst>
            <pc:docMk/>
            <pc:sldMk cId="443603782" sldId="321"/>
            <ac:picMk id="2" creationId="{B2F82012-9034-40DA-BE85-459B2856AF58}"/>
          </ac:picMkLst>
        </pc:picChg>
      </pc:sldChg>
      <pc:sldChg chg="addSp modSp">
        <pc:chgData name="Siddarth Joshi" userId="bc4d29ca-e482-4031-a817-c6a7c744f97a" providerId="ADAL" clId="{E6E50DDF-9331-44A7-AE68-F3FDF017BE5A}" dt="2022-01-23T16:33:07.366" v="1"/>
        <pc:sldMkLst>
          <pc:docMk/>
          <pc:sldMk cId="2537650151" sldId="322"/>
        </pc:sldMkLst>
        <pc:picChg chg="add mod">
          <ac:chgData name="Siddarth Joshi" userId="bc4d29ca-e482-4031-a817-c6a7c744f97a" providerId="ADAL" clId="{E6E50DDF-9331-44A7-AE68-F3FDF017BE5A}" dt="2022-01-23T16:33:07.366" v="1"/>
          <ac:picMkLst>
            <pc:docMk/>
            <pc:sldMk cId="2537650151" sldId="322"/>
            <ac:picMk id="2" creationId="{C1A0D2D5-EB35-41F7-9043-D384A02AA9B5}"/>
          </ac:picMkLst>
        </pc:picChg>
      </pc:sldChg>
      <pc:sldChg chg="addSp modSp">
        <pc:chgData name="Siddarth Joshi" userId="bc4d29ca-e482-4031-a817-c6a7c744f97a" providerId="ADAL" clId="{E6E50DDF-9331-44A7-AE68-F3FDF017BE5A}" dt="2022-01-23T16:33:07.366" v="1"/>
        <pc:sldMkLst>
          <pc:docMk/>
          <pc:sldMk cId="860991616" sldId="324"/>
        </pc:sldMkLst>
        <pc:picChg chg="add mod">
          <ac:chgData name="Siddarth Joshi" userId="bc4d29ca-e482-4031-a817-c6a7c744f97a" providerId="ADAL" clId="{E6E50DDF-9331-44A7-AE68-F3FDF017BE5A}" dt="2022-01-23T16:33:07.366" v="1"/>
          <ac:picMkLst>
            <pc:docMk/>
            <pc:sldMk cId="860991616" sldId="324"/>
            <ac:picMk id="2" creationId="{327CB73A-F28C-4DE5-96EF-9269DE0FAE52}"/>
          </ac:picMkLst>
        </pc:picChg>
      </pc:sldChg>
      <pc:sldChg chg="addSp modSp">
        <pc:chgData name="Siddarth Joshi" userId="bc4d29ca-e482-4031-a817-c6a7c744f97a" providerId="ADAL" clId="{E6E50DDF-9331-44A7-AE68-F3FDF017BE5A}" dt="2022-01-23T16:33:07.366" v="1"/>
        <pc:sldMkLst>
          <pc:docMk/>
          <pc:sldMk cId="1219447346" sldId="325"/>
        </pc:sldMkLst>
        <pc:picChg chg="add mod">
          <ac:chgData name="Siddarth Joshi" userId="bc4d29ca-e482-4031-a817-c6a7c744f97a" providerId="ADAL" clId="{E6E50DDF-9331-44A7-AE68-F3FDF017BE5A}" dt="2022-01-23T16:33:07.366" v="1"/>
          <ac:picMkLst>
            <pc:docMk/>
            <pc:sldMk cId="1219447346" sldId="325"/>
            <ac:picMk id="2" creationId="{F9D986C9-C59F-44ED-8259-B20E230CA1D9}"/>
          </ac:picMkLst>
        </pc:picChg>
      </pc:sldChg>
      <pc:sldChg chg="addSp modSp">
        <pc:chgData name="Siddarth Joshi" userId="bc4d29ca-e482-4031-a817-c6a7c744f97a" providerId="ADAL" clId="{E6E50DDF-9331-44A7-AE68-F3FDF017BE5A}" dt="2022-01-23T16:33:07.366" v="1"/>
        <pc:sldMkLst>
          <pc:docMk/>
          <pc:sldMk cId="550964320" sldId="326"/>
        </pc:sldMkLst>
        <pc:picChg chg="add mod">
          <ac:chgData name="Siddarth Joshi" userId="bc4d29ca-e482-4031-a817-c6a7c744f97a" providerId="ADAL" clId="{E6E50DDF-9331-44A7-AE68-F3FDF017BE5A}" dt="2022-01-23T16:33:07.366" v="1"/>
          <ac:picMkLst>
            <pc:docMk/>
            <pc:sldMk cId="550964320" sldId="326"/>
            <ac:picMk id="2" creationId="{3AC4414D-4BC7-4E59-89A8-5DD6E57772DD}"/>
          </ac:picMkLst>
        </pc:picChg>
      </pc:sldChg>
      <pc:sldChg chg="addSp delSp modSp">
        <pc:chgData name="Siddarth Joshi" userId="bc4d29ca-e482-4031-a817-c6a7c744f97a" providerId="ADAL" clId="{E6E50DDF-9331-44A7-AE68-F3FDF017BE5A}" dt="2022-01-23T16:42:34.146" v="172"/>
        <pc:sldMkLst>
          <pc:docMk/>
          <pc:sldMk cId="3067396095" sldId="327"/>
        </pc:sldMkLst>
        <pc:picChg chg="add del mod">
          <ac:chgData name="Siddarth Joshi" userId="bc4d29ca-e482-4031-a817-c6a7c744f97a" providerId="ADAL" clId="{E6E50DDF-9331-44A7-AE68-F3FDF017BE5A}" dt="2022-01-23T16:42:34.146" v="172"/>
          <ac:picMkLst>
            <pc:docMk/>
            <pc:sldMk cId="3067396095" sldId="327"/>
            <ac:picMk id="2" creationId="{50386751-82B6-4213-9CF7-9F202B931329}"/>
          </ac:picMkLst>
        </pc:picChg>
        <pc:picChg chg="add mod">
          <ac:chgData name="Siddarth Joshi" userId="bc4d29ca-e482-4031-a817-c6a7c744f97a" providerId="ADAL" clId="{E6E50DDF-9331-44A7-AE68-F3FDF017BE5A}" dt="2022-01-23T16:42:34.146" v="172"/>
          <ac:picMkLst>
            <pc:docMk/>
            <pc:sldMk cId="3067396095" sldId="327"/>
            <ac:picMk id="3" creationId="{9687A4EC-3D32-410B-99F5-0AF03479DEB8}"/>
          </ac:picMkLst>
        </pc:picChg>
      </pc:sldChg>
      <pc:sldChg chg="addSp delSp modSp add mod">
        <pc:chgData name="Siddarth Joshi" userId="bc4d29ca-e482-4031-a817-c6a7c744f97a" providerId="ADAL" clId="{E6E50DDF-9331-44A7-AE68-F3FDF017BE5A}" dt="2022-01-23T16:42:34.146" v="172"/>
        <pc:sldMkLst>
          <pc:docMk/>
          <pc:sldMk cId="4077622073" sldId="328"/>
        </pc:sldMkLst>
        <pc:spChg chg="del">
          <ac:chgData name="Siddarth Joshi" userId="bc4d29ca-e482-4031-a817-c6a7c744f97a" providerId="ADAL" clId="{E6E50DDF-9331-44A7-AE68-F3FDF017BE5A}" dt="2022-01-23T16:35:31.280" v="166" actId="478"/>
          <ac:spMkLst>
            <pc:docMk/>
            <pc:sldMk cId="4077622073" sldId="328"/>
            <ac:spMk id="7" creationId="{961724F3-DE13-419E-86CB-917DE9A85A54}"/>
          </ac:spMkLst>
        </pc:spChg>
        <pc:spChg chg="mod">
          <ac:chgData name="Siddarth Joshi" userId="bc4d29ca-e482-4031-a817-c6a7c744f97a" providerId="ADAL" clId="{E6E50DDF-9331-44A7-AE68-F3FDF017BE5A}" dt="2022-01-23T16:36:49.143" v="168" actId="1076"/>
          <ac:spMkLst>
            <pc:docMk/>
            <pc:sldMk cId="4077622073" sldId="328"/>
            <ac:spMk id="9" creationId="{22018737-201A-47B6-BF29-174DA7DB677A}"/>
          </ac:spMkLst>
        </pc:spChg>
        <pc:picChg chg="del">
          <ac:chgData name="Siddarth Joshi" userId="bc4d29ca-e482-4031-a817-c6a7c744f97a" providerId="ADAL" clId="{E6E50DDF-9331-44A7-AE68-F3FDF017BE5A}" dt="2022-01-23T16:42:34.146" v="172"/>
          <ac:picMkLst>
            <pc:docMk/>
            <pc:sldMk cId="4077622073" sldId="328"/>
            <ac:picMk id="2" creationId="{3AC4414D-4BC7-4E59-89A8-5DD6E57772DD}"/>
          </ac:picMkLst>
        </pc:picChg>
        <pc:picChg chg="del">
          <ac:chgData name="Siddarth Joshi" userId="bc4d29ca-e482-4031-a817-c6a7c744f97a" providerId="ADAL" clId="{E6E50DDF-9331-44A7-AE68-F3FDF017BE5A}" dt="2022-01-23T16:33:57.738" v="3" actId="478"/>
          <ac:picMkLst>
            <pc:docMk/>
            <pc:sldMk cId="4077622073" sldId="328"/>
            <ac:picMk id="3" creationId="{DB566074-2143-401F-910E-DEDAA39D0F20}"/>
          </ac:picMkLst>
        </pc:picChg>
        <pc:picChg chg="add mod">
          <ac:chgData name="Siddarth Joshi" userId="bc4d29ca-e482-4031-a817-c6a7c744f97a" providerId="ADAL" clId="{E6E50DDF-9331-44A7-AE68-F3FDF017BE5A}" dt="2022-01-23T16:35:19.474" v="158" actId="1076"/>
          <ac:picMkLst>
            <pc:docMk/>
            <pc:sldMk cId="4077622073" sldId="328"/>
            <ac:picMk id="6" creationId="{D86D2DD6-EACC-4DB3-97B9-32154E22F4B8}"/>
          </ac:picMkLst>
        </pc:picChg>
        <pc:picChg chg="add mod">
          <ac:chgData name="Siddarth Joshi" userId="bc4d29ca-e482-4031-a817-c6a7c744f97a" providerId="ADAL" clId="{E6E50DDF-9331-44A7-AE68-F3FDF017BE5A}" dt="2022-01-23T16:42:34.146" v="172"/>
          <ac:picMkLst>
            <pc:docMk/>
            <pc:sldMk cId="4077622073" sldId="328"/>
            <ac:picMk id="10" creationId="{34BC6459-38F9-4B25-9804-FF218160F65A}"/>
          </ac:picMkLst>
        </pc:picChg>
        <pc:picChg chg="add mod">
          <ac:chgData name="Siddarth Joshi" userId="bc4d29ca-e482-4031-a817-c6a7c744f97a" providerId="ADAL" clId="{E6E50DDF-9331-44A7-AE68-F3FDF017BE5A}" dt="2022-01-23T16:36:56.887" v="171" actId="1076"/>
          <ac:picMkLst>
            <pc:docMk/>
            <pc:sldMk cId="4077622073" sldId="328"/>
            <ac:picMk id="1026" creationId="{DEDCB9DB-9716-4EE5-B90C-1755ECE2B19A}"/>
          </ac:picMkLst>
        </pc:picChg>
        <pc:picChg chg="mod">
          <ac:chgData name="Siddarth Joshi" userId="bc4d29ca-e482-4031-a817-c6a7c744f97a" providerId="ADAL" clId="{E6E50DDF-9331-44A7-AE68-F3FDF017BE5A}" dt="2022-01-23T16:34:04.476" v="6" actId="1076"/>
          <ac:picMkLst>
            <pc:docMk/>
            <pc:sldMk cId="4077622073" sldId="328"/>
            <ac:picMk id="3076" creationId="{9C021167-4FCB-4AFB-8A5E-62EF08545B96}"/>
          </ac:picMkLst>
        </pc:picChg>
      </pc:sldChg>
    </pc:docChg>
  </pc:docChgLst>
  <pc:docChgLst>
    <pc:chgData name="Siddarth Joshi" userId="bc4d29ca-e482-4031-a817-c6a7c744f97a" providerId="ADAL" clId="{26E8905B-7078-46C5-9101-BEFD3468A585}"/>
    <pc:docChg chg="undo redo custSel addSld delSld modSld">
      <pc:chgData name="Siddarth Joshi" userId="bc4d29ca-e482-4031-a817-c6a7c744f97a" providerId="ADAL" clId="{26E8905B-7078-46C5-9101-BEFD3468A585}" dt="2022-01-08T04:49:55.469" v="488" actId="47"/>
      <pc:docMkLst>
        <pc:docMk/>
      </pc:docMkLst>
      <pc:sldChg chg="modSp mod">
        <pc:chgData name="Siddarth Joshi" userId="bc4d29ca-e482-4031-a817-c6a7c744f97a" providerId="ADAL" clId="{26E8905B-7078-46C5-9101-BEFD3468A585}" dt="2022-01-08T04:16:51.178" v="15" actId="207"/>
        <pc:sldMkLst>
          <pc:docMk/>
          <pc:sldMk cId="357927040" sldId="256"/>
        </pc:sldMkLst>
        <pc:spChg chg="mod">
          <ac:chgData name="Siddarth Joshi" userId="bc4d29ca-e482-4031-a817-c6a7c744f97a" providerId="ADAL" clId="{26E8905B-7078-46C5-9101-BEFD3468A585}" dt="2022-01-08T04:16:51.178" v="15" actId="207"/>
          <ac:spMkLst>
            <pc:docMk/>
            <pc:sldMk cId="357927040" sldId="256"/>
            <ac:spMk id="2" creationId="{EB1D64C7-2B57-4995-8266-CA21FD2E1527}"/>
          </ac:spMkLst>
        </pc:spChg>
      </pc:sldChg>
      <pc:sldChg chg="addSp delSp del mod">
        <pc:chgData name="Siddarth Joshi" userId="bc4d29ca-e482-4031-a817-c6a7c744f97a" providerId="ADAL" clId="{26E8905B-7078-46C5-9101-BEFD3468A585}" dt="2022-01-08T04:15:08.556" v="2" actId="2696"/>
        <pc:sldMkLst>
          <pc:docMk/>
          <pc:sldMk cId="2914385002" sldId="279"/>
        </pc:sldMkLst>
        <pc:spChg chg="add del">
          <ac:chgData name="Siddarth Joshi" userId="bc4d29ca-e482-4031-a817-c6a7c744f97a" providerId="ADAL" clId="{26E8905B-7078-46C5-9101-BEFD3468A585}" dt="2022-01-08T04:15:00.073" v="1" actId="478"/>
          <ac:spMkLst>
            <pc:docMk/>
            <pc:sldMk cId="2914385002" sldId="279"/>
            <ac:spMk id="6" creationId="{D7CDAFBD-DC25-4D18-AC41-E5AF8EB1E8E8}"/>
          </ac:spMkLst>
        </pc:spChg>
        <pc:spChg chg="add del">
          <ac:chgData name="Siddarth Joshi" userId="bc4d29ca-e482-4031-a817-c6a7c744f97a" providerId="ADAL" clId="{26E8905B-7078-46C5-9101-BEFD3468A585}" dt="2022-01-08T04:15:00.073" v="1" actId="478"/>
          <ac:spMkLst>
            <pc:docMk/>
            <pc:sldMk cId="2914385002" sldId="279"/>
            <ac:spMk id="7" creationId="{45CD4A4F-9E8E-446D-8A1F-8BDFE2E15FD8}"/>
          </ac:spMkLst>
        </pc:spChg>
        <pc:spChg chg="add del">
          <ac:chgData name="Siddarth Joshi" userId="bc4d29ca-e482-4031-a817-c6a7c744f97a" providerId="ADAL" clId="{26E8905B-7078-46C5-9101-BEFD3468A585}" dt="2022-01-08T04:15:00.073" v="1" actId="478"/>
          <ac:spMkLst>
            <pc:docMk/>
            <pc:sldMk cId="2914385002" sldId="279"/>
            <ac:spMk id="11" creationId="{E0045E53-7F1C-4C03-A2A8-AD7A370EC98A}"/>
          </ac:spMkLst>
        </pc:spChg>
        <pc:spChg chg="add del">
          <ac:chgData name="Siddarth Joshi" userId="bc4d29ca-e482-4031-a817-c6a7c744f97a" providerId="ADAL" clId="{26E8905B-7078-46C5-9101-BEFD3468A585}" dt="2022-01-08T04:15:00.073" v="1" actId="478"/>
          <ac:spMkLst>
            <pc:docMk/>
            <pc:sldMk cId="2914385002" sldId="279"/>
            <ac:spMk id="12" creationId="{5EA26F88-6D2D-46DB-A027-B6E80242BF53}"/>
          </ac:spMkLst>
        </pc:spChg>
        <pc:spChg chg="add del">
          <ac:chgData name="Siddarth Joshi" userId="bc4d29ca-e482-4031-a817-c6a7c744f97a" providerId="ADAL" clId="{26E8905B-7078-46C5-9101-BEFD3468A585}" dt="2022-01-08T04:15:00.073" v="1" actId="478"/>
          <ac:spMkLst>
            <pc:docMk/>
            <pc:sldMk cId="2914385002" sldId="279"/>
            <ac:spMk id="14" creationId="{4D55C025-CD7D-44CC-A828-B6F1DDA59837}"/>
          </ac:spMkLst>
        </pc:spChg>
        <pc:picChg chg="add del">
          <ac:chgData name="Siddarth Joshi" userId="bc4d29ca-e482-4031-a817-c6a7c744f97a" providerId="ADAL" clId="{26E8905B-7078-46C5-9101-BEFD3468A585}" dt="2022-01-08T04:15:00.073" v="1" actId="478"/>
          <ac:picMkLst>
            <pc:docMk/>
            <pc:sldMk cId="2914385002" sldId="279"/>
            <ac:picMk id="9" creationId="{2742C8A0-4675-4468-AC0A-4B70957D89BF}"/>
          </ac:picMkLst>
        </pc:picChg>
      </pc:sldChg>
      <pc:sldChg chg="del">
        <pc:chgData name="Siddarth Joshi" userId="bc4d29ca-e482-4031-a817-c6a7c744f97a" providerId="ADAL" clId="{26E8905B-7078-46C5-9101-BEFD3468A585}" dt="2022-01-08T04:15:25.442" v="4" actId="47"/>
        <pc:sldMkLst>
          <pc:docMk/>
          <pc:sldMk cId="1672141722" sldId="287"/>
        </pc:sldMkLst>
      </pc:sldChg>
      <pc:sldChg chg="addSp delSp modSp mod">
        <pc:chgData name="Siddarth Joshi" userId="bc4d29ca-e482-4031-a817-c6a7c744f97a" providerId="ADAL" clId="{26E8905B-7078-46C5-9101-BEFD3468A585}" dt="2022-01-08T04:31:02.778" v="224" actId="20577"/>
        <pc:sldMkLst>
          <pc:docMk/>
          <pc:sldMk cId="2044519996" sldId="317"/>
        </pc:sldMkLst>
        <pc:spChg chg="del">
          <ac:chgData name="Siddarth Joshi" userId="bc4d29ca-e482-4031-a817-c6a7c744f97a" providerId="ADAL" clId="{26E8905B-7078-46C5-9101-BEFD3468A585}" dt="2022-01-08T04:15:13.094" v="3" actId="478"/>
          <ac:spMkLst>
            <pc:docMk/>
            <pc:sldMk cId="2044519996" sldId="317"/>
            <ac:spMk id="6" creationId="{02DAADBB-49BD-41B4-ADA1-210B75AEFC99}"/>
          </ac:spMkLst>
        </pc:spChg>
        <pc:spChg chg="del">
          <ac:chgData name="Siddarth Joshi" userId="bc4d29ca-e482-4031-a817-c6a7c744f97a" providerId="ADAL" clId="{26E8905B-7078-46C5-9101-BEFD3468A585}" dt="2022-01-08T04:15:13.094" v="3" actId="478"/>
          <ac:spMkLst>
            <pc:docMk/>
            <pc:sldMk cId="2044519996" sldId="317"/>
            <ac:spMk id="7" creationId="{F7C7A618-D2B2-4724-9DA8-45D3556A9234}"/>
          </ac:spMkLst>
        </pc:spChg>
        <pc:spChg chg="mod">
          <ac:chgData name="Siddarth Joshi" userId="bc4d29ca-e482-4031-a817-c6a7c744f97a" providerId="ADAL" clId="{26E8905B-7078-46C5-9101-BEFD3468A585}" dt="2022-01-08T04:18:49.318" v="28" actId="20577"/>
          <ac:spMkLst>
            <pc:docMk/>
            <pc:sldMk cId="2044519996" sldId="317"/>
            <ac:spMk id="8" creationId="{BBB9B1C4-5210-4BEA-A556-2A53383A911F}"/>
          </ac:spMkLst>
        </pc:spChg>
        <pc:spChg chg="add del">
          <ac:chgData name="Siddarth Joshi" userId="bc4d29ca-e482-4031-a817-c6a7c744f97a" providerId="ADAL" clId="{26E8905B-7078-46C5-9101-BEFD3468A585}" dt="2022-01-08T04:18:29.856" v="17" actId="22"/>
          <ac:spMkLst>
            <pc:docMk/>
            <pc:sldMk cId="2044519996" sldId="317"/>
            <ac:spMk id="9" creationId="{9D4B5336-AC8E-443C-928F-D4B3292CFE41}"/>
          </ac:spMkLst>
        </pc:spChg>
        <pc:spChg chg="add del">
          <ac:chgData name="Siddarth Joshi" userId="bc4d29ca-e482-4031-a817-c6a7c744f97a" providerId="ADAL" clId="{26E8905B-7078-46C5-9101-BEFD3468A585}" dt="2022-01-08T04:18:32.569" v="19" actId="22"/>
          <ac:spMkLst>
            <pc:docMk/>
            <pc:sldMk cId="2044519996" sldId="317"/>
            <ac:spMk id="10" creationId="{310ED7A8-C648-484C-BA93-F066C624B609}"/>
          </ac:spMkLst>
        </pc:spChg>
        <pc:spChg chg="add mod">
          <ac:chgData name="Siddarth Joshi" userId="bc4d29ca-e482-4031-a817-c6a7c744f97a" providerId="ADAL" clId="{26E8905B-7078-46C5-9101-BEFD3468A585}" dt="2022-01-08T04:24:50.268" v="40" actId="14100"/>
          <ac:spMkLst>
            <pc:docMk/>
            <pc:sldMk cId="2044519996" sldId="317"/>
            <ac:spMk id="12" creationId="{491C066B-0D6F-4746-A0CB-076EB0B47299}"/>
          </ac:spMkLst>
        </pc:spChg>
        <pc:spChg chg="add mod">
          <ac:chgData name="Siddarth Joshi" userId="bc4d29ca-e482-4031-a817-c6a7c744f97a" providerId="ADAL" clId="{26E8905B-7078-46C5-9101-BEFD3468A585}" dt="2022-01-08T04:31:02.778" v="224" actId="20577"/>
          <ac:spMkLst>
            <pc:docMk/>
            <pc:sldMk cId="2044519996" sldId="317"/>
            <ac:spMk id="14" creationId="{57BA86F2-B743-4B52-BCE2-65784BE3755D}"/>
          </ac:spMkLst>
        </pc:spChg>
        <pc:picChg chg="add mod">
          <ac:chgData name="Siddarth Joshi" userId="bc4d29ca-e482-4031-a817-c6a7c744f97a" providerId="ADAL" clId="{26E8905B-7078-46C5-9101-BEFD3468A585}" dt="2022-01-08T04:25:00.292" v="42" actId="1076"/>
          <ac:picMkLst>
            <pc:docMk/>
            <pc:sldMk cId="2044519996" sldId="317"/>
            <ac:picMk id="1026" creationId="{1A3E7721-E4B1-40E8-BB29-31820E2C58FE}"/>
          </ac:picMkLst>
        </pc:picChg>
      </pc:sldChg>
      <pc:sldChg chg="addSp delSp modSp add mod delAnim modAnim">
        <pc:chgData name="Siddarth Joshi" userId="bc4d29ca-e482-4031-a817-c6a7c744f97a" providerId="ADAL" clId="{26E8905B-7078-46C5-9101-BEFD3468A585}" dt="2022-01-08T04:33:20.946" v="259" actId="1076"/>
        <pc:sldMkLst>
          <pc:docMk/>
          <pc:sldMk cId="124912944" sldId="318"/>
        </pc:sldMkLst>
        <pc:spChg chg="mod">
          <ac:chgData name="Siddarth Joshi" userId="bc4d29ca-e482-4031-a817-c6a7c744f97a" providerId="ADAL" clId="{26E8905B-7078-46C5-9101-BEFD3468A585}" dt="2022-01-08T04:32:30.189" v="252"/>
          <ac:spMkLst>
            <pc:docMk/>
            <pc:sldMk cId="124912944" sldId="318"/>
            <ac:spMk id="8" creationId="{BBB9B1C4-5210-4BEA-A556-2A53383A911F}"/>
          </ac:spMkLst>
        </pc:spChg>
        <pc:spChg chg="add del mod">
          <ac:chgData name="Siddarth Joshi" userId="bc4d29ca-e482-4031-a817-c6a7c744f97a" providerId="ADAL" clId="{26E8905B-7078-46C5-9101-BEFD3468A585}" dt="2022-01-08T04:32:11.281" v="234"/>
          <ac:spMkLst>
            <pc:docMk/>
            <pc:sldMk cId="124912944" sldId="318"/>
            <ac:spMk id="9" creationId="{46194F6C-353B-49B6-94F1-2CD37C0B26EC}"/>
          </ac:spMkLst>
        </pc:spChg>
        <pc:spChg chg="add del mod">
          <ac:chgData name="Siddarth Joshi" userId="bc4d29ca-e482-4031-a817-c6a7c744f97a" providerId="ADAL" clId="{26E8905B-7078-46C5-9101-BEFD3468A585}" dt="2022-01-08T04:32:11.281" v="234"/>
          <ac:spMkLst>
            <pc:docMk/>
            <pc:sldMk cId="124912944" sldId="318"/>
            <ac:spMk id="10" creationId="{8818309B-5342-4DB8-AD04-18E5D1C6C6FA}"/>
          </ac:spMkLst>
        </pc:spChg>
        <pc:spChg chg="del">
          <ac:chgData name="Siddarth Joshi" userId="bc4d29ca-e482-4031-a817-c6a7c744f97a" providerId="ADAL" clId="{26E8905B-7078-46C5-9101-BEFD3468A585}" dt="2022-01-08T04:31:16.692" v="227" actId="478"/>
          <ac:spMkLst>
            <pc:docMk/>
            <pc:sldMk cId="124912944" sldId="318"/>
            <ac:spMk id="12" creationId="{491C066B-0D6F-4746-A0CB-076EB0B47299}"/>
          </ac:spMkLst>
        </pc:spChg>
        <pc:spChg chg="add del mod">
          <ac:chgData name="Siddarth Joshi" userId="bc4d29ca-e482-4031-a817-c6a7c744f97a" providerId="ADAL" clId="{26E8905B-7078-46C5-9101-BEFD3468A585}" dt="2022-01-08T04:32:11.281" v="234"/>
          <ac:spMkLst>
            <pc:docMk/>
            <pc:sldMk cId="124912944" sldId="318"/>
            <ac:spMk id="13" creationId="{E36D979E-97E9-4130-A57A-601010340E3B}"/>
          </ac:spMkLst>
        </pc:spChg>
        <pc:spChg chg="del">
          <ac:chgData name="Siddarth Joshi" userId="bc4d29ca-e482-4031-a817-c6a7c744f97a" providerId="ADAL" clId="{26E8905B-7078-46C5-9101-BEFD3468A585}" dt="2022-01-08T04:31:16.692" v="227" actId="478"/>
          <ac:spMkLst>
            <pc:docMk/>
            <pc:sldMk cId="124912944" sldId="318"/>
            <ac:spMk id="14" creationId="{57BA86F2-B743-4B52-BCE2-65784BE3755D}"/>
          </ac:spMkLst>
        </pc:spChg>
        <pc:spChg chg="add del mod">
          <ac:chgData name="Siddarth Joshi" userId="bc4d29ca-e482-4031-a817-c6a7c744f97a" providerId="ADAL" clId="{26E8905B-7078-46C5-9101-BEFD3468A585}" dt="2022-01-08T04:32:11.281" v="234"/>
          <ac:spMkLst>
            <pc:docMk/>
            <pc:sldMk cId="124912944" sldId="318"/>
            <ac:spMk id="15" creationId="{E51F7890-5E78-4820-98A7-567D995BE91D}"/>
          </ac:spMkLst>
        </pc:spChg>
        <pc:spChg chg="add del mod">
          <ac:chgData name="Siddarth Joshi" userId="bc4d29ca-e482-4031-a817-c6a7c744f97a" providerId="ADAL" clId="{26E8905B-7078-46C5-9101-BEFD3468A585}" dt="2022-01-08T04:32:11.281" v="234"/>
          <ac:spMkLst>
            <pc:docMk/>
            <pc:sldMk cId="124912944" sldId="318"/>
            <ac:spMk id="16" creationId="{0C053FB3-9A6C-4F8F-98BD-78F36D12140D}"/>
          </ac:spMkLst>
        </pc:spChg>
        <pc:spChg chg="add del mod">
          <ac:chgData name="Siddarth Joshi" userId="bc4d29ca-e482-4031-a817-c6a7c744f97a" providerId="ADAL" clId="{26E8905B-7078-46C5-9101-BEFD3468A585}" dt="2022-01-08T04:32:11.281" v="234"/>
          <ac:spMkLst>
            <pc:docMk/>
            <pc:sldMk cId="124912944" sldId="318"/>
            <ac:spMk id="17" creationId="{51A3BB12-A4F4-4F6E-9946-EFC0867AA076}"/>
          </ac:spMkLst>
        </pc:spChg>
        <pc:spChg chg="add del mod">
          <ac:chgData name="Siddarth Joshi" userId="bc4d29ca-e482-4031-a817-c6a7c744f97a" providerId="ADAL" clId="{26E8905B-7078-46C5-9101-BEFD3468A585}" dt="2022-01-08T04:32:11.281" v="234"/>
          <ac:spMkLst>
            <pc:docMk/>
            <pc:sldMk cId="124912944" sldId="318"/>
            <ac:spMk id="18" creationId="{4337B3AC-E3FE-46B3-8EA0-516B23C51DEB}"/>
          </ac:spMkLst>
        </pc:spChg>
        <pc:spChg chg="add del mod">
          <ac:chgData name="Siddarth Joshi" userId="bc4d29ca-e482-4031-a817-c6a7c744f97a" providerId="ADAL" clId="{26E8905B-7078-46C5-9101-BEFD3468A585}" dt="2022-01-08T04:32:11.281" v="234"/>
          <ac:spMkLst>
            <pc:docMk/>
            <pc:sldMk cId="124912944" sldId="318"/>
            <ac:spMk id="19" creationId="{622DD07D-07E2-42D1-BF7C-9DCE3215E2D6}"/>
          </ac:spMkLst>
        </pc:spChg>
        <pc:spChg chg="add del mod">
          <ac:chgData name="Siddarth Joshi" userId="bc4d29ca-e482-4031-a817-c6a7c744f97a" providerId="ADAL" clId="{26E8905B-7078-46C5-9101-BEFD3468A585}" dt="2022-01-08T04:32:11.281" v="234"/>
          <ac:spMkLst>
            <pc:docMk/>
            <pc:sldMk cId="124912944" sldId="318"/>
            <ac:spMk id="20" creationId="{9D61B2AC-DBDD-4391-8943-3A59CE59C037}"/>
          </ac:spMkLst>
        </pc:spChg>
        <pc:spChg chg="add del mod">
          <ac:chgData name="Siddarth Joshi" userId="bc4d29ca-e482-4031-a817-c6a7c744f97a" providerId="ADAL" clId="{26E8905B-7078-46C5-9101-BEFD3468A585}" dt="2022-01-08T04:32:15.304" v="240"/>
          <ac:spMkLst>
            <pc:docMk/>
            <pc:sldMk cId="124912944" sldId="318"/>
            <ac:spMk id="22" creationId="{F38AE0E9-112B-4AFE-A72D-47807F506529}"/>
          </ac:spMkLst>
        </pc:spChg>
        <pc:spChg chg="add del mod">
          <ac:chgData name="Siddarth Joshi" userId="bc4d29ca-e482-4031-a817-c6a7c744f97a" providerId="ADAL" clId="{26E8905B-7078-46C5-9101-BEFD3468A585}" dt="2022-01-08T04:32:15.304" v="240"/>
          <ac:spMkLst>
            <pc:docMk/>
            <pc:sldMk cId="124912944" sldId="318"/>
            <ac:spMk id="23" creationId="{72F04962-E8F2-4766-8FC9-1B396E26D607}"/>
          </ac:spMkLst>
        </pc:spChg>
        <pc:spChg chg="add del mod">
          <ac:chgData name="Siddarth Joshi" userId="bc4d29ca-e482-4031-a817-c6a7c744f97a" providerId="ADAL" clId="{26E8905B-7078-46C5-9101-BEFD3468A585}" dt="2022-01-08T04:32:15.304" v="240"/>
          <ac:spMkLst>
            <pc:docMk/>
            <pc:sldMk cId="124912944" sldId="318"/>
            <ac:spMk id="24" creationId="{C8E97235-F366-4F0E-87C6-D57E5F2F9E9F}"/>
          </ac:spMkLst>
        </pc:spChg>
        <pc:spChg chg="add del mod">
          <ac:chgData name="Siddarth Joshi" userId="bc4d29ca-e482-4031-a817-c6a7c744f97a" providerId="ADAL" clId="{26E8905B-7078-46C5-9101-BEFD3468A585}" dt="2022-01-08T04:32:15.304" v="240"/>
          <ac:spMkLst>
            <pc:docMk/>
            <pc:sldMk cId="124912944" sldId="318"/>
            <ac:spMk id="25" creationId="{8102F0F1-CEB2-4CFB-8365-6765B203556B}"/>
          </ac:spMkLst>
        </pc:spChg>
        <pc:spChg chg="add del mod">
          <ac:chgData name="Siddarth Joshi" userId="bc4d29ca-e482-4031-a817-c6a7c744f97a" providerId="ADAL" clId="{26E8905B-7078-46C5-9101-BEFD3468A585}" dt="2022-01-08T04:32:15.304" v="240"/>
          <ac:spMkLst>
            <pc:docMk/>
            <pc:sldMk cId="124912944" sldId="318"/>
            <ac:spMk id="26" creationId="{DCCD1FA2-9DF9-4CE6-B8BA-D488919E4601}"/>
          </ac:spMkLst>
        </pc:spChg>
        <pc:spChg chg="add del mod">
          <ac:chgData name="Siddarth Joshi" userId="bc4d29ca-e482-4031-a817-c6a7c744f97a" providerId="ADAL" clId="{26E8905B-7078-46C5-9101-BEFD3468A585}" dt="2022-01-08T04:32:15.304" v="240"/>
          <ac:spMkLst>
            <pc:docMk/>
            <pc:sldMk cId="124912944" sldId="318"/>
            <ac:spMk id="27" creationId="{E97176C3-87E7-4268-8A81-34925E3FA14C}"/>
          </ac:spMkLst>
        </pc:spChg>
        <pc:spChg chg="add del mod">
          <ac:chgData name="Siddarth Joshi" userId="bc4d29ca-e482-4031-a817-c6a7c744f97a" providerId="ADAL" clId="{26E8905B-7078-46C5-9101-BEFD3468A585}" dt="2022-01-08T04:32:15.304" v="240"/>
          <ac:spMkLst>
            <pc:docMk/>
            <pc:sldMk cId="124912944" sldId="318"/>
            <ac:spMk id="28" creationId="{87C4450B-725D-41DD-A5A1-02C0C2843B08}"/>
          </ac:spMkLst>
        </pc:spChg>
        <pc:spChg chg="add del mod">
          <ac:chgData name="Siddarth Joshi" userId="bc4d29ca-e482-4031-a817-c6a7c744f97a" providerId="ADAL" clId="{26E8905B-7078-46C5-9101-BEFD3468A585}" dt="2022-01-08T04:32:15.304" v="240"/>
          <ac:spMkLst>
            <pc:docMk/>
            <pc:sldMk cId="124912944" sldId="318"/>
            <ac:spMk id="29" creationId="{135D277C-EA73-44DC-83FF-910775D8F607}"/>
          </ac:spMkLst>
        </pc:spChg>
        <pc:spChg chg="add del mod">
          <ac:chgData name="Siddarth Joshi" userId="bc4d29ca-e482-4031-a817-c6a7c744f97a" providerId="ADAL" clId="{26E8905B-7078-46C5-9101-BEFD3468A585}" dt="2022-01-08T04:32:15.304" v="240"/>
          <ac:spMkLst>
            <pc:docMk/>
            <pc:sldMk cId="124912944" sldId="318"/>
            <ac:spMk id="30" creationId="{7C9EA190-6A8F-4E4F-B7DB-CD313F40E44A}"/>
          </ac:spMkLst>
        </pc:spChg>
        <pc:spChg chg="add del mod">
          <ac:chgData name="Siddarth Joshi" userId="bc4d29ca-e482-4031-a817-c6a7c744f97a" providerId="ADAL" clId="{26E8905B-7078-46C5-9101-BEFD3468A585}" dt="2022-01-08T04:32:23.581" v="243" actId="478"/>
          <ac:spMkLst>
            <pc:docMk/>
            <pc:sldMk cId="124912944" sldId="318"/>
            <ac:spMk id="32" creationId="{0BAB1B7B-E07A-4FC2-8D7C-33C99462631B}"/>
          </ac:spMkLst>
        </pc:spChg>
        <pc:spChg chg="add mod">
          <ac:chgData name="Siddarth Joshi" userId="bc4d29ca-e482-4031-a817-c6a7c744f97a" providerId="ADAL" clId="{26E8905B-7078-46C5-9101-BEFD3468A585}" dt="2022-01-08T04:33:08.591" v="257" actId="14100"/>
          <ac:spMkLst>
            <pc:docMk/>
            <pc:sldMk cId="124912944" sldId="318"/>
            <ac:spMk id="33" creationId="{E66A3664-4628-4BBC-B3D9-0BC58DD2A83A}"/>
          </ac:spMkLst>
        </pc:spChg>
        <pc:spChg chg="add mod">
          <ac:chgData name="Siddarth Joshi" userId="bc4d29ca-e482-4031-a817-c6a7c744f97a" providerId="ADAL" clId="{26E8905B-7078-46C5-9101-BEFD3468A585}" dt="2022-01-08T04:32:49.072" v="255" actId="1076"/>
          <ac:spMkLst>
            <pc:docMk/>
            <pc:sldMk cId="124912944" sldId="318"/>
            <ac:spMk id="34" creationId="{878DDC90-7752-447C-8F63-A9D995AAB7C3}"/>
          </ac:spMkLst>
        </pc:spChg>
        <pc:spChg chg="add mod">
          <ac:chgData name="Siddarth Joshi" userId="bc4d29ca-e482-4031-a817-c6a7c744f97a" providerId="ADAL" clId="{26E8905B-7078-46C5-9101-BEFD3468A585}" dt="2022-01-08T04:32:49.072" v="255" actId="1076"/>
          <ac:spMkLst>
            <pc:docMk/>
            <pc:sldMk cId="124912944" sldId="318"/>
            <ac:spMk id="35" creationId="{80B2D53D-F019-4846-9C86-DDF5EDDD3DB2}"/>
          </ac:spMkLst>
        </pc:spChg>
        <pc:spChg chg="add mod">
          <ac:chgData name="Siddarth Joshi" userId="bc4d29ca-e482-4031-a817-c6a7c744f97a" providerId="ADAL" clId="{26E8905B-7078-46C5-9101-BEFD3468A585}" dt="2022-01-08T04:32:49.072" v="255" actId="1076"/>
          <ac:spMkLst>
            <pc:docMk/>
            <pc:sldMk cId="124912944" sldId="318"/>
            <ac:spMk id="36" creationId="{7ECEC4EE-652D-456F-97DC-F27CC30F6DE8}"/>
          </ac:spMkLst>
        </pc:spChg>
        <pc:spChg chg="add mod">
          <ac:chgData name="Siddarth Joshi" userId="bc4d29ca-e482-4031-a817-c6a7c744f97a" providerId="ADAL" clId="{26E8905B-7078-46C5-9101-BEFD3468A585}" dt="2022-01-08T04:32:49.072" v="255" actId="1076"/>
          <ac:spMkLst>
            <pc:docMk/>
            <pc:sldMk cId="124912944" sldId="318"/>
            <ac:spMk id="37" creationId="{62DF2ACA-ED52-4A2B-AC22-E753F4F65E01}"/>
          </ac:spMkLst>
        </pc:spChg>
        <pc:spChg chg="add mod">
          <ac:chgData name="Siddarth Joshi" userId="bc4d29ca-e482-4031-a817-c6a7c744f97a" providerId="ADAL" clId="{26E8905B-7078-46C5-9101-BEFD3468A585}" dt="2022-01-08T04:32:49.072" v="255" actId="1076"/>
          <ac:spMkLst>
            <pc:docMk/>
            <pc:sldMk cId="124912944" sldId="318"/>
            <ac:spMk id="38" creationId="{35BC93BB-389A-4200-ADA7-BD07C14A48E2}"/>
          </ac:spMkLst>
        </pc:spChg>
        <pc:spChg chg="add mod">
          <ac:chgData name="Siddarth Joshi" userId="bc4d29ca-e482-4031-a817-c6a7c744f97a" providerId="ADAL" clId="{26E8905B-7078-46C5-9101-BEFD3468A585}" dt="2022-01-08T04:33:20.946" v="259" actId="1076"/>
          <ac:spMkLst>
            <pc:docMk/>
            <pc:sldMk cId="124912944" sldId="318"/>
            <ac:spMk id="39" creationId="{8FF2210A-D657-4ADC-B732-B41BA4207FA7}"/>
          </ac:spMkLst>
        </pc:spChg>
        <pc:spChg chg="add mod">
          <ac:chgData name="Siddarth Joshi" userId="bc4d29ca-e482-4031-a817-c6a7c744f97a" providerId="ADAL" clId="{26E8905B-7078-46C5-9101-BEFD3468A585}" dt="2022-01-08T04:32:49.072" v="255" actId="1076"/>
          <ac:spMkLst>
            <pc:docMk/>
            <pc:sldMk cId="124912944" sldId="318"/>
            <ac:spMk id="40" creationId="{C2F38C52-2416-4873-932E-B3D5A3A64A20}"/>
          </ac:spMkLst>
        </pc:spChg>
        <pc:picChg chg="add del mod">
          <ac:chgData name="Siddarth Joshi" userId="bc4d29ca-e482-4031-a817-c6a7c744f97a" providerId="ADAL" clId="{26E8905B-7078-46C5-9101-BEFD3468A585}" dt="2022-01-08T04:32:11.281" v="234"/>
          <ac:picMkLst>
            <pc:docMk/>
            <pc:sldMk cId="124912944" sldId="318"/>
            <ac:picMk id="21" creationId="{1B29795C-CFF7-4D47-BD8B-FD1ADA9FDB4C}"/>
          </ac:picMkLst>
        </pc:picChg>
        <pc:picChg chg="add del mod">
          <ac:chgData name="Siddarth Joshi" userId="bc4d29ca-e482-4031-a817-c6a7c744f97a" providerId="ADAL" clId="{26E8905B-7078-46C5-9101-BEFD3468A585}" dt="2022-01-08T04:32:15.304" v="240"/>
          <ac:picMkLst>
            <pc:docMk/>
            <pc:sldMk cId="124912944" sldId="318"/>
            <ac:picMk id="31" creationId="{5A1E0C0E-629D-42FD-9020-F86F34DF99A2}"/>
          </ac:picMkLst>
        </pc:picChg>
        <pc:picChg chg="add del mod">
          <ac:chgData name="Siddarth Joshi" userId="bc4d29ca-e482-4031-a817-c6a7c744f97a" providerId="ADAL" clId="{26E8905B-7078-46C5-9101-BEFD3468A585}" dt="2022-01-08T04:33:12.692" v="258" actId="478"/>
          <ac:picMkLst>
            <pc:docMk/>
            <pc:sldMk cId="124912944" sldId="318"/>
            <ac:picMk id="41" creationId="{039DA054-4102-4492-ADDD-6F2EBB4839DC}"/>
          </ac:picMkLst>
        </pc:picChg>
        <pc:picChg chg="del mod">
          <ac:chgData name="Siddarth Joshi" userId="bc4d29ca-e482-4031-a817-c6a7c744f97a" providerId="ADAL" clId="{26E8905B-7078-46C5-9101-BEFD3468A585}" dt="2022-01-08T04:31:16.692" v="227" actId="478"/>
          <ac:picMkLst>
            <pc:docMk/>
            <pc:sldMk cId="124912944" sldId="318"/>
            <ac:picMk id="1026" creationId="{1A3E7721-E4B1-40E8-BB29-31820E2C58FE}"/>
          </ac:picMkLst>
        </pc:picChg>
      </pc:sldChg>
      <pc:sldChg chg="addSp modSp add mod">
        <pc:chgData name="Siddarth Joshi" userId="bc4d29ca-e482-4031-a817-c6a7c744f97a" providerId="ADAL" clId="{26E8905B-7078-46C5-9101-BEFD3468A585}" dt="2022-01-08T04:34:46.387" v="286" actId="20577"/>
        <pc:sldMkLst>
          <pc:docMk/>
          <pc:sldMk cId="4084842465" sldId="319"/>
        </pc:sldMkLst>
        <pc:spChg chg="add mod">
          <ac:chgData name="Siddarth Joshi" userId="bc4d29ca-e482-4031-a817-c6a7c744f97a" providerId="ADAL" clId="{26E8905B-7078-46C5-9101-BEFD3468A585}" dt="2022-01-08T04:34:46.387" v="286" actId="20577"/>
          <ac:spMkLst>
            <pc:docMk/>
            <pc:sldMk cId="4084842465" sldId="319"/>
            <ac:spMk id="6" creationId="{EB7F10B9-C5AC-40F0-9D53-FDC6EBE8F8ED}"/>
          </ac:spMkLst>
        </pc:spChg>
      </pc:sldChg>
      <pc:sldChg chg="addSp modSp add mod">
        <pc:chgData name="Siddarth Joshi" userId="bc4d29ca-e482-4031-a817-c6a7c744f97a" providerId="ADAL" clId="{26E8905B-7078-46C5-9101-BEFD3468A585}" dt="2022-01-08T04:35:44.580" v="314" actId="20577"/>
        <pc:sldMkLst>
          <pc:docMk/>
          <pc:sldMk cId="717756589" sldId="320"/>
        </pc:sldMkLst>
        <pc:spChg chg="add mod">
          <ac:chgData name="Siddarth Joshi" userId="bc4d29ca-e482-4031-a817-c6a7c744f97a" providerId="ADAL" clId="{26E8905B-7078-46C5-9101-BEFD3468A585}" dt="2022-01-08T04:35:33.270" v="288" actId="1076"/>
          <ac:spMkLst>
            <pc:docMk/>
            <pc:sldMk cId="717756589" sldId="320"/>
            <ac:spMk id="6" creationId="{0356C816-E45F-426B-92DF-C24375364577}"/>
          </ac:spMkLst>
        </pc:spChg>
        <pc:spChg chg="add mod">
          <ac:chgData name="Siddarth Joshi" userId="bc4d29ca-e482-4031-a817-c6a7c744f97a" providerId="ADAL" clId="{26E8905B-7078-46C5-9101-BEFD3468A585}" dt="2022-01-08T04:35:33.270" v="288" actId="1076"/>
          <ac:spMkLst>
            <pc:docMk/>
            <pc:sldMk cId="717756589" sldId="320"/>
            <ac:spMk id="7" creationId="{75A0FAB8-9843-4D9B-98BD-0EE149EF7FE0}"/>
          </ac:spMkLst>
        </pc:spChg>
        <pc:spChg chg="mod">
          <ac:chgData name="Siddarth Joshi" userId="bc4d29ca-e482-4031-a817-c6a7c744f97a" providerId="ADAL" clId="{26E8905B-7078-46C5-9101-BEFD3468A585}" dt="2022-01-08T04:35:44.580" v="314" actId="20577"/>
          <ac:spMkLst>
            <pc:docMk/>
            <pc:sldMk cId="717756589" sldId="320"/>
            <ac:spMk id="8" creationId="{BBB9B1C4-5210-4BEA-A556-2A53383A911F}"/>
          </ac:spMkLst>
        </pc:spChg>
        <pc:spChg chg="add mod">
          <ac:chgData name="Siddarth Joshi" userId="bc4d29ca-e482-4031-a817-c6a7c744f97a" providerId="ADAL" clId="{26E8905B-7078-46C5-9101-BEFD3468A585}" dt="2022-01-08T04:35:33.270" v="288" actId="1076"/>
          <ac:spMkLst>
            <pc:docMk/>
            <pc:sldMk cId="717756589" sldId="320"/>
            <ac:spMk id="9" creationId="{057FCB72-BF43-4DEC-9A0C-A98C8EA6F3B6}"/>
          </ac:spMkLst>
        </pc:spChg>
        <pc:spChg chg="add mod">
          <ac:chgData name="Siddarth Joshi" userId="bc4d29ca-e482-4031-a817-c6a7c744f97a" providerId="ADAL" clId="{26E8905B-7078-46C5-9101-BEFD3468A585}" dt="2022-01-08T04:35:33.270" v="288" actId="1076"/>
          <ac:spMkLst>
            <pc:docMk/>
            <pc:sldMk cId="717756589" sldId="320"/>
            <ac:spMk id="10" creationId="{E2529D96-F936-4EB6-BAE6-58E9909F32F8}"/>
          </ac:spMkLst>
        </pc:spChg>
        <pc:picChg chg="add mod">
          <ac:chgData name="Siddarth Joshi" userId="bc4d29ca-e482-4031-a817-c6a7c744f97a" providerId="ADAL" clId="{26E8905B-7078-46C5-9101-BEFD3468A585}" dt="2022-01-08T04:35:33.270" v="288" actId="1076"/>
          <ac:picMkLst>
            <pc:docMk/>
            <pc:sldMk cId="717756589" sldId="320"/>
            <ac:picMk id="5" creationId="{5B727342-3E9D-42F0-8751-9697D6463C59}"/>
          </ac:picMkLst>
        </pc:picChg>
        <pc:cxnChg chg="add mod">
          <ac:chgData name="Siddarth Joshi" userId="bc4d29ca-e482-4031-a817-c6a7c744f97a" providerId="ADAL" clId="{26E8905B-7078-46C5-9101-BEFD3468A585}" dt="2022-01-08T04:35:33.270" v="288" actId="1076"/>
          <ac:cxnSpMkLst>
            <pc:docMk/>
            <pc:sldMk cId="717756589" sldId="320"/>
            <ac:cxnSpMk id="12" creationId="{669BA988-AE3A-4D3E-B4C3-5D4FF95AD017}"/>
          </ac:cxnSpMkLst>
        </pc:cxnChg>
      </pc:sldChg>
      <pc:sldChg chg="addSp delSp modSp add mod">
        <pc:chgData name="Siddarth Joshi" userId="bc4d29ca-e482-4031-a817-c6a7c744f97a" providerId="ADAL" clId="{26E8905B-7078-46C5-9101-BEFD3468A585}" dt="2022-01-08T04:39:16.930" v="376" actId="20577"/>
        <pc:sldMkLst>
          <pc:docMk/>
          <pc:sldMk cId="2698096681" sldId="321"/>
        </pc:sldMkLst>
        <pc:spChg chg="add del mod">
          <ac:chgData name="Siddarth Joshi" userId="bc4d29ca-e482-4031-a817-c6a7c744f97a" providerId="ADAL" clId="{26E8905B-7078-46C5-9101-BEFD3468A585}" dt="2022-01-08T04:36:26.750" v="320"/>
          <ac:spMkLst>
            <pc:docMk/>
            <pc:sldMk cId="2698096681" sldId="321"/>
            <ac:spMk id="5" creationId="{74BDF49F-F1DD-4848-9954-8B7C11D2D4AB}"/>
          </ac:spMkLst>
        </pc:spChg>
        <pc:spChg chg="add del mod">
          <ac:chgData name="Siddarth Joshi" userId="bc4d29ca-e482-4031-a817-c6a7c744f97a" providerId="ADAL" clId="{26E8905B-7078-46C5-9101-BEFD3468A585}" dt="2022-01-08T04:36:26.750" v="320"/>
          <ac:spMkLst>
            <pc:docMk/>
            <pc:sldMk cId="2698096681" sldId="321"/>
            <ac:spMk id="6" creationId="{DE315420-6DBF-46FB-98F0-9ED39F7AC99B}"/>
          </ac:spMkLst>
        </pc:spChg>
        <pc:spChg chg="add del mod">
          <ac:chgData name="Siddarth Joshi" userId="bc4d29ca-e482-4031-a817-c6a7c744f97a" providerId="ADAL" clId="{26E8905B-7078-46C5-9101-BEFD3468A585}" dt="2022-01-08T04:36:26.750" v="320"/>
          <ac:spMkLst>
            <pc:docMk/>
            <pc:sldMk cId="2698096681" sldId="321"/>
            <ac:spMk id="7" creationId="{01DD1A0D-95D7-47A3-95B7-A9409427B1E7}"/>
          </ac:spMkLst>
        </pc:spChg>
        <pc:spChg chg="mod">
          <ac:chgData name="Siddarth Joshi" userId="bc4d29ca-e482-4031-a817-c6a7c744f97a" providerId="ADAL" clId="{26E8905B-7078-46C5-9101-BEFD3468A585}" dt="2022-01-08T04:36:18.837" v="315"/>
          <ac:spMkLst>
            <pc:docMk/>
            <pc:sldMk cId="2698096681" sldId="321"/>
            <ac:spMk id="10" creationId="{890E4D90-B201-4B25-AD1C-5D6A3AEDEB50}"/>
          </ac:spMkLst>
        </pc:spChg>
        <pc:spChg chg="mod">
          <ac:chgData name="Siddarth Joshi" userId="bc4d29ca-e482-4031-a817-c6a7c744f97a" providerId="ADAL" clId="{26E8905B-7078-46C5-9101-BEFD3468A585}" dt="2022-01-08T04:36:18.837" v="315"/>
          <ac:spMkLst>
            <pc:docMk/>
            <pc:sldMk cId="2698096681" sldId="321"/>
            <ac:spMk id="12" creationId="{6E1C903E-C4CC-47F5-AA9C-FB027147D534}"/>
          </ac:spMkLst>
        </pc:spChg>
        <pc:spChg chg="mod">
          <ac:chgData name="Siddarth Joshi" userId="bc4d29ca-e482-4031-a817-c6a7c744f97a" providerId="ADAL" clId="{26E8905B-7078-46C5-9101-BEFD3468A585}" dt="2022-01-08T04:36:18.837" v="315"/>
          <ac:spMkLst>
            <pc:docMk/>
            <pc:sldMk cId="2698096681" sldId="321"/>
            <ac:spMk id="14" creationId="{C95E9078-AA72-46A2-85F4-88BB4BABEB8B}"/>
          </ac:spMkLst>
        </pc:spChg>
        <pc:spChg chg="mod">
          <ac:chgData name="Siddarth Joshi" userId="bc4d29ca-e482-4031-a817-c6a7c744f97a" providerId="ADAL" clId="{26E8905B-7078-46C5-9101-BEFD3468A585}" dt="2022-01-08T04:36:18.837" v="315"/>
          <ac:spMkLst>
            <pc:docMk/>
            <pc:sldMk cId="2698096681" sldId="321"/>
            <ac:spMk id="15" creationId="{1DC48382-A3AA-44F7-BC1E-26E8C0C556CD}"/>
          </ac:spMkLst>
        </pc:spChg>
        <pc:spChg chg="add del mod">
          <ac:chgData name="Siddarth Joshi" userId="bc4d29ca-e482-4031-a817-c6a7c744f97a" providerId="ADAL" clId="{26E8905B-7078-46C5-9101-BEFD3468A585}" dt="2022-01-08T04:36:26.750" v="320"/>
          <ac:spMkLst>
            <pc:docMk/>
            <pc:sldMk cId="2698096681" sldId="321"/>
            <ac:spMk id="16" creationId="{3BD17ABC-B41D-4B92-BC7E-AA941DDD6550}"/>
          </ac:spMkLst>
        </pc:spChg>
        <pc:spChg chg="add del mod">
          <ac:chgData name="Siddarth Joshi" userId="bc4d29ca-e482-4031-a817-c6a7c744f97a" providerId="ADAL" clId="{26E8905B-7078-46C5-9101-BEFD3468A585}" dt="2022-01-08T04:36:26.750" v="320"/>
          <ac:spMkLst>
            <pc:docMk/>
            <pc:sldMk cId="2698096681" sldId="321"/>
            <ac:spMk id="17" creationId="{D02EDD6E-25B0-4ACD-85FE-D7FD92D3E939}"/>
          </ac:spMkLst>
        </pc:spChg>
        <pc:spChg chg="add del mod">
          <ac:chgData name="Siddarth Joshi" userId="bc4d29ca-e482-4031-a817-c6a7c744f97a" providerId="ADAL" clId="{26E8905B-7078-46C5-9101-BEFD3468A585}" dt="2022-01-08T04:36:26.750" v="320"/>
          <ac:spMkLst>
            <pc:docMk/>
            <pc:sldMk cId="2698096681" sldId="321"/>
            <ac:spMk id="18" creationId="{6B1E0152-3884-4C9D-A890-2BC26A372EDC}"/>
          </ac:spMkLst>
        </pc:spChg>
        <pc:spChg chg="add del mod">
          <ac:chgData name="Siddarth Joshi" userId="bc4d29ca-e482-4031-a817-c6a7c744f97a" providerId="ADAL" clId="{26E8905B-7078-46C5-9101-BEFD3468A585}" dt="2022-01-08T04:36:26.750" v="320"/>
          <ac:spMkLst>
            <pc:docMk/>
            <pc:sldMk cId="2698096681" sldId="321"/>
            <ac:spMk id="19" creationId="{BD9EB360-CBE4-422E-B4BA-30E2A38D492F}"/>
          </ac:spMkLst>
        </pc:spChg>
        <pc:spChg chg="add del mod">
          <ac:chgData name="Siddarth Joshi" userId="bc4d29ca-e482-4031-a817-c6a7c744f97a" providerId="ADAL" clId="{26E8905B-7078-46C5-9101-BEFD3468A585}" dt="2022-01-08T04:36:26.750" v="320"/>
          <ac:spMkLst>
            <pc:docMk/>
            <pc:sldMk cId="2698096681" sldId="321"/>
            <ac:spMk id="20" creationId="{18E1BE91-D391-40BD-B127-2440D5003C82}"/>
          </ac:spMkLst>
        </pc:spChg>
        <pc:spChg chg="add del mod">
          <ac:chgData name="Siddarth Joshi" userId="bc4d29ca-e482-4031-a817-c6a7c744f97a" providerId="ADAL" clId="{26E8905B-7078-46C5-9101-BEFD3468A585}" dt="2022-01-08T04:36:26.750" v="320"/>
          <ac:spMkLst>
            <pc:docMk/>
            <pc:sldMk cId="2698096681" sldId="321"/>
            <ac:spMk id="21" creationId="{23A98B4B-D74B-415C-8B41-C34ACC6BC382}"/>
          </ac:spMkLst>
        </pc:spChg>
        <pc:spChg chg="add del mod">
          <ac:chgData name="Siddarth Joshi" userId="bc4d29ca-e482-4031-a817-c6a7c744f97a" providerId="ADAL" clId="{26E8905B-7078-46C5-9101-BEFD3468A585}" dt="2022-01-08T04:36:26.750" v="320"/>
          <ac:spMkLst>
            <pc:docMk/>
            <pc:sldMk cId="2698096681" sldId="321"/>
            <ac:spMk id="22" creationId="{4194CC2E-0279-4CDF-97A1-9B87DA4AE878}"/>
          </ac:spMkLst>
        </pc:spChg>
        <pc:spChg chg="add del mod">
          <ac:chgData name="Siddarth Joshi" userId="bc4d29ca-e482-4031-a817-c6a7c744f97a" providerId="ADAL" clId="{26E8905B-7078-46C5-9101-BEFD3468A585}" dt="2022-01-08T04:36:26.750" v="320"/>
          <ac:spMkLst>
            <pc:docMk/>
            <pc:sldMk cId="2698096681" sldId="321"/>
            <ac:spMk id="23" creationId="{CC640C5A-8C0A-46CF-8EBC-E7C2AE00B8D7}"/>
          </ac:spMkLst>
        </pc:spChg>
        <pc:spChg chg="add del mod">
          <ac:chgData name="Siddarth Joshi" userId="bc4d29ca-e482-4031-a817-c6a7c744f97a" providerId="ADAL" clId="{26E8905B-7078-46C5-9101-BEFD3468A585}" dt="2022-01-08T04:36:26.750" v="320"/>
          <ac:spMkLst>
            <pc:docMk/>
            <pc:sldMk cId="2698096681" sldId="321"/>
            <ac:spMk id="24" creationId="{03913985-2FE9-4CCB-A322-593DB708BB55}"/>
          </ac:spMkLst>
        </pc:spChg>
        <pc:spChg chg="add del mod">
          <ac:chgData name="Siddarth Joshi" userId="bc4d29ca-e482-4031-a817-c6a7c744f97a" providerId="ADAL" clId="{26E8905B-7078-46C5-9101-BEFD3468A585}" dt="2022-01-08T04:36:26.750" v="320"/>
          <ac:spMkLst>
            <pc:docMk/>
            <pc:sldMk cId="2698096681" sldId="321"/>
            <ac:spMk id="25" creationId="{590C1C44-DACB-404F-A5CD-B6ED2298BDE1}"/>
          </ac:spMkLst>
        </pc:spChg>
        <pc:spChg chg="add del mod">
          <ac:chgData name="Siddarth Joshi" userId="bc4d29ca-e482-4031-a817-c6a7c744f97a" providerId="ADAL" clId="{26E8905B-7078-46C5-9101-BEFD3468A585}" dt="2022-01-08T04:36:26.750" v="320"/>
          <ac:spMkLst>
            <pc:docMk/>
            <pc:sldMk cId="2698096681" sldId="321"/>
            <ac:spMk id="26" creationId="{FB3F575D-3D32-4439-8A5F-C73C1971861B}"/>
          </ac:spMkLst>
        </pc:spChg>
        <pc:spChg chg="add del mod">
          <ac:chgData name="Siddarth Joshi" userId="bc4d29ca-e482-4031-a817-c6a7c744f97a" providerId="ADAL" clId="{26E8905B-7078-46C5-9101-BEFD3468A585}" dt="2022-01-08T04:36:26.750" v="320"/>
          <ac:spMkLst>
            <pc:docMk/>
            <pc:sldMk cId="2698096681" sldId="321"/>
            <ac:spMk id="27" creationId="{35F7A46D-7822-4196-BDE2-CF74C3A7F1A4}"/>
          </ac:spMkLst>
        </pc:spChg>
        <pc:spChg chg="add del mod">
          <ac:chgData name="Siddarth Joshi" userId="bc4d29ca-e482-4031-a817-c6a7c744f97a" providerId="ADAL" clId="{26E8905B-7078-46C5-9101-BEFD3468A585}" dt="2022-01-08T04:36:26.750" v="320"/>
          <ac:spMkLst>
            <pc:docMk/>
            <pc:sldMk cId="2698096681" sldId="321"/>
            <ac:spMk id="28" creationId="{964709E1-4B33-4F1F-93D8-001648B39C24}"/>
          </ac:spMkLst>
        </pc:spChg>
        <pc:spChg chg="add del mod">
          <ac:chgData name="Siddarth Joshi" userId="bc4d29ca-e482-4031-a817-c6a7c744f97a" providerId="ADAL" clId="{26E8905B-7078-46C5-9101-BEFD3468A585}" dt="2022-01-08T04:36:26.750" v="320"/>
          <ac:spMkLst>
            <pc:docMk/>
            <pc:sldMk cId="2698096681" sldId="321"/>
            <ac:spMk id="29" creationId="{7EBAAE03-1501-4C3F-B281-34AC512A900B}"/>
          </ac:spMkLst>
        </pc:spChg>
        <pc:spChg chg="add del mod">
          <ac:chgData name="Siddarth Joshi" userId="bc4d29ca-e482-4031-a817-c6a7c744f97a" providerId="ADAL" clId="{26E8905B-7078-46C5-9101-BEFD3468A585}" dt="2022-01-08T04:36:26.750" v="320"/>
          <ac:spMkLst>
            <pc:docMk/>
            <pc:sldMk cId="2698096681" sldId="321"/>
            <ac:spMk id="30" creationId="{84C2D505-FF14-45BD-8629-E52B35F0BB1F}"/>
          </ac:spMkLst>
        </pc:spChg>
        <pc:spChg chg="add del mod">
          <ac:chgData name="Siddarth Joshi" userId="bc4d29ca-e482-4031-a817-c6a7c744f97a" providerId="ADAL" clId="{26E8905B-7078-46C5-9101-BEFD3468A585}" dt="2022-01-08T04:36:26.750" v="320"/>
          <ac:spMkLst>
            <pc:docMk/>
            <pc:sldMk cId="2698096681" sldId="321"/>
            <ac:spMk id="31" creationId="{F6190E3A-3791-4ADF-98C4-8A301D86F2F2}"/>
          </ac:spMkLst>
        </pc:spChg>
        <pc:spChg chg="add del mod">
          <ac:chgData name="Siddarth Joshi" userId="bc4d29ca-e482-4031-a817-c6a7c744f97a" providerId="ADAL" clId="{26E8905B-7078-46C5-9101-BEFD3468A585}" dt="2022-01-08T04:36:26.750" v="320"/>
          <ac:spMkLst>
            <pc:docMk/>
            <pc:sldMk cId="2698096681" sldId="321"/>
            <ac:spMk id="32" creationId="{4A5269E8-A779-481F-AB6C-F392502B704F}"/>
          </ac:spMkLst>
        </pc:spChg>
        <pc:spChg chg="add del mod">
          <ac:chgData name="Siddarth Joshi" userId="bc4d29ca-e482-4031-a817-c6a7c744f97a" providerId="ADAL" clId="{26E8905B-7078-46C5-9101-BEFD3468A585}" dt="2022-01-08T04:36:26.750" v="320"/>
          <ac:spMkLst>
            <pc:docMk/>
            <pc:sldMk cId="2698096681" sldId="321"/>
            <ac:spMk id="33" creationId="{DDEFB27D-A4DF-454A-9000-EB5A04311ED4}"/>
          </ac:spMkLst>
        </pc:spChg>
        <pc:spChg chg="add del mod">
          <ac:chgData name="Siddarth Joshi" userId="bc4d29ca-e482-4031-a817-c6a7c744f97a" providerId="ADAL" clId="{26E8905B-7078-46C5-9101-BEFD3468A585}" dt="2022-01-08T04:36:26.750" v="320"/>
          <ac:spMkLst>
            <pc:docMk/>
            <pc:sldMk cId="2698096681" sldId="321"/>
            <ac:spMk id="34" creationId="{5AE11413-3099-402C-BF42-54F80B69248B}"/>
          </ac:spMkLst>
        </pc:spChg>
        <pc:spChg chg="add del mod">
          <ac:chgData name="Siddarth Joshi" userId="bc4d29ca-e482-4031-a817-c6a7c744f97a" providerId="ADAL" clId="{26E8905B-7078-46C5-9101-BEFD3468A585}" dt="2022-01-08T04:36:26.750" v="320"/>
          <ac:spMkLst>
            <pc:docMk/>
            <pc:sldMk cId="2698096681" sldId="321"/>
            <ac:spMk id="35" creationId="{9E67DC79-67F3-4FED-821F-D0DDA6106453}"/>
          </ac:spMkLst>
        </pc:spChg>
        <pc:spChg chg="add del mod">
          <ac:chgData name="Siddarth Joshi" userId="bc4d29ca-e482-4031-a817-c6a7c744f97a" providerId="ADAL" clId="{26E8905B-7078-46C5-9101-BEFD3468A585}" dt="2022-01-08T04:36:26.750" v="320"/>
          <ac:spMkLst>
            <pc:docMk/>
            <pc:sldMk cId="2698096681" sldId="321"/>
            <ac:spMk id="36" creationId="{32603860-CE56-40D1-9C27-61FFCD863D99}"/>
          </ac:spMkLst>
        </pc:spChg>
        <pc:spChg chg="add del mod">
          <ac:chgData name="Siddarth Joshi" userId="bc4d29ca-e482-4031-a817-c6a7c744f97a" providerId="ADAL" clId="{26E8905B-7078-46C5-9101-BEFD3468A585}" dt="2022-01-08T04:36:26.750" v="320"/>
          <ac:spMkLst>
            <pc:docMk/>
            <pc:sldMk cId="2698096681" sldId="321"/>
            <ac:spMk id="38" creationId="{68166F96-1D82-47F6-AADF-8DEF3019BDD2}"/>
          </ac:spMkLst>
        </pc:spChg>
        <pc:spChg chg="add del mod">
          <ac:chgData name="Siddarth Joshi" userId="bc4d29ca-e482-4031-a817-c6a7c744f97a" providerId="ADAL" clId="{26E8905B-7078-46C5-9101-BEFD3468A585}" dt="2022-01-08T04:36:33.682" v="327"/>
          <ac:spMkLst>
            <pc:docMk/>
            <pc:sldMk cId="2698096681" sldId="321"/>
            <ac:spMk id="40" creationId="{EDDCA553-9492-44B3-9E50-6F912692FE25}"/>
          </ac:spMkLst>
        </pc:spChg>
        <pc:spChg chg="add del mod">
          <ac:chgData name="Siddarth Joshi" userId="bc4d29ca-e482-4031-a817-c6a7c744f97a" providerId="ADAL" clId="{26E8905B-7078-46C5-9101-BEFD3468A585}" dt="2022-01-08T04:36:33.682" v="327"/>
          <ac:spMkLst>
            <pc:docMk/>
            <pc:sldMk cId="2698096681" sldId="321"/>
            <ac:spMk id="41" creationId="{580D5707-64B1-4ED9-A5CF-054020AF789A}"/>
          </ac:spMkLst>
        </pc:spChg>
        <pc:spChg chg="add del mod">
          <ac:chgData name="Siddarth Joshi" userId="bc4d29ca-e482-4031-a817-c6a7c744f97a" providerId="ADAL" clId="{26E8905B-7078-46C5-9101-BEFD3468A585}" dt="2022-01-08T04:36:33.682" v="327"/>
          <ac:spMkLst>
            <pc:docMk/>
            <pc:sldMk cId="2698096681" sldId="321"/>
            <ac:spMk id="42" creationId="{E9E95A5C-30E2-4ACE-8466-D68C911ABFE8}"/>
          </ac:spMkLst>
        </pc:spChg>
        <pc:spChg chg="mod">
          <ac:chgData name="Siddarth Joshi" userId="bc4d29ca-e482-4031-a817-c6a7c744f97a" providerId="ADAL" clId="{26E8905B-7078-46C5-9101-BEFD3468A585}" dt="2022-01-08T04:36:27.920" v="321"/>
          <ac:spMkLst>
            <pc:docMk/>
            <pc:sldMk cId="2698096681" sldId="321"/>
            <ac:spMk id="44" creationId="{2A08CBCA-6664-48E7-B844-C522F3616DDB}"/>
          </ac:spMkLst>
        </pc:spChg>
        <pc:spChg chg="mod">
          <ac:chgData name="Siddarth Joshi" userId="bc4d29ca-e482-4031-a817-c6a7c744f97a" providerId="ADAL" clId="{26E8905B-7078-46C5-9101-BEFD3468A585}" dt="2022-01-08T04:36:27.920" v="321"/>
          <ac:spMkLst>
            <pc:docMk/>
            <pc:sldMk cId="2698096681" sldId="321"/>
            <ac:spMk id="45" creationId="{50B66908-226B-4ED9-8A8F-251FFB3C01C1}"/>
          </ac:spMkLst>
        </pc:spChg>
        <pc:spChg chg="mod">
          <ac:chgData name="Siddarth Joshi" userId="bc4d29ca-e482-4031-a817-c6a7c744f97a" providerId="ADAL" clId="{26E8905B-7078-46C5-9101-BEFD3468A585}" dt="2022-01-08T04:36:27.920" v="321"/>
          <ac:spMkLst>
            <pc:docMk/>
            <pc:sldMk cId="2698096681" sldId="321"/>
            <ac:spMk id="47" creationId="{FBBE4641-EF7B-461D-A68D-EDA80E6F4ABA}"/>
          </ac:spMkLst>
        </pc:spChg>
        <pc:spChg chg="mod">
          <ac:chgData name="Siddarth Joshi" userId="bc4d29ca-e482-4031-a817-c6a7c744f97a" providerId="ADAL" clId="{26E8905B-7078-46C5-9101-BEFD3468A585}" dt="2022-01-08T04:36:27.920" v="321"/>
          <ac:spMkLst>
            <pc:docMk/>
            <pc:sldMk cId="2698096681" sldId="321"/>
            <ac:spMk id="48" creationId="{C8B02747-BBA7-4827-AB14-25640413705F}"/>
          </ac:spMkLst>
        </pc:spChg>
        <pc:spChg chg="add del mod">
          <ac:chgData name="Siddarth Joshi" userId="bc4d29ca-e482-4031-a817-c6a7c744f97a" providerId="ADAL" clId="{26E8905B-7078-46C5-9101-BEFD3468A585}" dt="2022-01-08T04:36:33.682" v="327"/>
          <ac:spMkLst>
            <pc:docMk/>
            <pc:sldMk cId="2698096681" sldId="321"/>
            <ac:spMk id="49" creationId="{CF3D823A-E9DC-4B85-BBAD-D60B903CAAA9}"/>
          </ac:spMkLst>
        </pc:spChg>
        <pc:spChg chg="add del mod">
          <ac:chgData name="Siddarth Joshi" userId="bc4d29ca-e482-4031-a817-c6a7c744f97a" providerId="ADAL" clId="{26E8905B-7078-46C5-9101-BEFD3468A585}" dt="2022-01-08T04:36:33.682" v="327"/>
          <ac:spMkLst>
            <pc:docMk/>
            <pc:sldMk cId="2698096681" sldId="321"/>
            <ac:spMk id="50" creationId="{CAD02F80-0A58-4C5C-9158-B05A28B19967}"/>
          </ac:spMkLst>
        </pc:spChg>
        <pc:spChg chg="add del mod">
          <ac:chgData name="Siddarth Joshi" userId="bc4d29ca-e482-4031-a817-c6a7c744f97a" providerId="ADAL" clId="{26E8905B-7078-46C5-9101-BEFD3468A585}" dt="2022-01-08T04:36:33.682" v="327"/>
          <ac:spMkLst>
            <pc:docMk/>
            <pc:sldMk cId="2698096681" sldId="321"/>
            <ac:spMk id="51" creationId="{BAFF6969-BBF7-4FB6-A174-E6FBD14BFF2D}"/>
          </ac:spMkLst>
        </pc:spChg>
        <pc:spChg chg="add del mod">
          <ac:chgData name="Siddarth Joshi" userId="bc4d29ca-e482-4031-a817-c6a7c744f97a" providerId="ADAL" clId="{26E8905B-7078-46C5-9101-BEFD3468A585}" dt="2022-01-08T04:36:33.682" v="327"/>
          <ac:spMkLst>
            <pc:docMk/>
            <pc:sldMk cId="2698096681" sldId="321"/>
            <ac:spMk id="52" creationId="{ABFA5969-7185-4240-A9AC-E06415156EDF}"/>
          </ac:spMkLst>
        </pc:spChg>
        <pc:spChg chg="add del mod">
          <ac:chgData name="Siddarth Joshi" userId="bc4d29ca-e482-4031-a817-c6a7c744f97a" providerId="ADAL" clId="{26E8905B-7078-46C5-9101-BEFD3468A585}" dt="2022-01-08T04:36:33.682" v="327"/>
          <ac:spMkLst>
            <pc:docMk/>
            <pc:sldMk cId="2698096681" sldId="321"/>
            <ac:spMk id="53" creationId="{21699D07-51D6-49AE-A37D-190415EC1B05}"/>
          </ac:spMkLst>
        </pc:spChg>
        <pc:spChg chg="add del mod">
          <ac:chgData name="Siddarth Joshi" userId="bc4d29ca-e482-4031-a817-c6a7c744f97a" providerId="ADAL" clId="{26E8905B-7078-46C5-9101-BEFD3468A585}" dt="2022-01-08T04:36:33.682" v="327"/>
          <ac:spMkLst>
            <pc:docMk/>
            <pc:sldMk cId="2698096681" sldId="321"/>
            <ac:spMk id="54" creationId="{C2B7FD26-290E-4242-B422-F2CFB3A67057}"/>
          </ac:spMkLst>
        </pc:spChg>
        <pc:spChg chg="add del mod">
          <ac:chgData name="Siddarth Joshi" userId="bc4d29ca-e482-4031-a817-c6a7c744f97a" providerId="ADAL" clId="{26E8905B-7078-46C5-9101-BEFD3468A585}" dt="2022-01-08T04:36:33.682" v="327"/>
          <ac:spMkLst>
            <pc:docMk/>
            <pc:sldMk cId="2698096681" sldId="321"/>
            <ac:spMk id="55" creationId="{A017C57B-4C3D-4198-934E-213CC09EAE5C}"/>
          </ac:spMkLst>
        </pc:spChg>
        <pc:spChg chg="add del mod">
          <ac:chgData name="Siddarth Joshi" userId="bc4d29ca-e482-4031-a817-c6a7c744f97a" providerId="ADAL" clId="{26E8905B-7078-46C5-9101-BEFD3468A585}" dt="2022-01-08T04:36:33.682" v="327"/>
          <ac:spMkLst>
            <pc:docMk/>
            <pc:sldMk cId="2698096681" sldId="321"/>
            <ac:spMk id="56" creationId="{E098BB93-8E45-40EA-AD45-1AB5814D129A}"/>
          </ac:spMkLst>
        </pc:spChg>
        <pc:spChg chg="add del mod">
          <ac:chgData name="Siddarth Joshi" userId="bc4d29ca-e482-4031-a817-c6a7c744f97a" providerId="ADAL" clId="{26E8905B-7078-46C5-9101-BEFD3468A585}" dt="2022-01-08T04:36:33.682" v="327"/>
          <ac:spMkLst>
            <pc:docMk/>
            <pc:sldMk cId="2698096681" sldId="321"/>
            <ac:spMk id="57" creationId="{EAF4294E-6EE4-4C32-BB8A-192913B68A35}"/>
          </ac:spMkLst>
        </pc:spChg>
        <pc:spChg chg="add del mod">
          <ac:chgData name="Siddarth Joshi" userId="bc4d29ca-e482-4031-a817-c6a7c744f97a" providerId="ADAL" clId="{26E8905B-7078-46C5-9101-BEFD3468A585}" dt="2022-01-08T04:36:33.682" v="327"/>
          <ac:spMkLst>
            <pc:docMk/>
            <pc:sldMk cId="2698096681" sldId="321"/>
            <ac:spMk id="58" creationId="{68D5B65D-920F-4B4B-B09A-716719EDC564}"/>
          </ac:spMkLst>
        </pc:spChg>
        <pc:spChg chg="add del mod">
          <ac:chgData name="Siddarth Joshi" userId="bc4d29ca-e482-4031-a817-c6a7c744f97a" providerId="ADAL" clId="{26E8905B-7078-46C5-9101-BEFD3468A585}" dt="2022-01-08T04:36:33.682" v="327"/>
          <ac:spMkLst>
            <pc:docMk/>
            <pc:sldMk cId="2698096681" sldId="321"/>
            <ac:spMk id="59" creationId="{641161C5-0A8C-4092-949A-5B1FD19A5C73}"/>
          </ac:spMkLst>
        </pc:spChg>
        <pc:spChg chg="add del mod">
          <ac:chgData name="Siddarth Joshi" userId="bc4d29ca-e482-4031-a817-c6a7c744f97a" providerId="ADAL" clId="{26E8905B-7078-46C5-9101-BEFD3468A585}" dt="2022-01-08T04:36:33.682" v="327"/>
          <ac:spMkLst>
            <pc:docMk/>
            <pc:sldMk cId="2698096681" sldId="321"/>
            <ac:spMk id="60" creationId="{A5E47544-CC78-48B2-BFA6-21BD26DFB4D2}"/>
          </ac:spMkLst>
        </pc:spChg>
        <pc:spChg chg="add del mod">
          <ac:chgData name="Siddarth Joshi" userId="bc4d29ca-e482-4031-a817-c6a7c744f97a" providerId="ADAL" clId="{26E8905B-7078-46C5-9101-BEFD3468A585}" dt="2022-01-08T04:36:33.682" v="327"/>
          <ac:spMkLst>
            <pc:docMk/>
            <pc:sldMk cId="2698096681" sldId="321"/>
            <ac:spMk id="61" creationId="{AD686510-253D-4C6B-BB26-10EB7046C67A}"/>
          </ac:spMkLst>
        </pc:spChg>
        <pc:spChg chg="add del mod">
          <ac:chgData name="Siddarth Joshi" userId="bc4d29ca-e482-4031-a817-c6a7c744f97a" providerId="ADAL" clId="{26E8905B-7078-46C5-9101-BEFD3468A585}" dt="2022-01-08T04:36:33.682" v="327"/>
          <ac:spMkLst>
            <pc:docMk/>
            <pc:sldMk cId="2698096681" sldId="321"/>
            <ac:spMk id="62" creationId="{7E4239E6-6E69-40EB-9435-9DCDF38D9DA2}"/>
          </ac:spMkLst>
        </pc:spChg>
        <pc:spChg chg="add del mod">
          <ac:chgData name="Siddarth Joshi" userId="bc4d29ca-e482-4031-a817-c6a7c744f97a" providerId="ADAL" clId="{26E8905B-7078-46C5-9101-BEFD3468A585}" dt="2022-01-08T04:36:33.682" v="327"/>
          <ac:spMkLst>
            <pc:docMk/>
            <pc:sldMk cId="2698096681" sldId="321"/>
            <ac:spMk id="63" creationId="{DBBF5106-9137-42EA-A2EE-4165EE6094A9}"/>
          </ac:spMkLst>
        </pc:spChg>
        <pc:spChg chg="add del mod">
          <ac:chgData name="Siddarth Joshi" userId="bc4d29ca-e482-4031-a817-c6a7c744f97a" providerId="ADAL" clId="{26E8905B-7078-46C5-9101-BEFD3468A585}" dt="2022-01-08T04:36:33.682" v="327"/>
          <ac:spMkLst>
            <pc:docMk/>
            <pc:sldMk cId="2698096681" sldId="321"/>
            <ac:spMk id="64" creationId="{3E2E00C0-67E2-4989-A176-4A787BD2A02A}"/>
          </ac:spMkLst>
        </pc:spChg>
        <pc:spChg chg="add del mod">
          <ac:chgData name="Siddarth Joshi" userId="bc4d29ca-e482-4031-a817-c6a7c744f97a" providerId="ADAL" clId="{26E8905B-7078-46C5-9101-BEFD3468A585}" dt="2022-01-08T04:36:33.682" v="327"/>
          <ac:spMkLst>
            <pc:docMk/>
            <pc:sldMk cId="2698096681" sldId="321"/>
            <ac:spMk id="65" creationId="{16881D84-32D1-4A66-A14C-A9BD5D16E7B5}"/>
          </ac:spMkLst>
        </pc:spChg>
        <pc:spChg chg="add del mod">
          <ac:chgData name="Siddarth Joshi" userId="bc4d29ca-e482-4031-a817-c6a7c744f97a" providerId="ADAL" clId="{26E8905B-7078-46C5-9101-BEFD3468A585}" dt="2022-01-08T04:36:33.682" v="327"/>
          <ac:spMkLst>
            <pc:docMk/>
            <pc:sldMk cId="2698096681" sldId="321"/>
            <ac:spMk id="66" creationId="{A6756533-179C-43D3-AD24-B3EDB0993C8A}"/>
          </ac:spMkLst>
        </pc:spChg>
        <pc:spChg chg="add del mod">
          <ac:chgData name="Siddarth Joshi" userId="bc4d29ca-e482-4031-a817-c6a7c744f97a" providerId="ADAL" clId="{26E8905B-7078-46C5-9101-BEFD3468A585}" dt="2022-01-08T04:36:33.682" v="327"/>
          <ac:spMkLst>
            <pc:docMk/>
            <pc:sldMk cId="2698096681" sldId="321"/>
            <ac:spMk id="67" creationId="{75F1E081-C276-4D6B-9157-9D074E994D2F}"/>
          </ac:spMkLst>
        </pc:spChg>
        <pc:spChg chg="add del mod">
          <ac:chgData name="Siddarth Joshi" userId="bc4d29ca-e482-4031-a817-c6a7c744f97a" providerId="ADAL" clId="{26E8905B-7078-46C5-9101-BEFD3468A585}" dt="2022-01-08T04:36:33.682" v="327"/>
          <ac:spMkLst>
            <pc:docMk/>
            <pc:sldMk cId="2698096681" sldId="321"/>
            <ac:spMk id="68" creationId="{15C0D3C7-960B-423C-BA3E-DB4308F89A79}"/>
          </ac:spMkLst>
        </pc:spChg>
        <pc:spChg chg="add del mod">
          <ac:chgData name="Siddarth Joshi" userId="bc4d29ca-e482-4031-a817-c6a7c744f97a" providerId="ADAL" clId="{26E8905B-7078-46C5-9101-BEFD3468A585}" dt="2022-01-08T04:36:33.682" v="327"/>
          <ac:spMkLst>
            <pc:docMk/>
            <pc:sldMk cId="2698096681" sldId="321"/>
            <ac:spMk id="69" creationId="{F5A35CCD-A31A-4EC1-B6FF-29E0FF5120F5}"/>
          </ac:spMkLst>
        </pc:spChg>
        <pc:spChg chg="add del mod">
          <ac:chgData name="Siddarth Joshi" userId="bc4d29ca-e482-4031-a817-c6a7c744f97a" providerId="ADAL" clId="{26E8905B-7078-46C5-9101-BEFD3468A585}" dt="2022-01-08T04:36:33.682" v="327"/>
          <ac:spMkLst>
            <pc:docMk/>
            <pc:sldMk cId="2698096681" sldId="321"/>
            <ac:spMk id="71" creationId="{75E13C88-2D7F-489B-A978-78D065CBBF66}"/>
          </ac:spMkLst>
        </pc:spChg>
        <pc:spChg chg="add mod">
          <ac:chgData name="Siddarth Joshi" userId="bc4d29ca-e482-4031-a817-c6a7c744f97a" providerId="ADAL" clId="{26E8905B-7078-46C5-9101-BEFD3468A585}" dt="2022-01-08T04:39:16.930" v="376" actId="20577"/>
          <ac:spMkLst>
            <pc:docMk/>
            <pc:sldMk cId="2698096681" sldId="321"/>
            <ac:spMk id="73" creationId="{09BF2FB3-D4DE-4C9E-A55E-43D5242CB2C6}"/>
          </ac:spMkLst>
        </pc:spChg>
        <pc:spChg chg="add mod">
          <ac:chgData name="Siddarth Joshi" userId="bc4d29ca-e482-4031-a817-c6a7c744f97a" providerId="ADAL" clId="{26E8905B-7078-46C5-9101-BEFD3468A585}" dt="2022-01-08T04:38:53.805" v="342" actId="1076"/>
          <ac:spMkLst>
            <pc:docMk/>
            <pc:sldMk cId="2698096681" sldId="321"/>
            <ac:spMk id="74" creationId="{F3F773B4-14AC-4C96-A5DB-8E877F05F6F4}"/>
          </ac:spMkLst>
        </pc:spChg>
        <pc:spChg chg="add mod">
          <ac:chgData name="Siddarth Joshi" userId="bc4d29ca-e482-4031-a817-c6a7c744f97a" providerId="ADAL" clId="{26E8905B-7078-46C5-9101-BEFD3468A585}" dt="2022-01-08T04:38:53.805" v="342" actId="1076"/>
          <ac:spMkLst>
            <pc:docMk/>
            <pc:sldMk cId="2698096681" sldId="321"/>
            <ac:spMk id="75" creationId="{C1C3009D-BB04-4FFA-B8A5-6F21890D02B8}"/>
          </ac:spMkLst>
        </pc:spChg>
        <pc:spChg chg="mod">
          <ac:chgData name="Siddarth Joshi" userId="bc4d29ca-e482-4031-a817-c6a7c744f97a" providerId="ADAL" clId="{26E8905B-7078-46C5-9101-BEFD3468A585}" dt="2022-01-08T04:38:53.805" v="342" actId="1076"/>
          <ac:spMkLst>
            <pc:docMk/>
            <pc:sldMk cId="2698096681" sldId="321"/>
            <ac:spMk id="77" creationId="{00336B73-B415-4D8C-8143-D0B4F3E3899D}"/>
          </ac:spMkLst>
        </pc:spChg>
        <pc:spChg chg="mod">
          <ac:chgData name="Siddarth Joshi" userId="bc4d29ca-e482-4031-a817-c6a7c744f97a" providerId="ADAL" clId="{26E8905B-7078-46C5-9101-BEFD3468A585}" dt="2022-01-08T04:38:53.805" v="342" actId="1076"/>
          <ac:spMkLst>
            <pc:docMk/>
            <pc:sldMk cId="2698096681" sldId="321"/>
            <ac:spMk id="78" creationId="{1C4EDF48-384B-4733-882A-543432F4BB7C}"/>
          </ac:spMkLst>
        </pc:spChg>
        <pc:spChg chg="mod">
          <ac:chgData name="Siddarth Joshi" userId="bc4d29ca-e482-4031-a817-c6a7c744f97a" providerId="ADAL" clId="{26E8905B-7078-46C5-9101-BEFD3468A585}" dt="2022-01-08T04:38:53.805" v="342" actId="1076"/>
          <ac:spMkLst>
            <pc:docMk/>
            <pc:sldMk cId="2698096681" sldId="321"/>
            <ac:spMk id="80" creationId="{D9B55F14-0D13-4087-AD6E-3CD0F8E297DA}"/>
          </ac:spMkLst>
        </pc:spChg>
        <pc:spChg chg="mod">
          <ac:chgData name="Siddarth Joshi" userId="bc4d29ca-e482-4031-a817-c6a7c744f97a" providerId="ADAL" clId="{26E8905B-7078-46C5-9101-BEFD3468A585}" dt="2022-01-08T04:38:53.805" v="342" actId="1076"/>
          <ac:spMkLst>
            <pc:docMk/>
            <pc:sldMk cId="2698096681" sldId="321"/>
            <ac:spMk id="81" creationId="{7A8AB062-9AA4-4530-A3F2-3A3220AA88CE}"/>
          </ac:spMkLst>
        </pc:spChg>
        <pc:spChg chg="add mod">
          <ac:chgData name="Siddarth Joshi" userId="bc4d29ca-e482-4031-a817-c6a7c744f97a" providerId="ADAL" clId="{26E8905B-7078-46C5-9101-BEFD3468A585}" dt="2022-01-08T04:38:53.805" v="342" actId="1076"/>
          <ac:spMkLst>
            <pc:docMk/>
            <pc:sldMk cId="2698096681" sldId="321"/>
            <ac:spMk id="82" creationId="{12B539BB-B19F-4E41-AC05-8A41374A17D6}"/>
          </ac:spMkLst>
        </pc:spChg>
        <pc:spChg chg="add mod">
          <ac:chgData name="Siddarth Joshi" userId="bc4d29ca-e482-4031-a817-c6a7c744f97a" providerId="ADAL" clId="{26E8905B-7078-46C5-9101-BEFD3468A585}" dt="2022-01-08T04:38:53.805" v="342" actId="1076"/>
          <ac:spMkLst>
            <pc:docMk/>
            <pc:sldMk cId="2698096681" sldId="321"/>
            <ac:spMk id="83" creationId="{834594D4-DC7B-493A-BE7A-E9001F0D213A}"/>
          </ac:spMkLst>
        </pc:spChg>
        <pc:spChg chg="add mod">
          <ac:chgData name="Siddarth Joshi" userId="bc4d29ca-e482-4031-a817-c6a7c744f97a" providerId="ADAL" clId="{26E8905B-7078-46C5-9101-BEFD3468A585}" dt="2022-01-08T04:38:53.805" v="342" actId="1076"/>
          <ac:spMkLst>
            <pc:docMk/>
            <pc:sldMk cId="2698096681" sldId="321"/>
            <ac:spMk id="84" creationId="{ADD8D999-2876-4ED8-BC76-CEF23A4898ED}"/>
          </ac:spMkLst>
        </pc:spChg>
        <pc:spChg chg="add mod">
          <ac:chgData name="Siddarth Joshi" userId="bc4d29ca-e482-4031-a817-c6a7c744f97a" providerId="ADAL" clId="{26E8905B-7078-46C5-9101-BEFD3468A585}" dt="2022-01-08T04:38:53.805" v="342" actId="1076"/>
          <ac:spMkLst>
            <pc:docMk/>
            <pc:sldMk cId="2698096681" sldId="321"/>
            <ac:spMk id="85" creationId="{4418B156-B649-4334-8451-75A390843AD8}"/>
          </ac:spMkLst>
        </pc:spChg>
        <pc:spChg chg="add mod">
          <ac:chgData name="Siddarth Joshi" userId="bc4d29ca-e482-4031-a817-c6a7c744f97a" providerId="ADAL" clId="{26E8905B-7078-46C5-9101-BEFD3468A585}" dt="2022-01-08T04:38:53.805" v="342" actId="1076"/>
          <ac:spMkLst>
            <pc:docMk/>
            <pc:sldMk cId="2698096681" sldId="321"/>
            <ac:spMk id="86" creationId="{720B61EA-07B0-4476-B2C1-18282E30ED1E}"/>
          </ac:spMkLst>
        </pc:spChg>
        <pc:spChg chg="add mod">
          <ac:chgData name="Siddarth Joshi" userId="bc4d29ca-e482-4031-a817-c6a7c744f97a" providerId="ADAL" clId="{26E8905B-7078-46C5-9101-BEFD3468A585}" dt="2022-01-08T04:38:53.805" v="342" actId="1076"/>
          <ac:spMkLst>
            <pc:docMk/>
            <pc:sldMk cId="2698096681" sldId="321"/>
            <ac:spMk id="87" creationId="{D42CA6A4-0BB0-4A53-9029-B186EB6714FC}"/>
          </ac:spMkLst>
        </pc:spChg>
        <pc:spChg chg="add mod">
          <ac:chgData name="Siddarth Joshi" userId="bc4d29ca-e482-4031-a817-c6a7c744f97a" providerId="ADAL" clId="{26E8905B-7078-46C5-9101-BEFD3468A585}" dt="2022-01-08T04:38:53.805" v="342" actId="1076"/>
          <ac:spMkLst>
            <pc:docMk/>
            <pc:sldMk cId="2698096681" sldId="321"/>
            <ac:spMk id="88" creationId="{055013C5-9D26-462F-AFA0-18D5FBDCEECC}"/>
          </ac:spMkLst>
        </pc:spChg>
        <pc:spChg chg="add mod">
          <ac:chgData name="Siddarth Joshi" userId="bc4d29ca-e482-4031-a817-c6a7c744f97a" providerId="ADAL" clId="{26E8905B-7078-46C5-9101-BEFD3468A585}" dt="2022-01-08T04:38:53.805" v="342" actId="1076"/>
          <ac:spMkLst>
            <pc:docMk/>
            <pc:sldMk cId="2698096681" sldId="321"/>
            <ac:spMk id="89" creationId="{CAB0FA30-084B-4DD7-8FCC-29BDE3F4E223}"/>
          </ac:spMkLst>
        </pc:spChg>
        <pc:spChg chg="add mod">
          <ac:chgData name="Siddarth Joshi" userId="bc4d29ca-e482-4031-a817-c6a7c744f97a" providerId="ADAL" clId="{26E8905B-7078-46C5-9101-BEFD3468A585}" dt="2022-01-08T04:38:53.805" v="342" actId="1076"/>
          <ac:spMkLst>
            <pc:docMk/>
            <pc:sldMk cId="2698096681" sldId="321"/>
            <ac:spMk id="90" creationId="{4419613A-2A8C-4DD2-861E-F015141CC461}"/>
          </ac:spMkLst>
        </pc:spChg>
        <pc:spChg chg="add mod">
          <ac:chgData name="Siddarth Joshi" userId="bc4d29ca-e482-4031-a817-c6a7c744f97a" providerId="ADAL" clId="{26E8905B-7078-46C5-9101-BEFD3468A585}" dt="2022-01-08T04:38:53.805" v="342" actId="1076"/>
          <ac:spMkLst>
            <pc:docMk/>
            <pc:sldMk cId="2698096681" sldId="321"/>
            <ac:spMk id="91" creationId="{FD10A661-9E28-4F5A-B931-FB1C6C829153}"/>
          </ac:spMkLst>
        </pc:spChg>
        <pc:spChg chg="add mod">
          <ac:chgData name="Siddarth Joshi" userId="bc4d29ca-e482-4031-a817-c6a7c744f97a" providerId="ADAL" clId="{26E8905B-7078-46C5-9101-BEFD3468A585}" dt="2022-01-08T04:38:53.805" v="342" actId="1076"/>
          <ac:spMkLst>
            <pc:docMk/>
            <pc:sldMk cId="2698096681" sldId="321"/>
            <ac:spMk id="92" creationId="{AD5DBD3A-38C8-4EC2-AAD4-330665BAD2E1}"/>
          </ac:spMkLst>
        </pc:spChg>
        <pc:spChg chg="add mod">
          <ac:chgData name="Siddarth Joshi" userId="bc4d29ca-e482-4031-a817-c6a7c744f97a" providerId="ADAL" clId="{26E8905B-7078-46C5-9101-BEFD3468A585}" dt="2022-01-08T04:38:53.805" v="342" actId="1076"/>
          <ac:spMkLst>
            <pc:docMk/>
            <pc:sldMk cId="2698096681" sldId="321"/>
            <ac:spMk id="93" creationId="{9B75C08B-5179-4545-A75D-A0CBF4DF000A}"/>
          </ac:spMkLst>
        </pc:spChg>
        <pc:spChg chg="add mod">
          <ac:chgData name="Siddarth Joshi" userId="bc4d29ca-e482-4031-a817-c6a7c744f97a" providerId="ADAL" clId="{26E8905B-7078-46C5-9101-BEFD3468A585}" dt="2022-01-08T04:38:53.805" v="342" actId="1076"/>
          <ac:spMkLst>
            <pc:docMk/>
            <pc:sldMk cId="2698096681" sldId="321"/>
            <ac:spMk id="94" creationId="{C382FCBC-F1EC-4318-9298-52A5644E31BB}"/>
          </ac:spMkLst>
        </pc:spChg>
        <pc:spChg chg="add mod">
          <ac:chgData name="Siddarth Joshi" userId="bc4d29ca-e482-4031-a817-c6a7c744f97a" providerId="ADAL" clId="{26E8905B-7078-46C5-9101-BEFD3468A585}" dt="2022-01-08T04:38:53.805" v="342" actId="1076"/>
          <ac:spMkLst>
            <pc:docMk/>
            <pc:sldMk cId="2698096681" sldId="321"/>
            <ac:spMk id="95" creationId="{548553F6-5BC3-4693-8975-19C3D0832DA8}"/>
          </ac:spMkLst>
        </pc:spChg>
        <pc:spChg chg="add mod">
          <ac:chgData name="Siddarth Joshi" userId="bc4d29ca-e482-4031-a817-c6a7c744f97a" providerId="ADAL" clId="{26E8905B-7078-46C5-9101-BEFD3468A585}" dt="2022-01-08T04:38:53.805" v="342" actId="1076"/>
          <ac:spMkLst>
            <pc:docMk/>
            <pc:sldMk cId="2698096681" sldId="321"/>
            <ac:spMk id="96" creationId="{D8306C64-AE9A-4E75-ACBA-E6721139A7FA}"/>
          </ac:spMkLst>
        </pc:spChg>
        <pc:spChg chg="add mod">
          <ac:chgData name="Siddarth Joshi" userId="bc4d29ca-e482-4031-a817-c6a7c744f97a" providerId="ADAL" clId="{26E8905B-7078-46C5-9101-BEFD3468A585}" dt="2022-01-08T04:38:53.805" v="342" actId="1076"/>
          <ac:spMkLst>
            <pc:docMk/>
            <pc:sldMk cId="2698096681" sldId="321"/>
            <ac:spMk id="97" creationId="{717BE874-F875-4C9D-946D-2AD637167C5B}"/>
          </ac:spMkLst>
        </pc:spChg>
        <pc:spChg chg="add mod">
          <ac:chgData name="Siddarth Joshi" userId="bc4d29ca-e482-4031-a817-c6a7c744f97a" providerId="ADAL" clId="{26E8905B-7078-46C5-9101-BEFD3468A585}" dt="2022-01-08T04:38:53.805" v="342" actId="1076"/>
          <ac:spMkLst>
            <pc:docMk/>
            <pc:sldMk cId="2698096681" sldId="321"/>
            <ac:spMk id="98" creationId="{0F74F9E0-5568-4738-83B2-2038708CAE27}"/>
          </ac:spMkLst>
        </pc:spChg>
        <pc:spChg chg="add mod">
          <ac:chgData name="Siddarth Joshi" userId="bc4d29ca-e482-4031-a817-c6a7c744f97a" providerId="ADAL" clId="{26E8905B-7078-46C5-9101-BEFD3468A585}" dt="2022-01-08T04:38:53.805" v="342" actId="1076"/>
          <ac:spMkLst>
            <pc:docMk/>
            <pc:sldMk cId="2698096681" sldId="321"/>
            <ac:spMk id="99" creationId="{FB5A6560-B9E0-4824-B673-CC9FA521FE39}"/>
          </ac:spMkLst>
        </pc:spChg>
        <pc:spChg chg="add mod">
          <ac:chgData name="Siddarth Joshi" userId="bc4d29ca-e482-4031-a817-c6a7c744f97a" providerId="ADAL" clId="{26E8905B-7078-46C5-9101-BEFD3468A585}" dt="2022-01-08T04:38:53.805" v="342" actId="1076"/>
          <ac:spMkLst>
            <pc:docMk/>
            <pc:sldMk cId="2698096681" sldId="321"/>
            <ac:spMk id="100" creationId="{E69F180D-8521-4388-AE44-407DE57F55B9}"/>
          </ac:spMkLst>
        </pc:spChg>
        <pc:spChg chg="add mod">
          <ac:chgData name="Siddarth Joshi" userId="bc4d29ca-e482-4031-a817-c6a7c744f97a" providerId="ADAL" clId="{26E8905B-7078-46C5-9101-BEFD3468A585}" dt="2022-01-08T04:38:53.805" v="342" actId="1076"/>
          <ac:spMkLst>
            <pc:docMk/>
            <pc:sldMk cId="2698096681" sldId="321"/>
            <ac:spMk id="101" creationId="{5D6C15AC-CCC8-4160-A579-44824F517F48}"/>
          </ac:spMkLst>
        </pc:spChg>
        <pc:spChg chg="add mod">
          <ac:chgData name="Siddarth Joshi" userId="bc4d29ca-e482-4031-a817-c6a7c744f97a" providerId="ADAL" clId="{26E8905B-7078-46C5-9101-BEFD3468A585}" dt="2022-01-08T04:38:53.805" v="342" actId="1076"/>
          <ac:spMkLst>
            <pc:docMk/>
            <pc:sldMk cId="2698096681" sldId="321"/>
            <ac:spMk id="102" creationId="{832BC6E2-B537-443E-83B5-625C1510BF15}"/>
          </ac:spMkLst>
        </pc:spChg>
        <pc:spChg chg="add mod">
          <ac:chgData name="Siddarth Joshi" userId="bc4d29ca-e482-4031-a817-c6a7c744f97a" providerId="ADAL" clId="{26E8905B-7078-46C5-9101-BEFD3468A585}" dt="2022-01-08T04:38:53.805" v="342" actId="1076"/>
          <ac:spMkLst>
            <pc:docMk/>
            <pc:sldMk cId="2698096681" sldId="321"/>
            <ac:spMk id="104" creationId="{503C0DF8-8AA4-4A60-91EF-64F243983FFA}"/>
          </ac:spMkLst>
        </pc:spChg>
        <pc:grpChg chg="add del mod">
          <ac:chgData name="Siddarth Joshi" userId="bc4d29ca-e482-4031-a817-c6a7c744f97a" providerId="ADAL" clId="{26E8905B-7078-46C5-9101-BEFD3468A585}" dt="2022-01-08T04:36:26.750" v="320"/>
          <ac:grpSpMkLst>
            <pc:docMk/>
            <pc:sldMk cId="2698096681" sldId="321"/>
            <ac:grpSpMk id="9" creationId="{23834975-5DFB-407A-8910-1ACA94ADCDCD}"/>
          </ac:grpSpMkLst>
        </pc:grpChg>
        <pc:grpChg chg="add del mod">
          <ac:chgData name="Siddarth Joshi" userId="bc4d29ca-e482-4031-a817-c6a7c744f97a" providerId="ADAL" clId="{26E8905B-7078-46C5-9101-BEFD3468A585}" dt="2022-01-08T04:36:26.750" v="320"/>
          <ac:grpSpMkLst>
            <pc:docMk/>
            <pc:sldMk cId="2698096681" sldId="321"/>
            <ac:grpSpMk id="13" creationId="{B5E52DF0-54E4-45DE-AB58-D14B342178A5}"/>
          </ac:grpSpMkLst>
        </pc:grpChg>
        <pc:grpChg chg="add del mod">
          <ac:chgData name="Siddarth Joshi" userId="bc4d29ca-e482-4031-a817-c6a7c744f97a" providerId="ADAL" clId="{26E8905B-7078-46C5-9101-BEFD3468A585}" dt="2022-01-08T04:36:33.682" v="327"/>
          <ac:grpSpMkLst>
            <pc:docMk/>
            <pc:sldMk cId="2698096681" sldId="321"/>
            <ac:grpSpMk id="43" creationId="{B27074DF-1D54-4001-8453-663198C6F208}"/>
          </ac:grpSpMkLst>
        </pc:grpChg>
        <pc:grpChg chg="add del mod">
          <ac:chgData name="Siddarth Joshi" userId="bc4d29ca-e482-4031-a817-c6a7c744f97a" providerId="ADAL" clId="{26E8905B-7078-46C5-9101-BEFD3468A585}" dt="2022-01-08T04:36:33.682" v="327"/>
          <ac:grpSpMkLst>
            <pc:docMk/>
            <pc:sldMk cId="2698096681" sldId="321"/>
            <ac:grpSpMk id="46" creationId="{56D1F55F-DC53-4C48-97A2-5033E3B1C439}"/>
          </ac:grpSpMkLst>
        </pc:grpChg>
        <pc:grpChg chg="add mod">
          <ac:chgData name="Siddarth Joshi" userId="bc4d29ca-e482-4031-a817-c6a7c744f97a" providerId="ADAL" clId="{26E8905B-7078-46C5-9101-BEFD3468A585}" dt="2022-01-08T04:38:53.805" v="342" actId="1076"/>
          <ac:grpSpMkLst>
            <pc:docMk/>
            <pc:sldMk cId="2698096681" sldId="321"/>
            <ac:grpSpMk id="76" creationId="{C0A57B15-E17A-49D9-BCB0-B1E168C73EC5}"/>
          </ac:grpSpMkLst>
        </pc:grpChg>
        <pc:grpChg chg="add mod">
          <ac:chgData name="Siddarth Joshi" userId="bc4d29ca-e482-4031-a817-c6a7c744f97a" providerId="ADAL" clId="{26E8905B-7078-46C5-9101-BEFD3468A585}" dt="2022-01-08T04:38:53.805" v="342" actId="1076"/>
          <ac:grpSpMkLst>
            <pc:docMk/>
            <pc:sldMk cId="2698096681" sldId="321"/>
            <ac:grpSpMk id="79" creationId="{FB5B9B20-237E-49A5-807E-C5C1327F4DD0}"/>
          </ac:grpSpMkLst>
        </pc:grpChg>
        <pc:cxnChg chg="add del mod">
          <ac:chgData name="Siddarth Joshi" userId="bc4d29ca-e482-4031-a817-c6a7c744f97a" providerId="ADAL" clId="{26E8905B-7078-46C5-9101-BEFD3468A585}" dt="2022-01-08T04:36:26.750" v="320"/>
          <ac:cxnSpMkLst>
            <pc:docMk/>
            <pc:sldMk cId="2698096681" sldId="321"/>
            <ac:cxnSpMk id="37" creationId="{9C1F2810-8FC9-41C4-BB2C-E45CE450BCBD}"/>
          </ac:cxnSpMkLst>
        </pc:cxnChg>
        <pc:cxnChg chg="add del mod">
          <ac:chgData name="Siddarth Joshi" userId="bc4d29ca-e482-4031-a817-c6a7c744f97a" providerId="ADAL" clId="{26E8905B-7078-46C5-9101-BEFD3468A585}" dt="2022-01-08T04:36:26.750" v="320"/>
          <ac:cxnSpMkLst>
            <pc:docMk/>
            <pc:sldMk cId="2698096681" sldId="321"/>
            <ac:cxnSpMk id="39" creationId="{F647F2F1-72DD-40F8-89D1-FD5D7E4F05D3}"/>
          </ac:cxnSpMkLst>
        </pc:cxnChg>
        <pc:cxnChg chg="add del mod">
          <ac:chgData name="Siddarth Joshi" userId="bc4d29ca-e482-4031-a817-c6a7c744f97a" providerId="ADAL" clId="{26E8905B-7078-46C5-9101-BEFD3468A585}" dt="2022-01-08T04:36:33.682" v="327"/>
          <ac:cxnSpMkLst>
            <pc:docMk/>
            <pc:sldMk cId="2698096681" sldId="321"/>
            <ac:cxnSpMk id="70" creationId="{DBB40BFB-3904-462F-8F7C-D1C83767FD20}"/>
          </ac:cxnSpMkLst>
        </pc:cxnChg>
        <pc:cxnChg chg="add del mod">
          <ac:chgData name="Siddarth Joshi" userId="bc4d29ca-e482-4031-a817-c6a7c744f97a" providerId="ADAL" clId="{26E8905B-7078-46C5-9101-BEFD3468A585}" dt="2022-01-08T04:36:33.682" v="327"/>
          <ac:cxnSpMkLst>
            <pc:docMk/>
            <pc:sldMk cId="2698096681" sldId="321"/>
            <ac:cxnSpMk id="72" creationId="{BAED0929-1100-4F28-A0E4-E8FB7CE2D30F}"/>
          </ac:cxnSpMkLst>
        </pc:cxnChg>
        <pc:cxnChg chg="add mod">
          <ac:chgData name="Siddarth Joshi" userId="bc4d29ca-e482-4031-a817-c6a7c744f97a" providerId="ADAL" clId="{26E8905B-7078-46C5-9101-BEFD3468A585}" dt="2022-01-08T04:38:53.805" v="342" actId="1076"/>
          <ac:cxnSpMkLst>
            <pc:docMk/>
            <pc:sldMk cId="2698096681" sldId="321"/>
            <ac:cxnSpMk id="103" creationId="{8B47088A-0E3B-459D-AD74-FF4338DDD410}"/>
          </ac:cxnSpMkLst>
        </pc:cxnChg>
        <pc:cxnChg chg="add mod">
          <ac:chgData name="Siddarth Joshi" userId="bc4d29ca-e482-4031-a817-c6a7c744f97a" providerId="ADAL" clId="{26E8905B-7078-46C5-9101-BEFD3468A585}" dt="2022-01-08T04:38:53.805" v="342" actId="1076"/>
          <ac:cxnSpMkLst>
            <pc:docMk/>
            <pc:sldMk cId="2698096681" sldId="321"/>
            <ac:cxnSpMk id="105" creationId="{2EC5C921-73FD-4B64-B3E5-E6886D53ADEA}"/>
          </ac:cxnSpMkLst>
        </pc:cxnChg>
      </pc:sldChg>
      <pc:sldChg chg="addSp delSp modSp add mod replId">
        <pc:chgData name="Siddarth Joshi" userId="bc4d29ca-e482-4031-a817-c6a7c744f97a" providerId="ADAL" clId="{26E8905B-7078-46C5-9101-BEFD3468A585}" dt="2022-01-08T04:40:01.751" v="380" actId="1076"/>
        <pc:sldMkLst>
          <pc:docMk/>
          <pc:sldMk cId="2742826645" sldId="322"/>
        </pc:sldMkLst>
        <pc:spChg chg="add del mod">
          <ac:chgData name="Siddarth Joshi" userId="bc4d29ca-e482-4031-a817-c6a7c744f97a" providerId="ADAL" clId="{26E8905B-7078-46C5-9101-BEFD3468A585}" dt="2022-01-08T04:39:55.468" v="378"/>
          <ac:spMkLst>
            <pc:docMk/>
            <pc:sldMk cId="2742826645" sldId="322"/>
            <ac:spMk id="5" creationId="{EA516BF9-2CF9-4629-B63F-83DF9A6B1F57}"/>
          </ac:spMkLst>
        </pc:spChg>
        <pc:spChg chg="add mod">
          <ac:chgData name="Siddarth Joshi" userId="bc4d29ca-e482-4031-a817-c6a7c744f97a" providerId="ADAL" clId="{26E8905B-7078-46C5-9101-BEFD3468A585}" dt="2022-01-08T04:40:01.751" v="380" actId="1076"/>
          <ac:spMkLst>
            <pc:docMk/>
            <pc:sldMk cId="2742826645" sldId="322"/>
            <ac:spMk id="6" creationId="{E0F74BA0-D38A-40F8-A03D-D36EB445B039}"/>
          </ac:spMkLst>
        </pc:spChg>
      </pc:sldChg>
      <pc:sldChg chg="addSp delSp modSp add mod replId">
        <pc:chgData name="Siddarth Joshi" userId="bc4d29ca-e482-4031-a817-c6a7c744f97a" providerId="ADAL" clId="{26E8905B-7078-46C5-9101-BEFD3468A585}" dt="2022-01-08T04:43:41.043" v="442" actId="20577"/>
        <pc:sldMkLst>
          <pc:docMk/>
          <pc:sldMk cId="2532840979" sldId="323"/>
        </pc:sldMkLst>
        <pc:spChg chg="mod">
          <ac:chgData name="Siddarth Joshi" userId="bc4d29ca-e482-4031-a817-c6a7c744f97a" providerId="ADAL" clId="{26E8905B-7078-46C5-9101-BEFD3468A585}" dt="2022-01-08T04:41:40.005" v="405" actId="20577"/>
          <ac:spMkLst>
            <pc:docMk/>
            <pc:sldMk cId="2532840979" sldId="323"/>
            <ac:spMk id="8" creationId="{BBB9B1C4-5210-4BEA-A556-2A53383A911F}"/>
          </ac:spMkLst>
        </pc:spChg>
        <pc:spChg chg="add del mod">
          <ac:chgData name="Siddarth Joshi" userId="bc4d29ca-e482-4031-a817-c6a7c744f97a" providerId="ADAL" clId="{26E8905B-7078-46C5-9101-BEFD3468A585}" dt="2022-01-08T04:41:59.741" v="411"/>
          <ac:spMkLst>
            <pc:docMk/>
            <pc:sldMk cId="2532840979" sldId="323"/>
            <ac:spMk id="10" creationId="{DE677C95-F1AD-4E47-B59E-95E96583FAC5}"/>
          </ac:spMkLst>
        </pc:spChg>
        <pc:spChg chg="add del mod">
          <ac:chgData name="Siddarth Joshi" userId="bc4d29ca-e482-4031-a817-c6a7c744f97a" providerId="ADAL" clId="{26E8905B-7078-46C5-9101-BEFD3468A585}" dt="2022-01-08T04:41:59.741" v="411"/>
          <ac:spMkLst>
            <pc:docMk/>
            <pc:sldMk cId="2532840979" sldId="323"/>
            <ac:spMk id="12" creationId="{DE0CC224-D79E-403F-861F-4A2F3FC7313F}"/>
          </ac:spMkLst>
        </pc:spChg>
        <pc:spChg chg="add del mod">
          <ac:chgData name="Siddarth Joshi" userId="bc4d29ca-e482-4031-a817-c6a7c744f97a" providerId="ADAL" clId="{26E8905B-7078-46C5-9101-BEFD3468A585}" dt="2022-01-08T04:41:59.741" v="411"/>
          <ac:spMkLst>
            <pc:docMk/>
            <pc:sldMk cId="2532840979" sldId="323"/>
            <ac:spMk id="15" creationId="{BD1FCEEB-5DAE-4BBF-BED6-2BEC56E949B0}"/>
          </ac:spMkLst>
        </pc:spChg>
        <pc:spChg chg="add del mod">
          <ac:chgData name="Siddarth Joshi" userId="bc4d29ca-e482-4031-a817-c6a7c744f97a" providerId="ADAL" clId="{26E8905B-7078-46C5-9101-BEFD3468A585}" dt="2022-01-08T04:41:59.741" v="411"/>
          <ac:spMkLst>
            <pc:docMk/>
            <pc:sldMk cId="2532840979" sldId="323"/>
            <ac:spMk id="16" creationId="{B2919FFE-9FBF-44B9-B8DB-A7919EA5E6D7}"/>
          </ac:spMkLst>
        </pc:spChg>
        <pc:spChg chg="add del mod">
          <ac:chgData name="Siddarth Joshi" userId="bc4d29ca-e482-4031-a817-c6a7c744f97a" providerId="ADAL" clId="{26E8905B-7078-46C5-9101-BEFD3468A585}" dt="2022-01-08T04:41:59.741" v="411"/>
          <ac:spMkLst>
            <pc:docMk/>
            <pc:sldMk cId="2532840979" sldId="323"/>
            <ac:spMk id="18" creationId="{7D7810C1-4A58-4C3E-A909-7A006FC253E8}"/>
          </ac:spMkLst>
        </pc:spChg>
        <pc:spChg chg="add del mod">
          <ac:chgData name="Siddarth Joshi" userId="bc4d29ca-e482-4031-a817-c6a7c744f97a" providerId="ADAL" clId="{26E8905B-7078-46C5-9101-BEFD3468A585}" dt="2022-01-08T04:41:59.741" v="411"/>
          <ac:spMkLst>
            <pc:docMk/>
            <pc:sldMk cId="2532840979" sldId="323"/>
            <ac:spMk id="19" creationId="{2C929C3D-B848-41F3-9CFA-080CB5B44F07}"/>
          </ac:spMkLst>
        </pc:spChg>
        <pc:spChg chg="add mod">
          <ac:chgData name="Siddarth Joshi" userId="bc4d29ca-e482-4031-a817-c6a7c744f97a" providerId="ADAL" clId="{26E8905B-7078-46C5-9101-BEFD3468A585}" dt="2022-01-08T04:42:07.360" v="413" actId="1076"/>
          <ac:spMkLst>
            <pc:docMk/>
            <pc:sldMk cId="2532840979" sldId="323"/>
            <ac:spMk id="22" creationId="{5F3C2167-F5DF-40B5-A835-67F111338457}"/>
          </ac:spMkLst>
        </pc:spChg>
        <pc:spChg chg="add mod">
          <ac:chgData name="Siddarth Joshi" userId="bc4d29ca-e482-4031-a817-c6a7c744f97a" providerId="ADAL" clId="{26E8905B-7078-46C5-9101-BEFD3468A585}" dt="2022-01-08T04:42:07.360" v="413" actId="1076"/>
          <ac:spMkLst>
            <pc:docMk/>
            <pc:sldMk cId="2532840979" sldId="323"/>
            <ac:spMk id="23" creationId="{70CCF7E7-384B-49B9-9202-2A079EF5B747}"/>
          </ac:spMkLst>
        </pc:spChg>
        <pc:spChg chg="add mod">
          <ac:chgData name="Siddarth Joshi" userId="bc4d29ca-e482-4031-a817-c6a7c744f97a" providerId="ADAL" clId="{26E8905B-7078-46C5-9101-BEFD3468A585}" dt="2022-01-08T04:42:07.360" v="413" actId="1076"/>
          <ac:spMkLst>
            <pc:docMk/>
            <pc:sldMk cId="2532840979" sldId="323"/>
            <ac:spMk id="26" creationId="{12FE3928-18C0-4A17-9B06-51B8FC66D9C2}"/>
          </ac:spMkLst>
        </pc:spChg>
        <pc:spChg chg="add mod">
          <ac:chgData name="Siddarth Joshi" userId="bc4d29ca-e482-4031-a817-c6a7c744f97a" providerId="ADAL" clId="{26E8905B-7078-46C5-9101-BEFD3468A585}" dt="2022-01-08T04:42:07.360" v="413" actId="1076"/>
          <ac:spMkLst>
            <pc:docMk/>
            <pc:sldMk cId="2532840979" sldId="323"/>
            <ac:spMk id="27" creationId="{F51E62AF-8D53-4944-838F-BD1FA768CABB}"/>
          </ac:spMkLst>
        </pc:spChg>
        <pc:spChg chg="add mod">
          <ac:chgData name="Siddarth Joshi" userId="bc4d29ca-e482-4031-a817-c6a7c744f97a" providerId="ADAL" clId="{26E8905B-7078-46C5-9101-BEFD3468A585}" dt="2022-01-08T04:42:07.360" v="413" actId="1076"/>
          <ac:spMkLst>
            <pc:docMk/>
            <pc:sldMk cId="2532840979" sldId="323"/>
            <ac:spMk id="29" creationId="{12061E58-675A-4592-98B4-F507949E8F45}"/>
          </ac:spMkLst>
        </pc:spChg>
        <pc:spChg chg="add mod">
          <ac:chgData name="Siddarth Joshi" userId="bc4d29ca-e482-4031-a817-c6a7c744f97a" providerId="ADAL" clId="{26E8905B-7078-46C5-9101-BEFD3468A585}" dt="2022-01-08T04:42:07.360" v="413" actId="1076"/>
          <ac:spMkLst>
            <pc:docMk/>
            <pc:sldMk cId="2532840979" sldId="323"/>
            <ac:spMk id="30" creationId="{7AD2B2DD-FA8C-4840-9C7E-A7C9DF86B4FF}"/>
          </ac:spMkLst>
        </pc:spChg>
        <pc:spChg chg="add mod">
          <ac:chgData name="Siddarth Joshi" userId="bc4d29ca-e482-4031-a817-c6a7c744f97a" providerId="ADAL" clId="{26E8905B-7078-46C5-9101-BEFD3468A585}" dt="2022-01-08T04:43:41.043" v="442" actId="20577"/>
          <ac:spMkLst>
            <pc:docMk/>
            <pc:sldMk cId="2532840979" sldId="323"/>
            <ac:spMk id="31" creationId="{4437302D-7F63-4566-8439-0B2524E1911E}"/>
          </ac:spMkLst>
        </pc:spChg>
        <pc:picChg chg="add mod">
          <ac:chgData name="Siddarth Joshi" userId="bc4d29ca-e482-4031-a817-c6a7c744f97a" providerId="ADAL" clId="{26E8905B-7078-46C5-9101-BEFD3468A585}" dt="2022-01-08T04:41:14.746" v="382" actId="1076"/>
          <ac:picMkLst>
            <pc:docMk/>
            <pc:sldMk cId="2532840979" sldId="323"/>
            <ac:picMk id="5" creationId="{30AB1945-2986-4BBF-A835-B348A6D4FC98}"/>
          </ac:picMkLst>
        </pc:picChg>
        <pc:picChg chg="add del mod">
          <ac:chgData name="Siddarth Joshi" userId="bc4d29ca-e482-4031-a817-c6a7c744f97a" providerId="ADAL" clId="{26E8905B-7078-46C5-9101-BEFD3468A585}" dt="2022-01-08T04:41:54.765" v="407" actId="478"/>
          <ac:picMkLst>
            <pc:docMk/>
            <pc:sldMk cId="2532840979" sldId="323"/>
            <ac:picMk id="6" creationId="{8D2725E6-250B-43A5-ADE3-81B504A1BE0B}"/>
          </ac:picMkLst>
        </pc:picChg>
        <pc:picChg chg="add del mod">
          <ac:chgData name="Siddarth Joshi" userId="bc4d29ca-e482-4031-a817-c6a7c744f97a" providerId="ADAL" clId="{26E8905B-7078-46C5-9101-BEFD3468A585}" dt="2022-01-08T04:41:59.741" v="411"/>
          <ac:picMkLst>
            <pc:docMk/>
            <pc:sldMk cId="2532840979" sldId="323"/>
            <ac:picMk id="7" creationId="{0FF7523E-0A51-4B18-ADED-A8E15DB76471}"/>
          </ac:picMkLst>
        </pc:picChg>
        <pc:picChg chg="add mod">
          <ac:chgData name="Siddarth Joshi" userId="bc4d29ca-e482-4031-a817-c6a7c744f97a" providerId="ADAL" clId="{26E8905B-7078-46C5-9101-BEFD3468A585}" dt="2022-01-08T04:42:07.360" v="413" actId="1076"/>
          <ac:picMkLst>
            <pc:docMk/>
            <pc:sldMk cId="2532840979" sldId="323"/>
            <ac:picMk id="20" creationId="{F0A311FF-5037-43E1-BE69-97D7A1E6CBD1}"/>
          </ac:picMkLst>
        </pc:picChg>
        <pc:cxnChg chg="add del mod">
          <ac:chgData name="Siddarth Joshi" userId="bc4d29ca-e482-4031-a817-c6a7c744f97a" providerId="ADAL" clId="{26E8905B-7078-46C5-9101-BEFD3468A585}" dt="2022-01-08T04:41:59.741" v="411"/>
          <ac:cxnSpMkLst>
            <pc:docMk/>
            <pc:sldMk cId="2532840979" sldId="323"/>
            <ac:cxnSpMk id="9" creationId="{F225BCF3-D0C7-40E6-9B71-68D626B08F5A}"/>
          </ac:cxnSpMkLst>
        </pc:cxnChg>
        <pc:cxnChg chg="add del mod">
          <ac:chgData name="Siddarth Joshi" userId="bc4d29ca-e482-4031-a817-c6a7c744f97a" providerId="ADAL" clId="{26E8905B-7078-46C5-9101-BEFD3468A585}" dt="2022-01-08T04:41:59.741" v="411"/>
          <ac:cxnSpMkLst>
            <pc:docMk/>
            <pc:sldMk cId="2532840979" sldId="323"/>
            <ac:cxnSpMk id="13" creationId="{E502CFA7-1E1A-4DE9-94EB-4012743715F2}"/>
          </ac:cxnSpMkLst>
        </pc:cxnChg>
        <pc:cxnChg chg="add del mod">
          <ac:chgData name="Siddarth Joshi" userId="bc4d29ca-e482-4031-a817-c6a7c744f97a" providerId="ADAL" clId="{26E8905B-7078-46C5-9101-BEFD3468A585}" dt="2022-01-08T04:41:59.741" v="411"/>
          <ac:cxnSpMkLst>
            <pc:docMk/>
            <pc:sldMk cId="2532840979" sldId="323"/>
            <ac:cxnSpMk id="14" creationId="{1058175C-E49E-4F07-A7A9-CBAFB6B548CA}"/>
          </ac:cxnSpMkLst>
        </pc:cxnChg>
        <pc:cxnChg chg="add del mod">
          <ac:chgData name="Siddarth Joshi" userId="bc4d29ca-e482-4031-a817-c6a7c744f97a" providerId="ADAL" clId="{26E8905B-7078-46C5-9101-BEFD3468A585}" dt="2022-01-08T04:41:59.741" v="411"/>
          <ac:cxnSpMkLst>
            <pc:docMk/>
            <pc:sldMk cId="2532840979" sldId="323"/>
            <ac:cxnSpMk id="17" creationId="{8E7D946C-7F35-4B4F-BF98-6C3AD8459C10}"/>
          </ac:cxnSpMkLst>
        </pc:cxnChg>
        <pc:cxnChg chg="add mod">
          <ac:chgData name="Siddarth Joshi" userId="bc4d29ca-e482-4031-a817-c6a7c744f97a" providerId="ADAL" clId="{26E8905B-7078-46C5-9101-BEFD3468A585}" dt="2022-01-08T04:42:07.360" v="413" actId="1076"/>
          <ac:cxnSpMkLst>
            <pc:docMk/>
            <pc:sldMk cId="2532840979" sldId="323"/>
            <ac:cxnSpMk id="21" creationId="{B04EA3DE-495A-496B-87D3-DBA7931BAAF2}"/>
          </ac:cxnSpMkLst>
        </pc:cxnChg>
        <pc:cxnChg chg="add mod">
          <ac:chgData name="Siddarth Joshi" userId="bc4d29ca-e482-4031-a817-c6a7c744f97a" providerId="ADAL" clId="{26E8905B-7078-46C5-9101-BEFD3468A585}" dt="2022-01-08T04:42:07.360" v="413" actId="1076"/>
          <ac:cxnSpMkLst>
            <pc:docMk/>
            <pc:sldMk cId="2532840979" sldId="323"/>
            <ac:cxnSpMk id="24" creationId="{B4168E08-45C0-4FFD-873B-8758A4998200}"/>
          </ac:cxnSpMkLst>
        </pc:cxnChg>
        <pc:cxnChg chg="add mod">
          <ac:chgData name="Siddarth Joshi" userId="bc4d29ca-e482-4031-a817-c6a7c744f97a" providerId="ADAL" clId="{26E8905B-7078-46C5-9101-BEFD3468A585}" dt="2022-01-08T04:42:07.360" v="413" actId="1076"/>
          <ac:cxnSpMkLst>
            <pc:docMk/>
            <pc:sldMk cId="2532840979" sldId="323"/>
            <ac:cxnSpMk id="25" creationId="{B3201690-DD46-4EBB-A0B9-D3B8CA1ECE85}"/>
          </ac:cxnSpMkLst>
        </pc:cxnChg>
        <pc:cxnChg chg="add mod">
          <ac:chgData name="Siddarth Joshi" userId="bc4d29ca-e482-4031-a817-c6a7c744f97a" providerId="ADAL" clId="{26E8905B-7078-46C5-9101-BEFD3468A585}" dt="2022-01-08T04:42:07.360" v="413" actId="1076"/>
          <ac:cxnSpMkLst>
            <pc:docMk/>
            <pc:sldMk cId="2532840979" sldId="323"/>
            <ac:cxnSpMk id="28" creationId="{484EAD0E-6502-413A-8482-F10E2B2CBDEF}"/>
          </ac:cxnSpMkLst>
        </pc:cxnChg>
      </pc:sldChg>
      <pc:sldChg chg="addSp delSp modSp add mod">
        <pc:chgData name="Siddarth Joshi" userId="bc4d29ca-e482-4031-a817-c6a7c744f97a" providerId="ADAL" clId="{26E8905B-7078-46C5-9101-BEFD3468A585}" dt="2022-01-08T04:46:30.441" v="485" actId="20577"/>
        <pc:sldMkLst>
          <pc:docMk/>
          <pc:sldMk cId="361619267" sldId="324"/>
        </pc:sldMkLst>
        <pc:spChg chg="mod">
          <ac:chgData name="Siddarth Joshi" userId="bc4d29ca-e482-4031-a817-c6a7c744f97a" providerId="ADAL" clId="{26E8905B-7078-46C5-9101-BEFD3468A585}" dt="2022-01-08T04:45:02.645" v="460" actId="6549"/>
          <ac:spMkLst>
            <pc:docMk/>
            <pc:sldMk cId="361619267" sldId="324"/>
            <ac:spMk id="8" creationId="{BBB9B1C4-5210-4BEA-A556-2A53383A911F}"/>
          </ac:spMkLst>
        </pc:spChg>
        <pc:spChg chg="add del mod">
          <ac:chgData name="Siddarth Joshi" userId="bc4d29ca-e482-4031-a817-c6a7c744f97a" providerId="ADAL" clId="{26E8905B-7078-46C5-9101-BEFD3468A585}" dt="2022-01-08T04:44:52.960" v="456" actId="478"/>
          <ac:spMkLst>
            <pc:docMk/>
            <pc:sldMk cId="361619267" sldId="324"/>
            <ac:spMk id="18" creationId="{D21F0D94-3477-4F58-A311-346C752227AA}"/>
          </ac:spMkLst>
        </pc:spChg>
        <pc:spChg chg="add mod">
          <ac:chgData name="Siddarth Joshi" userId="bc4d29ca-e482-4031-a817-c6a7c744f97a" providerId="ADAL" clId="{26E8905B-7078-46C5-9101-BEFD3468A585}" dt="2022-01-08T04:45:19.072" v="463" actId="14100"/>
          <ac:spMkLst>
            <pc:docMk/>
            <pc:sldMk cId="361619267" sldId="324"/>
            <ac:spMk id="19" creationId="{6ABFB707-658D-4674-9AA5-256FE21A3145}"/>
          </ac:spMkLst>
        </pc:spChg>
        <pc:spChg chg="del">
          <ac:chgData name="Siddarth Joshi" userId="bc4d29ca-e482-4031-a817-c6a7c744f97a" providerId="ADAL" clId="{26E8905B-7078-46C5-9101-BEFD3468A585}" dt="2022-01-08T04:44:30.963" v="447" actId="478"/>
          <ac:spMkLst>
            <pc:docMk/>
            <pc:sldMk cId="361619267" sldId="324"/>
            <ac:spMk id="22" creationId="{5F3C2167-F5DF-40B5-A835-67F111338457}"/>
          </ac:spMkLst>
        </pc:spChg>
        <pc:spChg chg="del">
          <ac:chgData name="Siddarth Joshi" userId="bc4d29ca-e482-4031-a817-c6a7c744f97a" providerId="ADAL" clId="{26E8905B-7078-46C5-9101-BEFD3468A585}" dt="2022-01-08T04:44:25.662" v="445" actId="478"/>
          <ac:spMkLst>
            <pc:docMk/>
            <pc:sldMk cId="361619267" sldId="324"/>
            <ac:spMk id="23" creationId="{70CCF7E7-384B-49B9-9202-2A079EF5B747}"/>
          </ac:spMkLst>
        </pc:spChg>
        <pc:spChg chg="del">
          <ac:chgData name="Siddarth Joshi" userId="bc4d29ca-e482-4031-a817-c6a7c744f97a" providerId="ADAL" clId="{26E8905B-7078-46C5-9101-BEFD3468A585}" dt="2022-01-08T04:44:30.963" v="447" actId="478"/>
          <ac:spMkLst>
            <pc:docMk/>
            <pc:sldMk cId="361619267" sldId="324"/>
            <ac:spMk id="26" creationId="{12FE3928-18C0-4A17-9B06-51B8FC66D9C2}"/>
          </ac:spMkLst>
        </pc:spChg>
        <pc:spChg chg="del">
          <ac:chgData name="Siddarth Joshi" userId="bc4d29ca-e482-4031-a817-c6a7c744f97a" providerId="ADAL" clId="{26E8905B-7078-46C5-9101-BEFD3468A585}" dt="2022-01-08T04:44:30.963" v="447" actId="478"/>
          <ac:spMkLst>
            <pc:docMk/>
            <pc:sldMk cId="361619267" sldId="324"/>
            <ac:spMk id="27" creationId="{F51E62AF-8D53-4944-838F-BD1FA768CABB}"/>
          </ac:spMkLst>
        </pc:spChg>
        <pc:spChg chg="del">
          <ac:chgData name="Siddarth Joshi" userId="bc4d29ca-e482-4031-a817-c6a7c744f97a" providerId="ADAL" clId="{26E8905B-7078-46C5-9101-BEFD3468A585}" dt="2022-01-08T04:44:30.963" v="447" actId="478"/>
          <ac:spMkLst>
            <pc:docMk/>
            <pc:sldMk cId="361619267" sldId="324"/>
            <ac:spMk id="29" creationId="{12061E58-675A-4592-98B4-F507949E8F45}"/>
          </ac:spMkLst>
        </pc:spChg>
        <pc:spChg chg="del">
          <ac:chgData name="Siddarth Joshi" userId="bc4d29ca-e482-4031-a817-c6a7c744f97a" providerId="ADAL" clId="{26E8905B-7078-46C5-9101-BEFD3468A585}" dt="2022-01-08T04:44:30.963" v="447" actId="478"/>
          <ac:spMkLst>
            <pc:docMk/>
            <pc:sldMk cId="361619267" sldId="324"/>
            <ac:spMk id="30" creationId="{7AD2B2DD-FA8C-4840-9C7E-A7C9DF86B4FF}"/>
          </ac:spMkLst>
        </pc:spChg>
        <pc:spChg chg="del">
          <ac:chgData name="Siddarth Joshi" userId="bc4d29ca-e482-4031-a817-c6a7c744f97a" providerId="ADAL" clId="{26E8905B-7078-46C5-9101-BEFD3468A585}" dt="2022-01-08T04:44:33.935" v="448" actId="478"/>
          <ac:spMkLst>
            <pc:docMk/>
            <pc:sldMk cId="361619267" sldId="324"/>
            <ac:spMk id="31" creationId="{4437302D-7F63-4566-8439-0B2524E1911E}"/>
          </ac:spMkLst>
        </pc:spChg>
        <pc:spChg chg="add mod">
          <ac:chgData name="Siddarth Joshi" userId="bc4d29ca-e482-4031-a817-c6a7c744f97a" providerId="ADAL" clId="{26E8905B-7078-46C5-9101-BEFD3468A585}" dt="2022-01-08T04:46:30.441" v="485" actId="20577"/>
          <ac:spMkLst>
            <pc:docMk/>
            <pc:sldMk cId="361619267" sldId="324"/>
            <ac:spMk id="32" creationId="{5C0786AE-5E8E-4A91-9F94-39B213415F56}"/>
          </ac:spMkLst>
        </pc:spChg>
        <pc:picChg chg="del">
          <ac:chgData name="Siddarth Joshi" userId="bc4d29ca-e482-4031-a817-c6a7c744f97a" providerId="ADAL" clId="{26E8905B-7078-46C5-9101-BEFD3468A585}" dt="2022-01-08T04:44:24.622" v="444" actId="478"/>
          <ac:picMkLst>
            <pc:docMk/>
            <pc:sldMk cId="361619267" sldId="324"/>
            <ac:picMk id="5" creationId="{30AB1945-2986-4BBF-A835-B348A6D4FC98}"/>
          </ac:picMkLst>
        </pc:picChg>
        <pc:picChg chg="del">
          <ac:chgData name="Siddarth Joshi" userId="bc4d29ca-e482-4031-a817-c6a7c744f97a" providerId="ADAL" clId="{26E8905B-7078-46C5-9101-BEFD3468A585}" dt="2022-01-08T04:44:27.079" v="446" actId="478"/>
          <ac:picMkLst>
            <pc:docMk/>
            <pc:sldMk cId="361619267" sldId="324"/>
            <ac:picMk id="20" creationId="{F0A311FF-5037-43E1-BE69-97D7A1E6CBD1}"/>
          </ac:picMkLst>
        </pc:picChg>
        <pc:cxnChg chg="del">
          <ac:chgData name="Siddarth Joshi" userId="bc4d29ca-e482-4031-a817-c6a7c744f97a" providerId="ADAL" clId="{26E8905B-7078-46C5-9101-BEFD3468A585}" dt="2022-01-08T04:44:30.963" v="447" actId="478"/>
          <ac:cxnSpMkLst>
            <pc:docMk/>
            <pc:sldMk cId="361619267" sldId="324"/>
            <ac:cxnSpMk id="21" creationId="{B04EA3DE-495A-496B-87D3-DBA7931BAAF2}"/>
          </ac:cxnSpMkLst>
        </pc:cxnChg>
        <pc:cxnChg chg="del">
          <ac:chgData name="Siddarth Joshi" userId="bc4d29ca-e482-4031-a817-c6a7c744f97a" providerId="ADAL" clId="{26E8905B-7078-46C5-9101-BEFD3468A585}" dt="2022-01-08T04:44:30.963" v="447" actId="478"/>
          <ac:cxnSpMkLst>
            <pc:docMk/>
            <pc:sldMk cId="361619267" sldId="324"/>
            <ac:cxnSpMk id="24" creationId="{B4168E08-45C0-4FFD-873B-8758A4998200}"/>
          </ac:cxnSpMkLst>
        </pc:cxnChg>
        <pc:cxnChg chg="del">
          <ac:chgData name="Siddarth Joshi" userId="bc4d29ca-e482-4031-a817-c6a7c744f97a" providerId="ADAL" clId="{26E8905B-7078-46C5-9101-BEFD3468A585}" dt="2022-01-08T04:44:30.963" v="447" actId="478"/>
          <ac:cxnSpMkLst>
            <pc:docMk/>
            <pc:sldMk cId="361619267" sldId="324"/>
            <ac:cxnSpMk id="25" creationId="{B3201690-DD46-4EBB-A0B9-D3B8CA1ECE85}"/>
          </ac:cxnSpMkLst>
        </pc:cxnChg>
        <pc:cxnChg chg="del">
          <ac:chgData name="Siddarth Joshi" userId="bc4d29ca-e482-4031-a817-c6a7c744f97a" providerId="ADAL" clId="{26E8905B-7078-46C5-9101-BEFD3468A585}" dt="2022-01-08T04:44:30.963" v="447" actId="478"/>
          <ac:cxnSpMkLst>
            <pc:docMk/>
            <pc:sldMk cId="361619267" sldId="324"/>
            <ac:cxnSpMk id="28" creationId="{484EAD0E-6502-413A-8482-F10E2B2CBDEF}"/>
          </ac:cxnSpMkLst>
        </pc:cxnChg>
      </pc:sldChg>
      <pc:sldChg chg="add del">
        <pc:chgData name="Siddarth Joshi" userId="bc4d29ca-e482-4031-a817-c6a7c744f97a" providerId="ADAL" clId="{26E8905B-7078-46C5-9101-BEFD3468A585}" dt="2022-01-08T04:49:55.469" v="488" actId="47"/>
        <pc:sldMkLst>
          <pc:docMk/>
          <pc:sldMk cId="1420919321" sldId="325"/>
        </pc:sldMkLst>
      </pc:sldChg>
      <pc:sldChg chg="add del">
        <pc:chgData name="Siddarth Joshi" userId="bc4d29ca-e482-4031-a817-c6a7c744f97a" providerId="ADAL" clId="{26E8905B-7078-46C5-9101-BEFD3468A585}" dt="2022-01-08T04:49:55.469" v="488" actId="47"/>
        <pc:sldMkLst>
          <pc:docMk/>
          <pc:sldMk cId="2589548285" sldId="326"/>
        </pc:sldMkLst>
      </pc:sldChg>
      <pc:sldChg chg="add del">
        <pc:chgData name="Siddarth Joshi" userId="bc4d29ca-e482-4031-a817-c6a7c744f97a" providerId="ADAL" clId="{26E8905B-7078-46C5-9101-BEFD3468A585}" dt="2022-01-08T04:49:55.469" v="488" actId="47"/>
        <pc:sldMkLst>
          <pc:docMk/>
          <pc:sldMk cId="4120156233" sldId="327"/>
        </pc:sldMkLst>
      </pc:sldChg>
      <pc:sldChg chg="add del">
        <pc:chgData name="Siddarth Joshi" userId="bc4d29ca-e482-4031-a817-c6a7c744f97a" providerId="ADAL" clId="{26E8905B-7078-46C5-9101-BEFD3468A585}" dt="2022-01-08T04:49:55.469" v="488" actId="47"/>
        <pc:sldMkLst>
          <pc:docMk/>
          <pc:sldMk cId="2003019296" sldId="328"/>
        </pc:sldMkLst>
      </pc:sldChg>
      <pc:sldChg chg="del">
        <pc:chgData name="Siddarth Joshi" userId="bc4d29ca-e482-4031-a817-c6a7c744f97a" providerId="ADAL" clId="{26E8905B-7078-46C5-9101-BEFD3468A585}" dt="2022-01-08T04:15:25.442" v="4" actId="47"/>
        <pc:sldMkLst>
          <pc:docMk/>
          <pc:sldMk cId="3063750106" sldId="328"/>
        </pc:sldMkLst>
      </pc:sldChg>
      <pc:sldChg chg="del">
        <pc:chgData name="Siddarth Joshi" userId="bc4d29ca-e482-4031-a817-c6a7c744f97a" providerId="ADAL" clId="{26E8905B-7078-46C5-9101-BEFD3468A585}" dt="2022-01-08T04:15:25.442" v="4" actId="47"/>
        <pc:sldMkLst>
          <pc:docMk/>
          <pc:sldMk cId="2454109517" sldId="329"/>
        </pc:sldMkLst>
      </pc:sldChg>
      <pc:sldChg chg="del">
        <pc:chgData name="Siddarth Joshi" userId="bc4d29ca-e482-4031-a817-c6a7c744f97a" providerId="ADAL" clId="{26E8905B-7078-46C5-9101-BEFD3468A585}" dt="2022-01-08T04:15:25.442" v="4" actId="47"/>
        <pc:sldMkLst>
          <pc:docMk/>
          <pc:sldMk cId="2740369512" sldId="330"/>
        </pc:sldMkLst>
      </pc:sldChg>
      <pc:sldChg chg="del">
        <pc:chgData name="Siddarth Joshi" userId="bc4d29ca-e482-4031-a817-c6a7c744f97a" providerId="ADAL" clId="{26E8905B-7078-46C5-9101-BEFD3468A585}" dt="2022-01-08T04:15:25.442" v="4" actId="47"/>
        <pc:sldMkLst>
          <pc:docMk/>
          <pc:sldMk cId="670798545" sldId="331"/>
        </pc:sldMkLst>
      </pc:sldChg>
      <pc:sldChg chg="del">
        <pc:chgData name="Siddarth Joshi" userId="bc4d29ca-e482-4031-a817-c6a7c744f97a" providerId="ADAL" clId="{26E8905B-7078-46C5-9101-BEFD3468A585}" dt="2022-01-08T04:15:25.442" v="4" actId="47"/>
        <pc:sldMkLst>
          <pc:docMk/>
          <pc:sldMk cId="1668126263" sldId="332"/>
        </pc:sldMkLst>
      </pc:sldChg>
      <pc:sldChg chg="del">
        <pc:chgData name="Siddarth Joshi" userId="bc4d29ca-e482-4031-a817-c6a7c744f97a" providerId="ADAL" clId="{26E8905B-7078-46C5-9101-BEFD3468A585}" dt="2022-01-08T04:15:25.442" v="4" actId="47"/>
        <pc:sldMkLst>
          <pc:docMk/>
          <pc:sldMk cId="679027218" sldId="333"/>
        </pc:sldMkLst>
      </pc:sldChg>
      <pc:sldChg chg="del">
        <pc:chgData name="Siddarth Joshi" userId="bc4d29ca-e482-4031-a817-c6a7c744f97a" providerId="ADAL" clId="{26E8905B-7078-46C5-9101-BEFD3468A585}" dt="2022-01-08T04:15:25.442" v="4" actId="47"/>
        <pc:sldMkLst>
          <pc:docMk/>
          <pc:sldMk cId="1170209390" sldId="334"/>
        </pc:sldMkLst>
      </pc:sldChg>
      <pc:sldChg chg="del">
        <pc:chgData name="Siddarth Joshi" userId="bc4d29ca-e482-4031-a817-c6a7c744f97a" providerId="ADAL" clId="{26E8905B-7078-46C5-9101-BEFD3468A585}" dt="2022-01-08T04:15:25.442" v="4" actId="47"/>
        <pc:sldMkLst>
          <pc:docMk/>
          <pc:sldMk cId="3877792258" sldId="335"/>
        </pc:sldMkLst>
      </pc:sldChg>
      <pc:sldChg chg="del">
        <pc:chgData name="Siddarth Joshi" userId="bc4d29ca-e482-4031-a817-c6a7c744f97a" providerId="ADAL" clId="{26E8905B-7078-46C5-9101-BEFD3468A585}" dt="2022-01-08T04:15:25.442" v="4" actId="47"/>
        <pc:sldMkLst>
          <pc:docMk/>
          <pc:sldMk cId="1355091510" sldId="336"/>
        </pc:sldMkLst>
      </pc:sldChg>
      <pc:sldChg chg="del">
        <pc:chgData name="Siddarth Joshi" userId="bc4d29ca-e482-4031-a817-c6a7c744f97a" providerId="ADAL" clId="{26E8905B-7078-46C5-9101-BEFD3468A585}" dt="2022-01-08T04:15:25.442" v="4" actId="47"/>
        <pc:sldMkLst>
          <pc:docMk/>
          <pc:sldMk cId="2749964110" sldId="337"/>
        </pc:sldMkLst>
      </pc:sldChg>
      <pc:sldChg chg="del">
        <pc:chgData name="Siddarth Joshi" userId="bc4d29ca-e482-4031-a817-c6a7c744f97a" providerId="ADAL" clId="{26E8905B-7078-46C5-9101-BEFD3468A585}" dt="2022-01-08T04:15:25.442" v="4" actId="47"/>
        <pc:sldMkLst>
          <pc:docMk/>
          <pc:sldMk cId="1123736625" sldId="338"/>
        </pc:sldMkLst>
      </pc:sldChg>
      <pc:sldChg chg="del">
        <pc:chgData name="Siddarth Joshi" userId="bc4d29ca-e482-4031-a817-c6a7c744f97a" providerId="ADAL" clId="{26E8905B-7078-46C5-9101-BEFD3468A585}" dt="2022-01-08T04:15:25.442" v="4" actId="47"/>
        <pc:sldMkLst>
          <pc:docMk/>
          <pc:sldMk cId="1241886654" sldId="339"/>
        </pc:sldMkLst>
      </pc:sldChg>
      <pc:sldChg chg="del">
        <pc:chgData name="Siddarth Joshi" userId="bc4d29ca-e482-4031-a817-c6a7c744f97a" providerId="ADAL" clId="{26E8905B-7078-46C5-9101-BEFD3468A585}" dt="2022-01-08T04:15:25.442" v="4" actId="47"/>
        <pc:sldMkLst>
          <pc:docMk/>
          <pc:sldMk cId="3047277458" sldId="340"/>
        </pc:sldMkLst>
      </pc:sldChg>
      <pc:sldChg chg="del">
        <pc:chgData name="Siddarth Joshi" userId="bc4d29ca-e482-4031-a817-c6a7c744f97a" providerId="ADAL" clId="{26E8905B-7078-46C5-9101-BEFD3468A585}" dt="2022-01-08T04:15:25.442" v="4" actId="47"/>
        <pc:sldMkLst>
          <pc:docMk/>
          <pc:sldMk cId="1473481009" sldId="373"/>
        </pc:sldMkLst>
      </pc:sldChg>
      <pc:sldChg chg="del">
        <pc:chgData name="Siddarth Joshi" userId="bc4d29ca-e482-4031-a817-c6a7c744f97a" providerId="ADAL" clId="{26E8905B-7078-46C5-9101-BEFD3468A585}" dt="2022-01-08T04:15:25.442" v="4" actId="47"/>
        <pc:sldMkLst>
          <pc:docMk/>
          <pc:sldMk cId="3966550041" sldId="374"/>
        </pc:sldMkLst>
      </pc:sldChg>
      <pc:sldChg chg="del">
        <pc:chgData name="Siddarth Joshi" userId="bc4d29ca-e482-4031-a817-c6a7c744f97a" providerId="ADAL" clId="{26E8905B-7078-46C5-9101-BEFD3468A585}" dt="2022-01-08T04:15:25.442" v="4" actId="47"/>
        <pc:sldMkLst>
          <pc:docMk/>
          <pc:sldMk cId="1224435046" sldId="376"/>
        </pc:sldMkLst>
      </pc:sldChg>
      <pc:sldChg chg="del">
        <pc:chgData name="Siddarth Joshi" userId="bc4d29ca-e482-4031-a817-c6a7c744f97a" providerId="ADAL" clId="{26E8905B-7078-46C5-9101-BEFD3468A585}" dt="2022-01-08T04:15:25.442" v="4" actId="47"/>
        <pc:sldMkLst>
          <pc:docMk/>
          <pc:sldMk cId="4024260661" sldId="377"/>
        </pc:sldMkLst>
      </pc:sldChg>
      <pc:sldChg chg="del">
        <pc:chgData name="Siddarth Joshi" userId="bc4d29ca-e482-4031-a817-c6a7c744f97a" providerId="ADAL" clId="{26E8905B-7078-46C5-9101-BEFD3468A585}" dt="2022-01-08T04:15:25.442" v="4" actId="47"/>
        <pc:sldMkLst>
          <pc:docMk/>
          <pc:sldMk cId="1175625152" sldId="378"/>
        </pc:sldMkLst>
      </pc:sldChg>
      <pc:sldChg chg="del">
        <pc:chgData name="Siddarth Joshi" userId="bc4d29ca-e482-4031-a817-c6a7c744f97a" providerId="ADAL" clId="{26E8905B-7078-46C5-9101-BEFD3468A585}" dt="2022-01-08T04:15:25.442" v="4" actId="47"/>
        <pc:sldMkLst>
          <pc:docMk/>
          <pc:sldMk cId="2378096759" sldId="379"/>
        </pc:sldMkLst>
      </pc:sldChg>
      <pc:sldChg chg="del">
        <pc:chgData name="Siddarth Joshi" userId="bc4d29ca-e482-4031-a817-c6a7c744f97a" providerId="ADAL" clId="{26E8905B-7078-46C5-9101-BEFD3468A585}" dt="2022-01-08T04:15:25.442" v="4" actId="47"/>
        <pc:sldMkLst>
          <pc:docMk/>
          <pc:sldMk cId="321269158" sldId="380"/>
        </pc:sldMkLst>
      </pc:sldChg>
      <pc:sldChg chg="del">
        <pc:chgData name="Siddarth Joshi" userId="bc4d29ca-e482-4031-a817-c6a7c744f97a" providerId="ADAL" clId="{26E8905B-7078-46C5-9101-BEFD3468A585}" dt="2022-01-08T04:15:25.442" v="4" actId="47"/>
        <pc:sldMkLst>
          <pc:docMk/>
          <pc:sldMk cId="1845758960" sldId="381"/>
        </pc:sldMkLst>
      </pc:sldChg>
      <pc:sldChg chg="del">
        <pc:chgData name="Siddarth Joshi" userId="bc4d29ca-e482-4031-a817-c6a7c744f97a" providerId="ADAL" clId="{26E8905B-7078-46C5-9101-BEFD3468A585}" dt="2022-01-08T04:15:25.442" v="4" actId="47"/>
        <pc:sldMkLst>
          <pc:docMk/>
          <pc:sldMk cId="644880761" sldId="382"/>
        </pc:sldMkLst>
      </pc:sldChg>
      <pc:sldChg chg="del">
        <pc:chgData name="Siddarth Joshi" userId="bc4d29ca-e482-4031-a817-c6a7c744f97a" providerId="ADAL" clId="{26E8905B-7078-46C5-9101-BEFD3468A585}" dt="2022-01-08T04:15:25.442" v="4" actId="47"/>
        <pc:sldMkLst>
          <pc:docMk/>
          <pc:sldMk cId="1491844017" sldId="383"/>
        </pc:sldMkLst>
      </pc:sldChg>
      <pc:sldChg chg="del">
        <pc:chgData name="Siddarth Joshi" userId="bc4d29ca-e482-4031-a817-c6a7c744f97a" providerId="ADAL" clId="{26E8905B-7078-46C5-9101-BEFD3468A585}" dt="2022-01-08T04:15:25.442" v="4" actId="47"/>
        <pc:sldMkLst>
          <pc:docMk/>
          <pc:sldMk cId="2351388630" sldId="385"/>
        </pc:sldMkLst>
      </pc:sldChg>
      <pc:sldChg chg="del">
        <pc:chgData name="Siddarth Joshi" userId="bc4d29ca-e482-4031-a817-c6a7c744f97a" providerId="ADAL" clId="{26E8905B-7078-46C5-9101-BEFD3468A585}" dt="2022-01-08T04:15:25.442" v="4" actId="47"/>
        <pc:sldMkLst>
          <pc:docMk/>
          <pc:sldMk cId="747135394" sldId="386"/>
        </pc:sldMkLst>
      </pc:sldChg>
      <pc:sldChg chg="del">
        <pc:chgData name="Siddarth Joshi" userId="bc4d29ca-e482-4031-a817-c6a7c744f97a" providerId="ADAL" clId="{26E8905B-7078-46C5-9101-BEFD3468A585}" dt="2022-01-08T04:15:25.442" v="4" actId="47"/>
        <pc:sldMkLst>
          <pc:docMk/>
          <pc:sldMk cId="1757034839" sldId="387"/>
        </pc:sldMkLst>
      </pc:sldChg>
      <pc:sldChg chg="del">
        <pc:chgData name="Siddarth Joshi" userId="bc4d29ca-e482-4031-a817-c6a7c744f97a" providerId="ADAL" clId="{26E8905B-7078-46C5-9101-BEFD3468A585}" dt="2022-01-08T04:15:25.442" v="4" actId="47"/>
        <pc:sldMkLst>
          <pc:docMk/>
          <pc:sldMk cId="4071987049" sldId="388"/>
        </pc:sldMkLst>
      </pc:sldChg>
      <pc:sldChg chg="del">
        <pc:chgData name="Siddarth Joshi" userId="bc4d29ca-e482-4031-a817-c6a7c744f97a" providerId="ADAL" clId="{26E8905B-7078-46C5-9101-BEFD3468A585}" dt="2022-01-08T04:15:25.442" v="4" actId="47"/>
        <pc:sldMkLst>
          <pc:docMk/>
          <pc:sldMk cId="722081642" sldId="38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FD1E6-1959-4D56-BB72-59F8F1EBA93A}" type="datetimeFigureOut">
              <a:rPr lang="en-GB" smtClean="0"/>
              <a:t>11/02/2022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610DD6-E776-41D7-BD9F-62EB747C7857}" type="slidenum">
              <a:rPr lang="en-GB" smtClean="0"/>
              <a:t>‹#›</a:t>
            </a:fld>
            <a:endParaRPr lang="en-GB"/>
          </a:p>
        </p:txBody>
      </p:sp>
    </p:spTree>
    <p:extLst>
      <p:ext uri="{BB962C8B-B14F-4D97-AF65-F5344CB8AC3E}">
        <p14:creationId xmlns:p14="http://schemas.microsoft.com/office/powerpoint/2010/main" val="2105307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610DD6-E776-41D7-BD9F-62EB747C7857}" type="slidenum">
              <a:rPr lang="en-GB" smtClean="0"/>
              <a:t>2</a:t>
            </a:fld>
            <a:endParaRPr lang="en-GB"/>
          </a:p>
        </p:txBody>
      </p:sp>
    </p:spTree>
    <p:extLst>
      <p:ext uri="{BB962C8B-B14F-4D97-AF65-F5344CB8AC3E}">
        <p14:creationId xmlns:p14="http://schemas.microsoft.com/office/powerpoint/2010/main" val="3952501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610DD6-E776-41D7-BD9F-62EB747C7857}" type="slidenum">
              <a:rPr lang="en-GB" smtClean="0"/>
              <a:t>3</a:t>
            </a:fld>
            <a:endParaRPr lang="en-GB"/>
          </a:p>
        </p:txBody>
      </p:sp>
    </p:spTree>
    <p:extLst>
      <p:ext uri="{BB962C8B-B14F-4D97-AF65-F5344CB8AC3E}">
        <p14:creationId xmlns:p14="http://schemas.microsoft.com/office/powerpoint/2010/main" val="3657956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610DD6-E776-41D7-BD9F-62EB747C7857}" type="slidenum">
              <a:rPr lang="en-GB" smtClean="0"/>
              <a:t>4</a:t>
            </a:fld>
            <a:endParaRPr lang="en-GB"/>
          </a:p>
        </p:txBody>
      </p:sp>
    </p:spTree>
    <p:extLst>
      <p:ext uri="{BB962C8B-B14F-4D97-AF65-F5344CB8AC3E}">
        <p14:creationId xmlns:p14="http://schemas.microsoft.com/office/powerpoint/2010/main" val="1042670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610DD6-E776-41D7-BD9F-62EB747C7857}" type="slidenum">
              <a:rPr lang="en-GB" smtClean="0"/>
              <a:t>5</a:t>
            </a:fld>
            <a:endParaRPr lang="en-GB"/>
          </a:p>
        </p:txBody>
      </p:sp>
    </p:spTree>
    <p:extLst>
      <p:ext uri="{BB962C8B-B14F-4D97-AF65-F5344CB8AC3E}">
        <p14:creationId xmlns:p14="http://schemas.microsoft.com/office/powerpoint/2010/main" val="1095163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610DD6-E776-41D7-BD9F-62EB747C7857}" type="slidenum">
              <a:rPr lang="en-GB" smtClean="0"/>
              <a:t>7</a:t>
            </a:fld>
            <a:endParaRPr lang="en-GB"/>
          </a:p>
        </p:txBody>
      </p:sp>
    </p:spTree>
    <p:extLst>
      <p:ext uri="{BB962C8B-B14F-4D97-AF65-F5344CB8AC3E}">
        <p14:creationId xmlns:p14="http://schemas.microsoft.com/office/powerpoint/2010/main" val="3546240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https://en.wikipedia.org/wiki/Gaussian_function</a:t>
            </a:r>
          </a:p>
        </p:txBody>
      </p:sp>
      <p:sp>
        <p:nvSpPr>
          <p:cNvPr id="4" name="Slide Number Placeholder 3"/>
          <p:cNvSpPr>
            <a:spLocks noGrp="1"/>
          </p:cNvSpPr>
          <p:nvPr>
            <p:ph type="sldNum" sz="quarter" idx="5"/>
          </p:nvPr>
        </p:nvSpPr>
        <p:spPr/>
        <p:txBody>
          <a:bodyPr/>
          <a:lstStyle/>
          <a:p>
            <a:fld id="{DD610DD6-E776-41D7-BD9F-62EB747C7857}" type="slidenum">
              <a:rPr lang="en-GB" smtClean="0"/>
              <a:t>9</a:t>
            </a:fld>
            <a:endParaRPr lang="en-GB"/>
          </a:p>
        </p:txBody>
      </p:sp>
    </p:spTree>
    <p:extLst>
      <p:ext uri="{BB962C8B-B14F-4D97-AF65-F5344CB8AC3E}">
        <p14:creationId xmlns:p14="http://schemas.microsoft.com/office/powerpoint/2010/main" val="2351802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610DD6-E776-41D7-BD9F-62EB747C7857}" type="slidenum">
              <a:rPr lang="en-GB" smtClean="0"/>
              <a:t>11</a:t>
            </a:fld>
            <a:endParaRPr lang="en-GB"/>
          </a:p>
        </p:txBody>
      </p:sp>
    </p:spTree>
    <p:extLst>
      <p:ext uri="{BB962C8B-B14F-4D97-AF65-F5344CB8AC3E}">
        <p14:creationId xmlns:p14="http://schemas.microsoft.com/office/powerpoint/2010/main" val="3952703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6C4EB-D586-40D0-B3B1-BFBF67D8D0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B5A4495-8640-4D92-9622-484FCB7EA3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DB1280A-751E-4F45-B3C9-0FAAB1CD99A4}"/>
              </a:ext>
            </a:extLst>
          </p:cNvPr>
          <p:cNvSpPr>
            <a:spLocks noGrp="1"/>
          </p:cNvSpPr>
          <p:nvPr>
            <p:ph type="dt" sz="half" idx="10"/>
          </p:nvPr>
        </p:nvSpPr>
        <p:spPr/>
        <p:txBody>
          <a:bodyPr/>
          <a:lstStyle/>
          <a:p>
            <a:fld id="{0BE8B4B3-6BE3-4F57-80F5-7F3A7D99CE5B}" type="datetimeFigureOut">
              <a:rPr lang="en-GB" smtClean="0"/>
              <a:t>11/02/2022</a:t>
            </a:fld>
            <a:endParaRPr lang="en-GB"/>
          </a:p>
        </p:txBody>
      </p:sp>
      <p:sp>
        <p:nvSpPr>
          <p:cNvPr id="5" name="Footer Placeholder 4">
            <a:extLst>
              <a:ext uri="{FF2B5EF4-FFF2-40B4-BE49-F238E27FC236}">
                <a16:creationId xmlns:a16="http://schemas.microsoft.com/office/drawing/2014/main" id="{E79290CC-95F2-46FD-A687-70D4A69E41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5C403F-1698-4E87-ACE0-C14C23A97A5D}"/>
              </a:ext>
            </a:extLst>
          </p:cNvPr>
          <p:cNvSpPr>
            <a:spLocks noGrp="1"/>
          </p:cNvSpPr>
          <p:nvPr>
            <p:ph type="sldNum" sz="quarter" idx="12"/>
          </p:nvPr>
        </p:nvSpPr>
        <p:spPr/>
        <p:txBody>
          <a:bodyPr/>
          <a:lstStyle/>
          <a:p>
            <a:fld id="{6496AF24-4A12-4C43-9707-2023A1935447}" type="slidenum">
              <a:rPr lang="en-GB" smtClean="0"/>
              <a:t>‹#›</a:t>
            </a:fld>
            <a:endParaRPr lang="en-GB"/>
          </a:p>
        </p:txBody>
      </p:sp>
    </p:spTree>
    <p:extLst>
      <p:ext uri="{BB962C8B-B14F-4D97-AF65-F5344CB8AC3E}">
        <p14:creationId xmlns:p14="http://schemas.microsoft.com/office/powerpoint/2010/main" val="3264393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A26CE-83AF-4CF4-98DE-590ACB815FC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D03B9A-B1ED-4EC7-901B-260EFD4276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5070C3-4D2F-49EB-B070-977A2138B473}"/>
              </a:ext>
            </a:extLst>
          </p:cNvPr>
          <p:cNvSpPr>
            <a:spLocks noGrp="1"/>
          </p:cNvSpPr>
          <p:nvPr>
            <p:ph type="dt" sz="half" idx="10"/>
          </p:nvPr>
        </p:nvSpPr>
        <p:spPr/>
        <p:txBody>
          <a:bodyPr/>
          <a:lstStyle/>
          <a:p>
            <a:fld id="{0BE8B4B3-6BE3-4F57-80F5-7F3A7D99CE5B}" type="datetimeFigureOut">
              <a:rPr lang="en-GB" smtClean="0"/>
              <a:t>11/02/2022</a:t>
            </a:fld>
            <a:endParaRPr lang="en-GB"/>
          </a:p>
        </p:txBody>
      </p:sp>
      <p:sp>
        <p:nvSpPr>
          <p:cNvPr id="5" name="Footer Placeholder 4">
            <a:extLst>
              <a:ext uri="{FF2B5EF4-FFF2-40B4-BE49-F238E27FC236}">
                <a16:creationId xmlns:a16="http://schemas.microsoft.com/office/drawing/2014/main" id="{5409997E-AC3D-4636-97B4-2DB18ED985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065A24-2FDC-463A-8656-96E17CD80B58}"/>
              </a:ext>
            </a:extLst>
          </p:cNvPr>
          <p:cNvSpPr>
            <a:spLocks noGrp="1"/>
          </p:cNvSpPr>
          <p:nvPr>
            <p:ph type="sldNum" sz="quarter" idx="12"/>
          </p:nvPr>
        </p:nvSpPr>
        <p:spPr/>
        <p:txBody>
          <a:bodyPr/>
          <a:lstStyle/>
          <a:p>
            <a:fld id="{6496AF24-4A12-4C43-9707-2023A1935447}" type="slidenum">
              <a:rPr lang="en-GB" smtClean="0"/>
              <a:t>‹#›</a:t>
            </a:fld>
            <a:endParaRPr lang="en-GB"/>
          </a:p>
        </p:txBody>
      </p:sp>
    </p:spTree>
    <p:extLst>
      <p:ext uri="{BB962C8B-B14F-4D97-AF65-F5344CB8AC3E}">
        <p14:creationId xmlns:p14="http://schemas.microsoft.com/office/powerpoint/2010/main" val="2362182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DDF8D3-D53B-4BE7-9EB1-FD5C672DEF2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74BFE72-1137-4BE0-9FC6-2272D26D06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F8169A7-EA62-40F8-8BEC-D8AE1C5B7770}"/>
              </a:ext>
            </a:extLst>
          </p:cNvPr>
          <p:cNvSpPr>
            <a:spLocks noGrp="1"/>
          </p:cNvSpPr>
          <p:nvPr>
            <p:ph type="dt" sz="half" idx="10"/>
          </p:nvPr>
        </p:nvSpPr>
        <p:spPr/>
        <p:txBody>
          <a:bodyPr/>
          <a:lstStyle/>
          <a:p>
            <a:fld id="{0BE8B4B3-6BE3-4F57-80F5-7F3A7D99CE5B}" type="datetimeFigureOut">
              <a:rPr lang="en-GB" smtClean="0"/>
              <a:t>11/02/2022</a:t>
            </a:fld>
            <a:endParaRPr lang="en-GB"/>
          </a:p>
        </p:txBody>
      </p:sp>
      <p:sp>
        <p:nvSpPr>
          <p:cNvPr id="5" name="Footer Placeholder 4">
            <a:extLst>
              <a:ext uri="{FF2B5EF4-FFF2-40B4-BE49-F238E27FC236}">
                <a16:creationId xmlns:a16="http://schemas.microsoft.com/office/drawing/2014/main" id="{F6E7D8D6-D075-4DE8-9FD9-1CE6EF9159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14D658-1A02-41E6-98E1-8C549D26D839}"/>
              </a:ext>
            </a:extLst>
          </p:cNvPr>
          <p:cNvSpPr>
            <a:spLocks noGrp="1"/>
          </p:cNvSpPr>
          <p:nvPr>
            <p:ph type="sldNum" sz="quarter" idx="12"/>
          </p:nvPr>
        </p:nvSpPr>
        <p:spPr/>
        <p:txBody>
          <a:bodyPr/>
          <a:lstStyle/>
          <a:p>
            <a:fld id="{6496AF24-4A12-4C43-9707-2023A1935447}" type="slidenum">
              <a:rPr lang="en-GB" smtClean="0"/>
              <a:t>‹#›</a:t>
            </a:fld>
            <a:endParaRPr lang="en-GB"/>
          </a:p>
        </p:txBody>
      </p:sp>
    </p:spTree>
    <p:extLst>
      <p:ext uri="{BB962C8B-B14F-4D97-AF65-F5344CB8AC3E}">
        <p14:creationId xmlns:p14="http://schemas.microsoft.com/office/powerpoint/2010/main" val="3232556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3EB30-F2DC-41AD-B0AE-3355A138BC7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0F446CA-104A-49EB-B048-7C46D4DF73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EB75BA2-58D7-495C-BB21-AF1B5BCB4BCE}"/>
              </a:ext>
            </a:extLst>
          </p:cNvPr>
          <p:cNvSpPr>
            <a:spLocks noGrp="1"/>
          </p:cNvSpPr>
          <p:nvPr>
            <p:ph type="dt" sz="half" idx="10"/>
          </p:nvPr>
        </p:nvSpPr>
        <p:spPr/>
        <p:txBody>
          <a:bodyPr/>
          <a:lstStyle/>
          <a:p>
            <a:fld id="{0BE8B4B3-6BE3-4F57-80F5-7F3A7D99CE5B}" type="datetimeFigureOut">
              <a:rPr lang="en-GB" smtClean="0"/>
              <a:t>11/02/2022</a:t>
            </a:fld>
            <a:endParaRPr lang="en-GB"/>
          </a:p>
        </p:txBody>
      </p:sp>
      <p:sp>
        <p:nvSpPr>
          <p:cNvPr id="5" name="Footer Placeholder 4">
            <a:extLst>
              <a:ext uri="{FF2B5EF4-FFF2-40B4-BE49-F238E27FC236}">
                <a16:creationId xmlns:a16="http://schemas.microsoft.com/office/drawing/2014/main" id="{F26A43AD-44C9-4C8B-B9ED-51139CB076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A1911E-0DDE-4A74-BF70-44BCCF4DD2DF}"/>
              </a:ext>
            </a:extLst>
          </p:cNvPr>
          <p:cNvSpPr>
            <a:spLocks noGrp="1"/>
          </p:cNvSpPr>
          <p:nvPr>
            <p:ph type="sldNum" sz="quarter" idx="12"/>
          </p:nvPr>
        </p:nvSpPr>
        <p:spPr/>
        <p:txBody>
          <a:bodyPr/>
          <a:lstStyle/>
          <a:p>
            <a:fld id="{6496AF24-4A12-4C43-9707-2023A1935447}" type="slidenum">
              <a:rPr lang="en-GB" smtClean="0"/>
              <a:t>‹#›</a:t>
            </a:fld>
            <a:endParaRPr lang="en-GB"/>
          </a:p>
        </p:txBody>
      </p:sp>
    </p:spTree>
    <p:extLst>
      <p:ext uri="{BB962C8B-B14F-4D97-AF65-F5344CB8AC3E}">
        <p14:creationId xmlns:p14="http://schemas.microsoft.com/office/powerpoint/2010/main" val="1761568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B2EEC-000C-47EE-A78E-934F3FDB6E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08B7ED2-53F0-49C7-8153-8E3F7C5E14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3E295A-2C72-4330-ADAA-71EAD70D687D}"/>
              </a:ext>
            </a:extLst>
          </p:cNvPr>
          <p:cNvSpPr>
            <a:spLocks noGrp="1"/>
          </p:cNvSpPr>
          <p:nvPr>
            <p:ph type="dt" sz="half" idx="10"/>
          </p:nvPr>
        </p:nvSpPr>
        <p:spPr/>
        <p:txBody>
          <a:bodyPr/>
          <a:lstStyle/>
          <a:p>
            <a:fld id="{0BE8B4B3-6BE3-4F57-80F5-7F3A7D99CE5B}" type="datetimeFigureOut">
              <a:rPr lang="en-GB" smtClean="0"/>
              <a:t>11/02/2022</a:t>
            </a:fld>
            <a:endParaRPr lang="en-GB"/>
          </a:p>
        </p:txBody>
      </p:sp>
      <p:sp>
        <p:nvSpPr>
          <p:cNvPr id="5" name="Footer Placeholder 4">
            <a:extLst>
              <a:ext uri="{FF2B5EF4-FFF2-40B4-BE49-F238E27FC236}">
                <a16:creationId xmlns:a16="http://schemas.microsoft.com/office/drawing/2014/main" id="{08E439F0-37E9-471C-8AD7-D4F7FEA473C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7E6F43-038E-4A86-863D-98E745C207A7}"/>
              </a:ext>
            </a:extLst>
          </p:cNvPr>
          <p:cNvSpPr>
            <a:spLocks noGrp="1"/>
          </p:cNvSpPr>
          <p:nvPr>
            <p:ph type="sldNum" sz="quarter" idx="12"/>
          </p:nvPr>
        </p:nvSpPr>
        <p:spPr/>
        <p:txBody>
          <a:bodyPr/>
          <a:lstStyle/>
          <a:p>
            <a:fld id="{6496AF24-4A12-4C43-9707-2023A1935447}" type="slidenum">
              <a:rPr lang="en-GB" smtClean="0"/>
              <a:t>‹#›</a:t>
            </a:fld>
            <a:endParaRPr lang="en-GB"/>
          </a:p>
        </p:txBody>
      </p:sp>
    </p:spTree>
    <p:extLst>
      <p:ext uri="{BB962C8B-B14F-4D97-AF65-F5344CB8AC3E}">
        <p14:creationId xmlns:p14="http://schemas.microsoft.com/office/powerpoint/2010/main" val="286441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09DEB-082C-447E-BFAB-EDDDD614751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F55BDEB-D13C-49EB-A24F-6602FEFBF7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C9951BA-EAD8-40B3-9EB6-05694E0DFA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A0E2F16-6E26-4559-B21E-AFE6639BF176}"/>
              </a:ext>
            </a:extLst>
          </p:cNvPr>
          <p:cNvSpPr>
            <a:spLocks noGrp="1"/>
          </p:cNvSpPr>
          <p:nvPr>
            <p:ph type="dt" sz="half" idx="10"/>
          </p:nvPr>
        </p:nvSpPr>
        <p:spPr/>
        <p:txBody>
          <a:bodyPr/>
          <a:lstStyle/>
          <a:p>
            <a:fld id="{0BE8B4B3-6BE3-4F57-80F5-7F3A7D99CE5B}" type="datetimeFigureOut">
              <a:rPr lang="en-GB" smtClean="0"/>
              <a:t>11/02/2022</a:t>
            </a:fld>
            <a:endParaRPr lang="en-GB"/>
          </a:p>
        </p:txBody>
      </p:sp>
      <p:sp>
        <p:nvSpPr>
          <p:cNvPr id="6" name="Footer Placeholder 5">
            <a:extLst>
              <a:ext uri="{FF2B5EF4-FFF2-40B4-BE49-F238E27FC236}">
                <a16:creationId xmlns:a16="http://schemas.microsoft.com/office/drawing/2014/main" id="{904903BA-4EB4-4BD6-ACF8-AC94BD1B08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374A4A-B24D-4D47-87F0-73AEEC5305F8}"/>
              </a:ext>
            </a:extLst>
          </p:cNvPr>
          <p:cNvSpPr>
            <a:spLocks noGrp="1"/>
          </p:cNvSpPr>
          <p:nvPr>
            <p:ph type="sldNum" sz="quarter" idx="12"/>
          </p:nvPr>
        </p:nvSpPr>
        <p:spPr/>
        <p:txBody>
          <a:bodyPr/>
          <a:lstStyle/>
          <a:p>
            <a:fld id="{6496AF24-4A12-4C43-9707-2023A1935447}" type="slidenum">
              <a:rPr lang="en-GB" smtClean="0"/>
              <a:t>‹#›</a:t>
            </a:fld>
            <a:endParaRPr lang="en-GB"/>
          </a:p>
        </p:txBody>
      </p:sp>
    </p:spTree>
    <p:extLst>
      <p:ext uri="{BB962C8B-B14F-4D97-AF65-F5344CB8AC3E}">
        <p14:creationId xmlns:p14="http://schemas.microsoft.com/office/powerpoint/2010/main" val="3609312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B2FF7-DBE1-4EE0-9526-71957772336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4BB546E-BA07-464A-AAEF-9D43FDC2DE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6A6224-CE85-430C-9FBD-9B7E168A06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0E2042F-7254-49F2-9DCB-5EA1D52401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3F7C38-B0C1-4C33-B1DA-3194694281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BF4BA2E-7D23-4EE5-8D48-9A4599498277}"/>
              </a:ext>
            </a:extLst>
          </p:cNvPr>
          <p:cNvSpPr>
            <a:spLocks noGrp="1"/>
          </p:cNvSpPr>
          <p:nvPr>
            <p:ph type="dt" sz="half" idx="10"/>
          </p:nvPr>
        </p:nvSpPr>
        <p:spPr/>
        <p:txBody>
          <a:bodyPr/>
          <a:lstStyle/>
          <a:p>
            <a:fld id="{0BE8B4B3-6BE3-4F57-80F5-7F3A7D99CE5B}" type="datetimeFigureOut">
              <a:rPr lang="en-GB" smtClean="0"/>
              <a:t>11/02/2022</a:t>
            </a:fld>
            <a:endParaRPr lang="en-GB"/>
          </a:p>
        </p:txBody>
      </p:sp>
      <p:sp>
        <p:nvSpPr>
          <p:cNvPr id="8" name="Footer Placeholder 7">
            <a:extLst>
              <a:ext uri="{FF2B5EF4-FFF2-40B4-BE49-F238E27FC236}">
                <a16:creationId xmlns:a16="http://schemas.microsoft.com/office/drawing/2014/main" id="{F2FC1209-2ACB-4881-B911-0917A216559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ECE1776-DC33-456D-ACA3-A314B6A09F31}"/>
              </a:ext>
            </a:extLst>
          </p:cNvPr>
          <p:cNvSpPr>
            <a:spLocks noGrp="1"/>
          </p:cNvSpPr>
          <p:nvPr>
            <p:ph type="sldNum" sz="quarter" idx="12"/>
          </p:nvPr>
        </p:nvSpPr>
        <p:spPr/>
        <p:txBody>
          <a:bodyPr/>
          <a:lstStyle/>
          <a:p>
            <a:fld id="{6496AF24-4A12-4C43-9707-2023A1935447}" type="slidenum">
              <a:rPr lang="en-GB" smtClean="0"/>
              <a:t>‹#›</a:t>
            </a:fld>
            <a:endParaRPr lang="en-GB"/>
          </a:p>
        </p:txBody>
      </p:sp>
    </p:spTree>
    <p:extLst>
      <p:ext uri="{BB962C8B-B14F-4D97-AF65-F5344CB8AC3E}">
        <p14:creationId xmlns:p14="http://schemas.microsoft.com/office/powerpoint/2010/main" val="2623344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021-ECB1-49C5-B744-D92EFE9F49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5B45049-B9AE-4DBB-B2F9-59EE69F0C719}"/>
              </a:ext>
            </a:extLst>
          </p:cNvPr>
          <p:cNvSpPr>
            <a:spLocks noGrp="1"/>
          </p:cNvSpPr>
          <p:nvPr>
            <p:ph type="dt" sz="half" idx="10"/>
          </p:nvPr>
        </p:nvSpPr>
        <p:spPr/>
        <p:txBody>
          <a:bodyPr/>
          <a:lstStyle/>
          <a:p>
            <a:fld id="{0BE8B4B3-6BE3-4F57-80F5-7F3A7D99CE5B}" type="datetimeFigureOut">
              <a:rPr lang="en-GB" smtClean="0"/>
              <a:t>11/02/2022</a:t>
            </a:fld>
            <a:endParaRPr lang="en-GB"/>
          </a:p>
        </p:txBody>
      </p:sp>
      <p:sp>
        <p:nvSpPr>
          <p:cNvPr id="4" name="Footer Placeholder 3">
            <a:extLst>
              <a:ext uri="{FF2B5EF4-FFF2-40B4-BE49-F238E27FC236}">
                <a16:creationId xmlns:a16="http://schemas.microsoft.com/office/drawing/2014/main" id="{982376C7-2E1B-43E7-8145-55EFA128C42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E15EBE8-3679-43CA-8CBE-A1F6D922E872}"/>
              </a:ext>
            </a:extLst>
          </p:cNvPr>
          <p:cNvSpPr>
            <a:spLocks noGrp="1"/>
          </p:cNvSpPr>
          <p:nvPr>
            <p:ph type="sldNum" sz="quarter" idx="12"/>
          </p:nvPr>
        </p:nvSpPr>
        <p:spPr/>
        <p:txBody>
          <a:bodyPr/>
          <a:lstStyle/>
          <a:p>
            <a:fld id="{6496AF24-4A12-4C43-9707-2023A1935447}" type="slidenum">
              <a:rPr lang="en-GB" smtClean="0"/>
              <a:t>‹#›</a:t>
            </a:fld>
            <a:endParaRPr lang="en-GB"/>
          </a:p>
        </p:txBody>
      </p:sp>
    </p:spTree>
    <p:extLst>
      <p:ext uri="{BB962C8B-B14F-4D97-AF65-F5344CB8AC3E}">
        <p14:creationId xmlns:p14="http://schemas.microsoft.com/office/powerpoint/2010/main" val="3213258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7F68F7-2C3A-477C-8B5B-405DDBF15427}"/>
              </a:ext>
            </a:extLst>
          </p:cNvPr>
          <p:cNvSpPr>
            <a:spLocks noGrp="1"/>
          </p:cNvSpPr>
          <p:nvPr>
            <p:ph type="dt" sz="half" idx="10"/>
          </p:nvPr>
        </p:nvSpPr>
        <p:spPr/>
        <p:txBody>
          <a:bodyPr/>
          <a:lstStyle/>
          <a:p>
            <a:fld id="{0BE8B4B3-6BE3-4F57-80F5-7F3A7D99CE5B}" type="datetimeFigureOut">
              <a:rPr lang="en-GB" smtClean="0"/>
              <a:t>11/02/2022</a:t>
            </a:fld>
            <a:endParaRPr lang="en-GB"/>
          </a:p>
        </p:txBody>
      </p:sp>
      <p:sp>
        <p:nvSpPr>
          <p:cNvPr id="3" name="Footer Placeholder 2">
            <a:extLst>
              <a:ext uri="{FF2B5EF4-FFF2-40B4-BE49-F238E27FC236}">
                <a16:creationId xmlns:a16="http://schemas.microsoft.com/office/drawing/2014/main" id="{02767986-A384-4892-89D3-B9A6D0C2D8A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DAC90B0-C207-4DC1-95C5-20FD74C5DA34}"/>
              </a:ext>
            </a:extLst>
          </p:cNvPr>
          <p:cNvSpPr>
            <a:spLocks noGrp="1"/>
          </p:cNvSpPr>
          <p:nvPr>
            <p:ph type="sldNum" sz="quarter" idx="12"/>
          </p:nvPr>
        </p:nvSpPr>
        <p:spPr/>
        <p:txBody>
          <a:bodyPr/>
          <a:lstStyle/>
          <a:p>
            <a:fld id="{6496AF24-4A12-4C43-9707-2023A1935447}" type="slidenum">
              <a:rPr lang="en-GB" smtClean="0"/>
              <a:t>‹#›</a:t>
            </a:fld>
            <a:endParaRPr lang="en-GB"/>
          </a:p>
        </p:txBody>
      </p:sp>
    </p:spTree>
    <p:extLst>
      <p:ext uri="{BB962C8B-B14F-4D97-AF65-F5344CB8AC3E}">
        <p14:creationId xmlns:p14="http://schemas.microsoft.com/office/powerpoint/2010/main" val="2284372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65E3-8E65-4516-885F-94970A8F5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62434AE-1C29-4438-9AC6-C6E341D91E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8197DFE-2F09-4E87-8B53-8200877A46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F67F55-6EC1-45A3-A978-3FC19B3BE51E}"/>
              </a:ext>
            </a:extLst>
          </p:cNvPr>
          <p:cNvSpPr>
            <a:spLocks noGrp="1"/>
          </p:cNvSpPr>
          <p:nvPr>
            <p:ph type="dt" sz="half" idx="10"/>
          </p:nvPr>
        </p:nvSpPr>
        <p:spPr/>
        <p:txBody>
          <a:bodyPr/>
          <a:lstStyle/>
          <a:p>
            <a:fld id="{0BE8B4B3-6BE3-4F57-80F5-7F3A7D99CE5B}" type="datetimeFigureOut">
              <a:rPr lang="en-GB" smtClean="0"/>
              <a:t>11/02/2022</a:t>
            </a:fld>
            <a:endParaRPr lang="en-GB"/>
          </a:p>
        </p:txBody>
      </p:sp>
      <p:sp>
        <p:nvSpPr>
          <p:cNvPr id="6" name="Footer Placeholder 5">
            <a:extLst>
              <a:ext uri="{FF2B5EF4-FFF2-40B4-BE49-F238E27FC236}">
                <a16:creationId xmlns:a16="http://schemas.microsoft.com/office/drawing/2014/main" id="{9D4E5213-1D02-4474-B7C5-119454A12C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2310286-1AE8-4F2E-B89E-78555AF37BCB}"/>
              </a:ext>
            </a:extLst>
          </p:cNvPr>
          <p:cNvSpPr>
            <a:spLocks noGrp="1"/>
          </p:cNvSpPr>
          <p:nvPr>
            <p:ph type="sldNum" sz="quarter" idx="12"/>
          </p:nvPr>
        </p:nvSpPr>
        <p:spPr/>
        <p:txBody>
          <a:bodyPr/>
          <a:lstStyle/>
          <a:p>
            <a:fld id="{6496AF24-4A12-4C43-9707-2023A1935447}" type="slidenum">
              <a:rPr lang="en-GB" smtClean="0"/>
              <a:t>‹#›</a:t>
            </a:fld>
            <a:endParaRPr lang="en-GB"/>
          </a:p>
        </p:txBody>
      </p:sp>
    </p:spTree>
    <p:extLst>
      <p:ext uri="{BB962C8B-B14F-4D97-AF65-F5344CB8AC3E}">
        <p14:creationId xmlns:p14="http://schemas.microsoft.com/office/powerpoint/2010/main" val="3651729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DD954-AA3A-45DD-8CAA-1024A68904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E307FA4-453A-4328-8C9A-E549CB5A5B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CBDC4C5-24E5-402F-8383-46CD326A29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BA8B3D-0D5F-4F7A-9083-DFD37CAF0838}"/>
              </a:ext>
            </a:extLst>
          </p:cNvPr>
          <p:cNvSpPr>
            <a:spLocks noGrp="1"/>
          </p:cNvSpPr>
          <p:nvPr>
            <p:ph type="dt" sz="half" idx="10"/>
          </p:nvPr>
        </p:nvSpPr>
        <p:spPr/>
        <p:txBody>
          <a:bodyPr/>
          <a:lstStyle/>
          <a:p>
            <a:fld id="{0BE8B4B3-6BE3-4F57-80F5-7F3A7D99CE5B}" type="datetimeFigureOut">
              <a:rPr lang="en-GB" smtClean="0"/>
              <a:t>11/02/2022</a:t>
            </a:fld>
            <a:endParaRPr lang="en-GB"/>
          </a:p>
        </p:txBody>
      </p:sp>
      <p:sp>
        <p:nvSpPr>
          <p:cNvPr id="6" name="Footer Placeholder 5">
            <a:extLst>
              <a:ext uri="{FF2B5EF4-FFF2-40B4-BE49-F238E27FC236}">
                <a16:creationId xmlns:a16="http://schemas.microsoft.com/office/drawing/2014/main" id="{6DE1C5C3-3866-4BA3-A7A0-4AE1D5CA47F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015BF2-7E55-4636-818E-B586C8917159}"/>
              </a:ext>
            </a:extLst>
          </p:cNvPr>
          <p:cNvSpPr>
            <a:spLocks noGrp="1"/>
          </p:cNvSpPr>
          <p:nvPr>
            <p:ph type="sldNum" sz="quarter" idx="12"/>
          </p:nvPr>
        </p:nvSpPr>
        <p:spPr/>
        <p:txBody>
          <a:bodyPr/>
          <a:lstStyle/>
          <a:p>
            <a:fld id="{6496AF24-4A12-4C43-9707-2023A1935447}" type="slidenum">
              <a:rPr lang="en-GB" smtClean="0"/>
              <a:t>‹#›</a:t>
            </a:fld>
            <a:endParaRPr lang="en-GB"/>
          </a:p>
        </p:txBody>
      </p:sp>
    </p:spTree>
    <p:extLst>
      <p:ext uri="{BB962C8B-B14F-4D97-AF65-F5344CB8AC3E}">
        <p14:creationId xmlns:p14="http://schemas.microsoft.com/office/powerpoint/2010/main" val="496793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83E2F4-2B93-4030-9147-AEDAE5F434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619A6EC-4FBA-46F7-B5B1-45564091FF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31F3FF4-6953-4B53-A36F-45B66CA8A7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E8B4B3-6BE3-4F57-80F5-7F3A7D99CE5B}" type="datetimeFigureOut">
              <a:rPr lang="en-GB" smtClean="0"/>
              <a:t>11/02/2022</a:t>
            </a:fld>
            <a:endParaRPr lang="en-GB"/>
          </a:p>
        </p:txBody>
      </p:sp>
      <p:sp>
        <p:nvSpPr>
          <p:cNvPr id="5" name="Footer Placeholder 4">
            <a:extLst>
              <a:ext uri="{FF2B5EF4-FFF2-40B4-BE49-F238E27FC236}">
                <a16:creationId xmlns:a16="http://schemas.microsoft.com/office/drawing/2014/main" id="{8F948D95-B460-4FAB-A6D7-BCB0A7E5DB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D56D1BE-EEB2-4B34-AEC6-C4F6F61DCE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96AF24-4A12-4C43-9707-2023A1935447}" type="slidenum">
              <a:rPr lang="en-GB" smtClean="0"/>
              <a:t>‹#›</a:t>
            </a:fld>
            <a:endParaRPr lang="en-GB"/>
          </a:p>
        </p:txBody>
      </p:sp>
    </p:spTree>
    <p:extLst>
      <p:ext uri="{BB962C8B-B14F-4D97-AF65-F5344CB8AC3E}">
        <p14:creationId xmlns:p14="http://schemas.microsoft.com/office/powerpoint/2010/main" val="2427128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xml"/><Relationship Id="rId7" Type="http://schemas.openxmlformats.org/officeDocument/2006/relationships/image" Target="../media/image10.jpe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jpe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3.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6.jpe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rgbClr val="D9E2F3"/>
            </a:gs>
            <a:gs pos="83000">
              <a:srgbClr val="E2E9F6"/>
            </a:gs>
            <a:gs pos="100000">
              <a:srgbClr val="DCE5F4">
                <a:alpha val="47000"/>
              </a:srgb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64C7-2B57-4995-8266-CA21FD2E1527}"/>
              </a:ext>
            </a:extLst>
          </p:cNvPr>
          <p:cNvSpPr>
            <a:spLocks noGrp="1"/>
          </p:cNvSpPr>
          <p:nvPr>
            <p:ph type="ctrTitle"/>
          </p:nvPr>
        </p:nvSpPr>
        <p:spPr>
          <a:xfrm>
            <a:off x="1524000" y="1122363"/>
            <a:ext cx="9520136" cy="3242114"/>
          </a:xfrm>
        </p:spPr>
        <p:txBody>
          <a:bodyPr>
            <a:normAutofit/>
          </a:bodyPr>
          <a:lstStyle/>
          <a:p>
            <a:r>
              <a:rPr lang="en-GB" dirty="0"/>
              <a:t>Optical communications and data networks (</a:t>
            </a:r>
            <a:r>
              <a:rPr lang="en-GB" dirty="0">
                <a:solidFill>
                  <a:schemeClr val="accent1">
                    <a:lumMod val="50000"/>
                  </a:schemeClr>
                </a:solidFill>
              </a:rPr>
              <a:t>EENGM2001</a:t>
            </a:r>
            <a:r>
              <a:rPr lang="en-GB" dirty="0"/>
              <a:t>)</a:t>
            </a:r>
            <a:br>
              <a:rPr lang="en-GB" dirty="0"/>
            </a:br>
            <a:r>
              <a:rPr lang="en-GB" sz="4900" dirty="0">
                <a:solidFill>
                  <a:srgbClr val="0070C0"/>
                </a:solidFill>
                <a:latin typeface="Arial Narrow" panose="020B0606020202030204" pitchFamily="34" charset="0"/>
              </a:rPr>
              <a:t>Week13_Lecture004_ASync_Coherence</a:t>
            </a:r>
          </a:p>
        </p:txBody>
      </p:sp>
      <p:sp>
        <p:nvSpPr>
          <p:cNvPr id="3" name="Subtitle 2">
            <a:extLst>
              <a:ext uri="{FF2B5EF4-FFF2-40B4-BE49-F238E27FC236}">
                <a16:creationId xmlns:a16="http://schemas.microsoft.com/office/drawing/2014/main" id="{829AC113-DE17-47B7-9EFF-86A8919B7BF3}"/>
              </a:ext>
            </a:extLst>
          </p:cNvPr>
          <p:cNvSpPr>
            <a:spLocks noGrp="1"/>
          </p:cNvSpPr>
          <p:nvPr>
            <p:ph type="subTitle" idx="1"/>
          </p:nvPr>
        </p:nvSpPr>
        <p:spPr>
          <a:xfrm>
            <a:off x="1524000" y="4476466"/>
            <a:ext cx="9144000" cy="781334"/>
          </a:xfrm>
        </p:spPr>
        <p:txBody>
          <a:bodyPr/>
          <a:lstStyle/>
          <a:p>
            <a:r>
              <a:rPr lang="en-GB"/>
              <a:t>Siddarth K Joshi</a:t>
            </a:r>
          </a:p>
        </p:txBody>
      </p:sp>
      <p:sp>
        <p:nvSpPr>
          <p:cNvPr id="4" name="Rectangle: Rounded Corners 3">
            <a:extLst>
              <a:ext uri="{FF2B5EF4-FFF2-40B4-BE49-F238E27FC236}">
                <a16:creationId xmlns:a16="http://schemas.microsoft.com/office/drawing/2014/main" id="{58827ACC-E19D-4E38-AE05-33F188248FC2}"/>
              </a:ext>
            </a:extLst>
          </p:cNvPr>
          <p:cNvSpPr/>
          <p:nvPr/>
        </p:nvSpPr>
        <p:spPr>
          <a:xfrm>
            <a:off x="0" y="0"/>
            <a:ext cx="12192000" cy="825690"/>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FCB83878-284F-4939-B017-2D70417ABE01}"/>
              </a:ext>
            </a:extLst>
          </p:cNvPr>
          <p:cNvSpPr/>
          <p:nvPr/>
        </p:nvSpPr>
        <p:spPr>
          <a:xfrm>
            <a:off x="0" y="6134668"/>
            <a:ext cx="12192000" cy="118282"/>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Audio 5">
            <a:hlinkClick r:id="" action="ppaction://media"/>
            <a:extLst>
              <a:ext uri="{FF2B5EF4-FFF2-40B4-BE49-F238E27FC236}">
                <a16:creationId xmlns:a16="http://schemas.microsoft.com/office/drawing/2014/main" id="{7EE20E96-BC55-4647-B288-3D279E5C10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7927040"/>
      </p:ext>
    </p:extLst>
  </p:cSld>
  <p:clrMapOvr>
    <a:masterClrMapping/>
  </p:clrMapOvr>
  <mc:AlternateContent xmlns:mc="http://schemas.openxmlformats.org/markup-compatibility/2006" xmlns:p14="http://schemas.microsoft.com/office/powerpoint/2010/main">
    <mc:Choice Requires="p14">
      <p:transition spd="slow" p14:dur="2000" advTm="29638"/>
    </mc:Choice>
    <mc:Fallback xmlns="">
      <p:transition spd="slow" advTm="29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57" x="7367588" y="2503488"/>
          <p14:tracePt t="658" x="7367588" y="2497138"/>
          <p14:tracePt t="673" x="7367588" y="2479675"/>
          <p14:tracePt t="688" x="7367588" y="2468563"/>
          <p14:tracePt t="5595" x="7367588" y="2444750"/>
          <p14:tracePt t="5610" x="7367588" y="2409825"/>
          <p14:tracePt t="5627" x="7367588" y="2386013"/>
          <p14:tracePt t="5641" x="7367588" y="2374900"/>
          <p14:tracePt t="8079" x="7356475" y="2374900"/>
          <p14:tracePt t="8094" x="7345363" y="2368550"/>
          <p14:tracePt t="8110" x="7326313" y="2368550"/>
          <p14:tracePt t="8126" x="7297738" y="2362200"/>
          <p14:tracePt t="8141" x="7273925" y="2351088"/>
          <p14:tracePt t="8157" x="7250113" y="2338388"/>
          <p14:tracePt t="8172" x="7232650" y="2338388"/>
          <p14:tracePt t="8188" x="7204075" y="2333625"/>
          <p14:tracePt t="8205" x="7191375" y="2333625"/>
          <p14:tracePt t="8533" x="7150100" y="2374900"/>
          <p14:tracePt t="8548" x="7132638" y="2409825"/>
          <p14:tracePt t="8563" x="7121525" y="2420938"/>
          <p14:tracePt t="8580" x="7097713" y="2444750"/>
          <p14:tracePt t="8594" x="7097713" y="2451100"/>
          <p14:tracePt t="8610" x="7097713" y="2455863"/>
          <p14:tracePt t="10252" x="7086600" y="2444750"/>
          <p14:tracePt t="10267" x="7080250" y="2427288"/>
          <p14:tracePt t="11767" x="7073900" y="2414588"/>
          <p14:tracePt t="11783" x="7021513" y="2362200"/>
          <p14:tracePt t="11799" x="6915150" y="2262188"/>
          <p14:tracePt t="11813" x="6856413" y="2216150"/>
          <p14:tracePt t="11830" x="6616700" y="2074863"/>
          <p14:tracePt t="11845" x="6492875" y="2020888"/>
          <p14:tracePt t="11861" x="6105525" y="1851025"/>
          <p14:tracePt t="11875" x="5999163" y="1803400"/>
          <p14:tracePt t="11898" x="5781675" y="1692275"/>
          <p14:tracePt t="11907" x="5740400" y="1674813"/>
          <p14:tracePt t="11923" x="5646738" y="1622425"/>
          <p14:tracePt t="11939" x="5599113" y="1585913"/>
          <p14:tracePt t="11954" x="5546725" y="1568450"/>
          <p14:tracePt t="11970" x="5540375" y="1568450"/>
          <p14:tracePt t="12063" x="5529263" y="1568450"/>
          <p14:tracePt t="12079" x="5505450" y="1609725"/>
          <p14:tracePt t="12095" x="5464175" y="1681163"/>
          <p14:tracePt t="12111" x="5411788" y="1792288"/>
          <p14:tracePt t="12127" x="5357813" y="1927225"/>
          <p14:tracePt t="12142" x="5318125" y="2079625"/>
          <p14:tracePt t="12158" x="5276850" y="2279650"/>
          <p14:tracePt t="12173" x="5276850" y="2544763"/>
          <p14:tracePt t="12188" x="5276850" y="2744788"/>
          <p14:tracePt t="12203" x="5287963" y="2908300"/>
          <p14:tracePt t="12220" x="5311775" y="3079750"/>
          <p14:tracePt t="12235" x="5357813" y="3238500"/>
          <p14:tracePt t="12251" x="5405438" y="3379788"/>
          <p14:tracePt t="12267" x="5435600" y="3473450"/>
          <p14:tracePt t="12282" x="5457825" y="3532188"/>
          <p14:tracePt t="12298" x="5481638" y="3578225"/>
          <p14:tracePt t="12313" x="5505450" y="3608388"/>
          <p14:tracePt t="12329" x="5529263" y="3643313"/>
          <p14:tracePt t="12346" x="5553075" y="3684588"/>
          <p14:tracePt t="12360" x="5570538" y="3714750"/>
          <p14:tracePt t="12376" x="5594350" y="3743325"/>
          <p14:tracePt t="12391" x="5616575" y="3767138"/>
          <p14:tracePt t="12407" x="5634038" y="3808413"/>
          <p14:tracePt t="12422" x="5670550" y="3867150"/>
          <p14:tracePt t="12438" x="5729288" y="3943350"/>
          <p14:tracePt t="12455" x="5788025" y="4030663"/>
          <p14:tracePt t="12470" x="5846763" y="4119563"/>
          <p14:tracePt t="12484" x="5899150" y="4189413"/>
          <p14:tracePt t="12501" x="5940425" y="4260850"/>
          <p14:tracePt t="12516" x="5969000" y="4302125"/>
          <p14:tracePt t="12532" x="5999163" y="4337050"/>
          <p14:tracePt t="12548" x="6034088" y="4371975"/>
          <p14:tracePt t="12563" x="6051550" y="4402138"/>
          <p14:tracePt t="12579" x="6064250" y="4419600"/>
          <p14:tracePt t="12594" x="6092825" y="4454525"/>
          <p14:tracePt t="12611" x="6127750" y="4495800"/>
          <p14:tracePt t="12626" x="6186488" y="4565650"/>
          <p14:tracePt t="12641" x="6245225" y="4630738"/>
          <p14:tracePt t="12656" x="6292850" y="4665663"/>
          <p14:tracePt t="12673" x="6316663" y="4695825"/>
          <p14:tracePt t="12689" x="6334125" y="4706938"/>
          <p14:tracePt t="12705" x="6340475" y="4719638"/>
          <p14:tracePt t="12721" x="6351588" y="4724400"/>
          <p14:tracePt t="12735" x="6357938" y="4730750"/>
          <p14:tracePt t="12753" x="6375400" y="4737100"/>
          <p14:tracePt t="12768" x="6381750" y="4737100"/>
          <p14:tracePt t="12782" x="6386513" y="4737100"/>
          <p14:tracePt t="12813" x="6403975" y="4737100"/>
          <p14:tracePt t="12830" x="6416675" y="4737100"/>
          <p14:tracePt t="12844" x="6434138" y="4741863"/>
          <p14:tracePt t="12860" x="6457950" y="4748213"/>
          <p14:tracePt t="12875" x="6480175" y="4759325"/>
          <p14:tracePt t="12891" x="6499225" y="4765675"/>
          <p14:tracePt t="12907" x="6510338" y="4778375"/>
          <p14:tracePt t="12923" x="6521450" y="4778375"/>
          <p14:tracePt t="12939" x="6534150" y="4783138"/>
          <p14:tracePt t="12955" x="6562725" y="4800600"/>
          <p14:tracePt t="12970" x="6569075" y="4806950"/>
          <p14:tracePt t="12985" x="6586538" y="4813300"/>
          <p14:tracePt t="13001" x="6592888" y="4818063"/>
          <p14:tracePt t="28127" x="6597650" y="4795838"/>
          <p14:tracePt t="28142" x="6597650" y="4778375"/>
          <p14:tracePt t="28157" x="6604000" y="4748213"/>
          <p14:tracePt t="28173" x="6616700" y="4719638"/>
          <p14:tracePt t="28188" x="6638925" y="4689475"/>
          <p14:tracePt t="28204" x="6656388" y="4665663"/>
          <p14:tracePt t="28219" x="6680200" y="4654550"/>
          <p14:tracePt t="28235" x="6686550" y="4654550"/>
          <p14:tracePt t="28251" x="6686550" y="4648200"/>
          <p14:tracePt t="28267" x="6692900" y="4648200"/>
          <p14:tracePt t="28282" x="6704013" y="4648200"/>
          <p14:tracePt t="28298" x="6710363" y="4648200"/>
          <p14:tracePt t="28313" x="6738938" y="4648200"/>
          <p14:tracePt t="28329" x="6786563" y="4648200"/>
          <p14:tracePt t="28345" x="6873875" y="4648200"/>
          <p14:tracePt t="28361" x="6991350" y="4654550"/>
          <p14:tracePt t="28376" x="7156450" y="4654550"/>
          <p14:tracePt t="28391" x="7385050" y="4654550"/>
          <p14:tracePt t="28407" x="7720013" y="4630738"/>
          <p14:tracePt t="28424" x="8050213" y="4613275"/>
          <p14:tracePt t="28438" x="8478838" y="4589463"/>
          <p14:tracePt t="28455" x="8907463" y="4554538"/>
          <p14:tracePt t="28470" x="9342438" y="4519613"/>
          <p14:tracePt t="28485" x="9753600" y="4483100"/>
          <p14:tracePt t="28501" x="10117138" y="4430713"/>
          <p14:tracePt t="28517" x="10517188" y="4371975"/>
          <p14:tracePt t="28533" x="11075988" y="4271963"/>
          <p14:tracePt t="28549" x="11258550" y="4225925"/>
          <p14:tracePt t="28564" x="11615738" y="4095750"/>
          <p14:tracePt t="28579" x="11698288" y="4071938"/>
          <p14:tracePt t="28595" x="11874500" y="4002088"/>
          <p14:tracePt t="28610" x="11922125" y="3995738"/>
          <p14:tracePt t="28626" x="12068175" y="3967163"/>
          <p14:tracePt t="28642" x="12150725" y="3943350"/>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rgbClr val="D9E2F3"/>
            </a:gs>
            <a:gs pos="83000">
              <a:srgbClr val="E2E9F6"/>
            </a:gs>
            <a:gs pos="100000">
              <a:srgbClr val="DCE5F4">
                <a:alpha val="47000"/>
              </a:srgb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8827ACC-E19D-4E38-AE05-33F188248FC2}"/>
              </a:ext>
            </a:extLst>
          </p:cNvPr>
          <p:cNvSpPr/>
          <p:nvPr/>
        </p:nvSpPr>
        <p:spPr>
          <a:xfrm>
            <a:off x="0" y="0"/>
            <a:ext cx="12192000" cy="825690"/>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ubtitle 2">
            <a:extLst>
              <a:ext uri="{FF2B5EF4-FFF2-40B4-BE49-F238E27FC236}">
                <a16:creationId xmlns:a16="http://schemas.microsoft.com/office/drawing/2014/main" id="{BBB9B1C4-5210-4BEA-A556-2A53383A911F}"/>
              </a:ext>
            </a:extLst>
          </p:cNvPr>
          <p:cNvSpPr txBox="1">
            <a:spLocks/>
          </p:cNvSpPr>
          <p:nvPr/>
        </p:nvSpPr>
        <p:spPr>
          <a:xfrm>
            <a:off x="0" y="183519"/>
            <a:ext cx="12191999" cy="4215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200" dirty="0">
                <a:solidFill>
                  <a:srgbClr val="002060"/>
                </a:solidFill>
              </a:rPr>
              <a:t>Beam Divergence</a:t>
            </a:r>
          </a:p>
        </p:txBody>
      </p:sp>
      <p:sp>
        <p:nvSpPr>
          <p:cNvPr id="11" name="Rectangle: Rounded Corners 10">
            <a:extLst>
              <a:ext uri="{FF2B5EF4-FFF2-40B4-BE49-F238E27FC236}">
                <a16:creationId xmlns:a16="http://schemas.microsoft.com/office/drawing/2014/main" id="{2DA2CC3D-A139-4741-BB7C-0A48922251A4}"/>
              </a:ext>
            </a:extLst>
          </p:cNvPr>
          <p:cNvSpPr/>
          <p:nvPr/>
        </p:nvSpPr>
        <p:spPr>
          <a:xfrm>
            <a:off x="0" y="6134668"/>
            <a:ext cx="12192000" cy="118282"/>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ubtitle 2">
            <a:extLst>
              <a:ext uri="{FF2B5EF4-FFF2-40B4-BE49-F238E27FC236}">
                <a16:creationId xmlns:a16="http://schemas.microsoft.com/office/drawing/2014/main" id="{22018737-201A-47B6-BF29-174DA7DB677A}"/>
              </a:ext>
            </a:extLst>
          </p:cNvPr>
          <p:cNvSpPr>
            <a:spLocks noGrp="1"/>
          </p:cNvSpPr>
          <p:nvPr>
            <p:ph type="subTitle" idx="1"/>
          </p:nvPr>
        </p:nvSpPr>
        <p:spPr>
          <a:xfrm>
            <a:off x="486770" y="889839"/>
            <a:ext cx="8281917" cy="2655167"/>
          </a:xfrm>
        </p:spPr>
        <p:txBody>
          <a:bodyPr>
            <a:normAutofit/>
          </a:bodyPr>
          <a:lstStyle/>
          <a:p>
            <a:pPr algn="l"/>
            <a:endParaRPr lang="en-GB" dirty="0"/>
          </a:p>
          <a:p>
            <a:pPr algn="l"/>
            <a:r>
              <a:rPr lang="en-GB" dirty="0"/>
              <a:t>Any beam of light (even if collimated) will eventually diverge.</a:t>
            </a:r>
          </a:p>
        </p:txBody>
      </p:sp>
      <p:sp>
        <p:nvSpPr>
          <p:cNvPr id="7" name="Subtitle 2">
            <a:extLst>
              <a:ext uri="{FF2B5EF4-FFF2-40B4-BE49-F238E27FC236}">
                <a16:creationId xmlns:a16="http://schemas.microsoft.com/office/drawing/2014/main" id="{961724F3-DE13-419E-86CB-917DE9A85A54}"/>
              </a:ext>
            </a:extLst>
          </p:cNvPr>
          <p:cNvSpPr txBox="1">
            <a:spLocks/>
          </p:cNvSpPr>
          <p:nvPr/>
        </p:nvSpPr>
        <p:spPr>
          <a:xfrm>
            <a:off x="267318" y="2492166"/>
            <a:ext cx="5199626" cy="31244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For a collimated beam w</a:t>
            </a:r>
            <a:r>
              <a:rPr lang="en-GB" baseline="-25000" dirty="0"/>
              <a:t>0</a:t>
            </a:r>
            <a:r>
              <a:rPr lang="en-GB" dirty="0"/>
              <a:t> is the radius of the transmit aperture.</a:t>
            </a:r>
          </a:p>
          <a:p>
            <a:pPr algn="l"/>
            <a:endParaRPr lang="en-GB" dirty="0"/>
          </a:p>
          <a:p>
            <a:pPr algn="l"/>
            <a:r>
              <a:rPr lang="en-GB" dirty="0"/>
              <a:t>At a distance z the beam radius is w(z)</a:t>
            </a:r>
          </a:p>
          <a:p>
            <a:pPr algn="l"/>
            <a:r>
              <a:rPr lang="en-GB" dirty="0"/>
              <a:t>Z=0 is defined as the location of w</a:t>
            </a:r>
            <a:r>
              <a:rPr lang="en-GB" baseline="-25000" dirty="0"/>
              <a:t>0</a:t>
            </a:r>
            <a:endParaRPr lang="en-GB" dirty="0"/>
          </a:p>
        </p:txBody>
      </p:sp>
      <p:pic>
        <p:nvPicPr>
          <p:cNvPr id="3076" name="Picture 4">
            <a:extLst>
              <a:ext uri="{FF2B5EF4-FFF2-40B4-BE49-F238E27FC236}">
                <a16:creationId xmlns:a16="http://schemas.microsoft.com/office/drawing/2014/main" id="{9C021167-4FCB-4AFB-8A5E-62EF08545B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3157" y="1855446"/>
            <a:ext cx="4965510" cy="24109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B566074-2143-401F-910E-DEDAA39D0F20}"/>
              </a:ext>
            </a:extLst>
          </p:cNvPr>
          <p:cNvPicPr>
            <a:picLocks noChangeAspect="1"/>
          </p:cNvPicPr>
          <p:nvPr/>
        </p:nvPicPr>
        <p:blipFill>
          <a:blip r:embed="rId5"/>
          <a:stretch>
            <a:fillRect/>
          </a:stretch>
        </p:blipFill>
        <p:spPr>
          <a:xfrm>
            <a:off x="5803605" y="4563802"/>
            <a:ext cx="4510330" cy="1449749"/>
          </a:xfrm>
          <a:prstGeom prst="rect">
            <a:avLst/>
          </a:prstGeom>
        </p:spPr>
      </p:pic>
      <p:pic>
        <p:nvPicPr>
          <p:cNvPr id="2" name="Audio 1">
            <a:hlinkClick r:id="" action="ppaction://media"/>
            <a:extLst>
              <a:ext uri="{FF2B5EF4-FFF2-40B4-BE49-F238E27FC236}">
                <a16:creationId xmlns:a16="http://schemas.microsoft.com/office/drawing/2014/main" id="{3AC4414D-4BC7-4E59-89A8-5DD6E57772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50964320"/>
      </p:ext>
    </p:extLst>
  </p:cSld>
  <p:clrMapOvr>
    <a:masterClrMapping/>
  </p:clrMapOvr>
  <mc:AlternateContent xmlns:mc="http://schemas.openxmlformats.org/markup-compatibility/2006" xmlns:p14="http://schemas.microsoft.com/office/powerpoint/2010/main">
    <mc:Choice Requires="p14">
      <p:transition spd="slow" p14:dur="2000" advTm="63888"/>
    </mc:Choice>
    <mc:Fallback xmlns="">
      <p:transition spd="slow" advTm="63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49" x="12057063" y="3743325"/>
          <p14:tracePt t="457" x="11991975" y="3749675"/>
          <p14:tracePt t="465" x="11909425" y="3760788"/>
          <p14:tracePt t="472" x="11822113" y="3773488"/>
          <p14:tracePt t="480" x="11739563" y="3790950"/>
          <p14:tracePt t="488" x="11663363" y="3790950"/>
          <p14:tracePt t="496" x="11604625" y="3795713"/>
          <p14:tracePt t="503" x="11545888" y="3808413"/>
          <p14:tracePt t="511" x="11493500" y="3808413"/>
          <p14:tracePt t="519" x="11456988" y="3808413"/>
          <p14:tracePt t="527" x="11404600" y="3808413"/>
          <p14:tracePt t="534" x="11380788" y="3808413"/>
          <p14:tracePt t="541" x="11345863" y="3808413"/>
          <p14:tracePt t="549" x="11304588" y="3808413"/>
          <p14:tracePt t="559" x="11269663" y="3808413"/>
          <p14:tracePt t="566" x="11228388" y="3802063"/>
          <p14:tracePt t="573" x="11187113" y="3802063"/>
          <p14:tracePt t="581" x="11134725" y="3795713"/>
          <p14:tracePt t="589" x="11087100" y="3795713"/>
          <p14:tracePt t="597" x="11045825" y="3795713"/>
          <p14:tracePt t="604" x="10999788" y="3795713"/>
          <p14:tracePt t="612" x="10958513" y="3795713"/>
          <p14:tracePt t="620" x="10899775" y="3795713"/>
          <p14:tracePt t="627" x="10858500" y="3795713"/>
          <p14:tracePt t="635" x="10799763" y="3795713"/>
          <p14:tracePt t="643" x="10741025" y="3795713"/>
          <p14:tracePt t="651" x="10669588" y="3795713"/>
          <p14:tracePt t="659" x="10610850" y="3802063"/>
          <p14:tracePt t="666" x="10552113" y="3808413"/>
          <p14:tracePt t="674" x="10493375" y="3813175"/>
          <p14:tracePt t="682" x="10429875" y="3819525"/>
          <p14:tracePt t="690" x="10371138" y="3819525"/>
          <p14:tracePt t="697" x="10323513" y="3832225"/>
          <p14:tracePt t="704" x="10271125" y="3836988"/>
          <p14:tracePt t="713" x="10240963" y="3836988"/>
          <p14:tracePt t="721" x="10199688" y="3836988"/>
          <p14:tracePt t="728" x="10158413" y="3836988"/>
          <p14:tracePt t="735" x="10123488" y="3836988"/>
          <p14:tracePt t="744" x="10088563" y="3843338"/>
          <p14:tracePt t="752" x="10047288" y="3843338"/>
          <p14:tracePt t="759" x="10029825" y="3849688"/>
          <p14:tracePt t="767" x="9994900" y="3849688"/>
          <p14:tracePt t="775" x="9964738" y="3849688"/>
          <p14:tracePt t="783" x="9947275" y="3849688"/>
          <p14:tracePt t="790" x="9918700" y="3849688"/>
          <p14:tracePt t="798" x="9882188" y="3849688"/>
          <p14:tracePt t="806" x="9853613" y="3849688"/>
          <p14:tracePt t="814" x="9823450" y="3849688"/>
          <p14:tracePt t="821" x="9794875" y="3849688"/>
          <p14:tracePt t="829" x="9764713" y="3849688"/>
          <p14:tracePt t="837" x="9742488" y="3854450"/>
          <p14:tracePt t="845" x="9712325" y="3860800"/>
          <p14:tracePt t="852" x="9677400" y="3867150"/>
          <p14:tracePt t="860" x="9653588" y="3867150"/>
          <p14:tracePt t="868" x="9618663" y="3871913"/>
          <p14:tracePt t="876" x="9594850" y="3884613"/>
          <p14:tracePt t="883" x="9566275" y="3884613"/>
          <p14:tracePt t="890" x="9529763" y="3884613"/>
          <p14:tracePt t="899" x="9488488" y="3890963"/>
          <p14:tracePt t="906" x="9471025" y="3890963"/>
          <p14:tracePt t="915" x="9448800" y="3890963"/>
          <p14:tracePt t="922" x="9429750" y="3890963"/>
          <p14:tracePt t="930" x="9418638" y="3890963"/>
          <p14:tracePt t="937" x="9394825" y="3884613"/>
          <p14:tracePt t="946" x="9371013" y="3878263"/>
          <p14:tracePt t="952" x="9336088" y="3871913"/>
          <p14:tracePt t="961" x="9290050" y="3867150"/>
          <p14:tracePt t="969" x="9236075" y="3854450"/>
          <p14:tracePt t="976" x="9183688" y="3843338"/>
          <p14:tracePt t="984" x="9124950" y="3836988"/>
          <p14:tracePt t="1007" x="8890000" y="3813175"/>
          <p14:tracePt t="1015" x="8783638" y="3813175"/>
          <p14:tracePt t="1023" x="8696325" y="3808413"/>
          <p14:tracePt t="1031" x="8613775" y="3795713"/>
          <p14:tracePt t="1039" x="8537575" y="3790950"/>
          <p14:tracePt t="1046" x="8461375" y="3790950"/>
          <p14:tracePt t="1054" x="8378825" y="3784600"/>
          <p14:tracePt t="1062" x="8302625" y="3784600"/>
          <p14:tracePt t="1069" x="8213725" y="3784600"/>
          <p14:tracePt t="1077" x="8126413" y="3790950"/>
          <p14:tracePt t="1085" x="8026400" y="3802063"/>
          <p14:tracePt t="1092" x="7932738" y="3808413"/>
          <p14:tracePt t="1101" x="7808913" y="3819525"/>
          <p14:tracePt t="1107" x="7702550" y="3825875"/>
          <p14:tracePt t="1116" x="7561263" y="3843338"/>
          <p14:tracePt t="1124" x="7415213" y="3854450"/>
          <p14:tracePt t="1132" x="7308850" y="3860800"/>
          <p14:tracePt t="1138" x="7173913" y="3860800"/>
          <p14:tracePt t="1147" x="7050088" y="3871913"/>
          <p14:tracePt t="1154" x="6938963" y="3878263"/>
          <p14:tracePt t="1163" x="6834188" y="3878263"/>
          <p14:tracePt t="1170" x="6745288" y="3878263"/>
          <p14:tracePt t="1177" x="6656388" y="3890963"/>
          <p14:tracePt t="1186" x="6592888" y="3890963"/>
          <p14:tracePt t="1194" x="6551613" y="3890963"/>
          <p14:tracePt t="1201" x="6527800" y="3890963"/>
          <p14:tracePt t="1209" x="6510338" y="3890963"/>
          <p14:tracePt t="1263" x="6499225" y="3884613"/>
          <p14:tracePt t="1271" x="6486525" y="3878263"/>
          <p14:tracePt t="1279" x="6469063" y="3867150"/>
          <p14:tracePt t="1287" x="6457950" y="3860800"/>
          <p14:tracePt t="1295" x="6440488" y="3849688"/>
          <p14:tracePt t="1302" x="6416675" y="3832225"/>
          <p14:tracePt t="1310" x="6369050" y="3790950"/>
          <p14:tracePt t="1318" x="6321425" y="3754438"/>
          <p14:tracePt t="1325" x="6275388" y="3732213"/>
          <p14:tracePt t="1333" x="6216650" y="3684588"/>
          <p14:tracePt t="1342" x="6164263" y="3643313"/>
          <p14:tracePt t="1359" x="6075363" y="3573463"/>
          <p14:tracePt t="1364" x="6022975" y="3532188"/>
          <p14:tracePt t="1372" x="5964238" y="3484563"/>
          <p14:tracePt t="1380" x="5910263" y="3449638"/>
          <p14:tracePt t="1388" x="5846763" y="3408363"/>
          <p14:tracePt t="1395" x="5792788" y="3379788"/>
          <p14:tracePt t="1403" x="5734050" y="3338513"/>
          <p14:tracePt t="1411" x="5657850" y="3308350"/>
          <p14:tracePt t="1419" x="5599113" y="3273425"/>
          <p14:tracePt t="1425" x="5529263" y="3249613"/>
          <p14:tracePt t="1434" x="5453063" y="3221038"/>
          <p14:tracePt t="1441" x="5376863" y="3184525"/>
          <p14:tracePt t="1450" x="5299075" y="3155950"/>
          <p14:tracePt t="1456" x="5222875" y="3121025"/>
          <p14:tracePt t="1465" x="5146675" y="3090863"/>
          <p14:tracePt t="1473" x="5087938" y="3067050"/>
          <p14:tracePt t="1481" x="5041900" y="3038475"/>
          <p14:tracePt t="1488" x="5000625" y="3014663"/>
          <p14:tracePt t="1496" x="4959350" y="2997200"/>
          <p14:tracePt t="1504" x="4924425" y="2973388"/>
          <p14:tracePt t="1512" x="4870450" y="2949575"/>
          <p14:tracePt t="1519" x="4824413" y="2921000"/>
          <p14:tracePt t="1527" x="4783138" y="2903538"/>
          <p14:tracePt t="1535" x="4741863" y="2873375"/>
          <p14:tracePt t="1543" x="4689475" y="2849563"/>
          <p14:tracePt t="1550" x="4635500" y="2832100"/>
          <p14:tracePt t="1558" x="4583113" y="2803525"/>
          <p14:tracePt t="1566" x="4513263" y="2779713"/>
          <p14:tracePt t="1573" x="4441825" y="2755900"/>
          <p14:tracePt t="1581" x="4359275" y="2720975"/>
          <p14:tracePt t="1589" x="4289425" y="2697163"/>
          <p14:tracePt t="1597" x="4206875" y="2673350"/>
          <p14:tracePt t="1604" x="4137025" y="2651125"/>
          <p14:tracePt t="1612" x="4071938" y="2627313"/>
          <p14:tracePt t="1619" x="4013200" y="2614613"/>
          <p14:tracePt t="1628" x="3954463" y="2590800"/>
          <p14:tracePt t="1636" x="3902075" y="2573338"/>
          <p14:tracePt t="1643" x="3865563" y="2562225"/>
          <p14:tracePt t="1651" x="3836988" y="2551113"/>
          <p14:tracePt t="1659" x="3802063" y="2544763"/>
          <p14:tracePt t="1667" x="3765550" y="2527300"/>
          <p14:tracePt t="1673" x="3736975" y="2514600"/>
          <p14:tracePt t="1682" x="3684588" y="2503488"/>
          <p14:tracePt t="1689" x="3613150" y="2479675"/>
          <p14:tracePt t="1698" x="3549650" y="2455863"/>
          <p14:tracePt t="1706" x="3478213" y="2433638"/>
          <p14:tracePt t="1713" x="3402013" y="2409825"/>
          <p14:tracePt t="1721" x="3336925" y="2374900"/>
          <p14:tracePt t="1729" x="3267075" y="2351088"/>
          <p14:tracePt t="1737" x="3232150" y="2338388"/>
          <p14:tracePt t="1799" x="3232150" y="2333625"/>
          <p14:tracePt t="1992" x="3236913" y="2333625"/>
          <p14:tracePt t="2000" x="3290888" y="2351088"/>
          <p14:tracePt t="2008" x="3413125" y="2403475"/>
          <p14:tracePt t="2016" x="3602038" y="2497138"/>
          <p14:tracePt t="2023" x="3889375" y="2620963"/>
          <p14:tracePt t="2031" x="4271963" y="2768600"/>
          <p14:tracePt t="2038" x="4694238" y="2949575"/>
          <p14:tracePt t="2047" x="5105400" y="3167063"/>
          <p14:tracePt t="2055" x="5588000" y="3338513"/>
          <p14:tracePt t="2062" x="6181725" y="3478213"/>
          <p14:tracePt t="2069" x="6780213" y="3525838"/>
          <p14:tracePt t="2078" x="7097713" y="3525838"/>
          <p14:tracePt t="2535" x="7069138" y="3514725"/>
          <p14:tracePt t="2543" x="7027863" y="3514725"/>
          <p14:tracePt t="2551" x="6991350" y="3514725"/>
          <p14:tracePt t="2558" x="6932613" y="3514725"/>
          <p14:tracePt t="2566" x="6873875" y="3514725"/>
          <p14:tracePt t="2573" x="6834188" y="3514725"/>
          <p14:tracePt t="2582" x="6792913" y="3514725"/>
          <p14:tracePt t="2590" x="6756400" y="3514725"/>
          <p14:tracePt t="2597" x="6745288" y="3508375"/>
          <p14:tracePt t="2605" x="6721475" y="3490913"/>
          <p14:tracePt t="2613" x="6704013" y="3460750"/>
          <p14:tracePt t="2621" x="6686550" y="3432175"/>
          <p14:tracePt t="2628" x="6669088" y="3402013"/>
          <p14:tracePt t="2636" x="6638925" y="3384550"/>
          <p14:tracePt t="2644" x="6597650" y="3379788"/>
          <p14:tracePt t="2651" x="6557963" y="3355975"/>
          <p14:tracePt t="2660" x="6499225" y="3355975"/>
          <p14:tracePt t="2667" x="6421438" y="3355975"/>
          <p14:tracePt t="2675" x="6351588" y="3360738"/>
          <p14:tracePt t="2683" x="6281738" y="3367088"/>
          <p14:tracePt t="2689" x="6199188" y="3384550"/>
          <p14:tracePt t="2698" x="6181725" y="3384550"/>
          <p14:tracePt t="2714" x="6181725" y="3373438"/>
          <p14:tracePt t="2760" x="6175375" y="3367088"/>
          <p14:tracePt t="2768" x="6175375" y="3360738"/>
          <p14:tracePt t="2775" x="6169025" y="3355975"/>
          <p14:tracePt t="2784" x="6164263" y="3349625"/>
          <p14:tracePt t="2791" x="6164263" y="3332163"/>
          <p14:tracePt t="2799" x="6164263" y="3325813"/>
          <p14:tracePt t="2807" x="6157913" y="3308350"/>
          <p14:tracePt t="2815" x="6157913" y="3284538"/>
          <p14:tracePt t="2822" x="6157913" y="3267075"/>
          <p14:tracePt t="2830" x="6151563" y="3243263"/>
          <p14:tracePt t="2838" x="6151563" y="3221038"/>
          <p14:tracePt t="2846" x="6145213" y="3190875"/>
          <p14:tracePt t="2853" x="6145213" y="3162300"/>
          <p14:tracePt t="2861" x="6134100" y="3121025"/>
          <p14:tracePt t="2868" x="6134100" y="3090863"/>
          <p14:tracePt t="2877" x="6134100" y="3038475"/>
          <p14:tracePt t="2883" x="6134100" y="3008313"/>
          <p14:tracePt t="2891" x="6134100" y="2967038"/>
          <p14:tracePt t="2900" x="6134100" y="2921000"/>
          <p14:tracePt t="2908" x="6134100" y="2879725"/>
          <p14:tracePt t="2915" x="6134100" y="2838450"/>
          <p14:tracePt t="2923" x="6134100" y="2808288"/>
          <p14:tracePt t="2931" x="6134100" y="2779713"/>
          <p14:tracePt t="2938" x="6134100" y="2738438"/>
          <p14:tracePt t="2946" x="6140450" y="2714625"/>
          <p14:tracePt t="2953" x="6151563" y="2686050"/>
          <p14:tracePt t="2962" x="6151563" y="2662238"/>
          <p14:tracePt t="2970" x="6151563" y="2638425"/>
          <p14:tracePt t="2977" x="6157913" y="2609850"/>
          <p14:tracePt t="2985" x="6181725" y="2562225"/>
          <p14:tracePt t="2993" x="6199188" y="2514600"/>
          <p14:tracePt t="3001" x="6240463" y="2433638"/>
          <p14:tracePt t="3008" x="6299200" y="2333625"/>
          <p14:tracePt t="3016" x="6410325" y="2192338"/>
          <p14:tracePt t="3024" x="6534150" y="1992313"/>
          <p14:tracePt t="3032" x="6686550" y="1792288"/>
          <p14:tracePt t="3040" x="6838950" y="1585913"/>
          <p14:tracePt t="3047" x="7027863" y="1346200"/>
          <p14:tracePt t="3056" x="7186613" y="1122363"/>
          <p14:tracePt t="3063" x="7308850" y="904875"/>
          <p14:tracePt t="3071" x="7432675" y="711200"/>
          <p14:tracePt t="3078" x="7508875" y="558800"/>
          <p14:tracePt t="3086" x="7556500" y="358775"/>
          <p14:tracePt t="3094" x="7580313" y="265113"/>
          <p14:tracePt t="3101" x="7597775" y="169863"/>
          <p14:tracePt t="3109" x="7597775" y="93663"/>
          <p14:tracePt t="3117" x="7580313" y="6350"/>
          <p14:tracePt t="3387" x="2420938" y="182563"/>
          <p14:tracePt t="3396" x="2314575" y="269875"/>
          <p14:tracePt t="3404" x="2232025" y="358775"/>
          <p14:tracePt t="3412" x="2155825" y="434975"/>
          <p14:tracePt t="3420" x="2079625" y="511175"/>
          <p14:tracePt t="3427" x="2016125" y="576263"/>
          <p14:tracePt t="3435" x="1962150" y="639763"/>
          <p14:tracePt t="3443" x="1916113" y="704850"/>
          <p14:tracePt t="3450" x="1874838" y="763588"/>
          <p14:tracePt t="3458" x="1844675" y="828675"/>
          <p14:tracePt t="3466" x="1803400" y="881063"/>
          <p14:tracePt t="3474" x="1785938" y="915988"/>
          <p14:tracePt t="3482" x="1774825" y="946150"/>
          <p14:tracePt t="3489" x="1757363" y="981075"/>
          <p14:tracePt t="3497" x="1757363" y="1011238"/>
          <p14:tracePt t="3505" x="1757363" y="1039813"/>
          <p14:tracePt t="3513" x="1757363" y="1063625"/>
          <p14:tracePt t="3520" x="1757363" y="1081088"/>
          <p14:tracePt t="3528" x="1757363" y="1104900"/>
          <p14:tracePt t="3536" x="1757363" y="1116013"/>
          <p14:tracePt t="3545" x="1757363" y="1122363"/>
          <p14:tracePt t="3551" x="1757363" y="1133475"/>
          <p14:tracePt t="3559" x="1757363" y="1139825"/>
          <p14:tracePt t="3567" x="1768475" y="1157288"/>
          <p14:tracePt t="3575" x="1774825" y="1169988"/>
          <p14:tracePt t="3583" x="1798638" y="1187450"/>
          <p14:tracePt t="3590" x="1816100" y="1216025"/>
          <p14:tracePt t="3598" x="1844675" y="1239838"/>
          <p14:tracePt t="3605" x="1885950" y="1270000"/>
          <p14:tracePt t="3614" x="1938338" y="1292225"/>
          <p14:tracePt t="3621" x="1992313" y="1322388"/>
          <p14:tracePt t="3629" x="2068513" y="1357313"/>
          <p14:tracePt t="3637" x="2144713" y="1387475"/>
          <p14:tracePt t="3645" x="2238375" y="1409700"/>
          <p14:tracePt t="3652" x="2327275" y="1446213"/>
          <p14:tracePt t="3660" x="2427288" y="1481138"/>
          <p14:tracePt t="3668" x="2549525" y="1516063"/>
          <p14:tracePt t="3676" x="2649538" y="1539875"/>
          <p14:tracePt t="3682" x="2767013" y="1574800"/>
          <p14:tracePt t="3690" x="2843213" y="1592263"/>
          <p14:tracePt t="3699" x="2932113" y="1609725"/>
          <p14:tracePt t="3707" x="3001963" y="1627188"/>
          <p14:tracePt t="3714" x="3043238" y="1633538"/>
          <p14:tracePt t="3722" x="3073400" y="1633538"/>
          <p14:tracePt t="3730" x="3078163" y="1633538"/>
          <p14:tracePt t="3800" x="3078163" y="1622425"/>
          <p14:tracePt t="3807" x="3078163" y="1598613"/>
          <p14:tracePt t="3815" x="3078163" y="1563688"/>
          <p14:tracePt t="3823" x="3073400" y="1533525"/>
          <p14:tracePt t="3831" x="3043238" y="1481138"/>
          <p14:tracePt t="3838" x="3014663" y="1446213"/>
          <p14:tracePt t="3846" x="2979738" y="1398588"/>
          <p14:tracePt t="3854" x="2914650" y="1339850"/>
          <p14:tracePt t="3862" x="2838450" y="1287463"/>
          <p14:tracePt t="3868" x="2732088" y="1239838"/>
          <p14:tracePt t="3877" x="2608263" y="1192213"/>
          <p14:tracePt t="3885" x="2462213" y="1139825"/>
          <p14:tracePt t="3892" x="2309813" y="1111250"/>
          <p14:tracePt t="3901" x="2114550" y="1074738"/>
          <p14:tracePt t="3907" x="1944688" y="1052513"/>
          <p14:tracePt t="3916" x="1774825" y="1035050"/>
          <p14:tracePt t="3924" x="1627188" y="1022350"/>
          <p14:tracePt t="3932" x="1481138" y="1004888"/>
          <p14:tracePt t="3938" x="1374775" y="993775"/>
          <p14:tracePt t="3947" x="1281113" y="987425"/>
          <p14:tracePt t="3955" x="1216025" y="987425"/>
          <p14:tracePt t="3963" x="1128713" y="987425"/>
          <p14:tracePt t="3970" x="1069975" y="987425"/>
          <p14:tracePt t="3977" x="993775" y="987425"/>
          <p14:tracePt t="3986" x="939800" y="987425"/>
          <p14:tracePt t="3994" x="881063" y="998538"/>
          <p14:tracePt t="4001" x="828675" y="1011238"/>
          <p14:tracePt t="4008" x="776288" y="1035050"/>
          <p14:tracePt t="4017" x="735013" y="1046163"/>
          <p14:tracePt t="4025" x="717550" y="1057275"/>
          <p14:tracePt t="4031" x="687388" y="1074738"/>
          <p14:tracePt t="4040" x="658813" y="1104900"/>
          <p14:tracePt t="4048" x="639763" y="1122363"/>
          <p14:tracePt t="4056" x="617538" y="1139825"/>
          <p14:tracePt t="4063" x="593725" y="1157288"/>
          <p14:tracePt t="4071" x="587375" y="1174750"/>
          <p14:tracePt t="4079" x="576263" y="1187450"/>
          <p14:tracePt t="4087" x="569913" y="1198563"/>
          <p14:tracePt t="4093" x="563563" y="1198563"/>
          <p14:tracePt t="4102" x="563563" y="1204913"/>
          <p14:tracePt t="4125" x="563563" y="1211263"/>
          <p14:tracePt t="4133" x="563563" y="1222375"/>
          <p14:tracePt t="4140" x="563563" y="1228725"/>
          <p14:tracePt t="4149" x="563563" y="1233488"/>
          <p14:tracePt t="4156" x="563563" y="1246188"/>
          <p14:tracePt t="4164" x="563563" y="1250950"/>
          <p14:tracePt t="4171" x="563563" y="1257300"/>
          <p14:tracePt t="4180" x="563563" y="1263650"/>
          <p14:tracePt t="4188" x="563563" y="1270000"/>
          <p14:tracePt t="4195" x="569913" y="1274763"/>
          <p14:tracePt t="4202" x="569913" y="1281113"/>
          <p14:tracePt t="4211" x="576263" y="1281113"/>
          <p14:tracePt t="4219" x="581025" y="1287463"/>
          <p14:tracePt t="4226" x="581025" y="1292225"/>
          <p14:tracePt t="4234" x="587375" y="1298575"/>
          <p14:tracePt t="4250" x="593725" y="1304925"/>
          <p14:tracePt t="4256" x="600075" y="1311275"/>
          <p14:tracePt t="4264" x="604838" y="1316038"/>
          <p14:tracePt t="4273" x="617538" y="1322388"/>
          <p14:tracePt t="4281" x="622300" y="1328738"/>
          <p14:tracePt t="4287" x="628650" y="1339850"/>
          <p14:tracePt t="4296" x="646113" y="1346200"/>
          <p14:tracePt t="4304" x="663575" y="1346200"/>
          <p14:tracePt t="4312" x="669925" y="1350963"/>
          <p14:tracePt t="4318" x="676275" y="1357313"/>
          <p14:tracePt t="4328" x="687388" y="1363663"/>
          <p14:tracePt t="4335" x="698500" y="1370013"/>
          <p14:tracePt t="4343" x="704850" y="1370013"/>
          <p14:tracePt t="4350" x="722313" y="1381125"/>
          <p14:tracePt t="4358" x="746125" y="1392238"/>
          <p14:tracePt t="4366" x="769938" y="1416050"/>
          <p14:tracePt t="4373" x="787400" y="1422400"/>
          <p14:tracePt t="4381" x="798513" y="1439863"/>
          <p14:tracePt t="4389" x="804863" y="1439863"/>
          <p14:tracePt t="4396" x="804863" y="1446213"/>
          <p14:tracePt t="4499" x="804863" y="1450975"/>
          <p14:tracePt t="4529" x="804863" y="1457325"/>
          <p14:tracePt t="4537" x="804863" y="1463675"/>
          <p14:tracePt t="4552" x="804863" y="1474788"/>
          <p14:tracePt t="4560" x="804863" y="1487488"/>
          <p14:tracePt t="4568" x="804863" y="1498600"/>
          <p14:tracePt t="4575" x="804863" y="1516063"/>
          <p14:tracePt t="4583" x="804863" y="1533525"/>
          <p14:tracePt t="4591" x="811213" y="1550988"/>
          <p14:tracePt t="4598" x="811213" y="1574800"/>
          <p14:tracePt t="4605" x="822325" y="1604963"/>
          <p14:tracePt t="4614" x="835025" y="1639888"/>
          <p14:tracePt t="4621" x="857250" y="1674813"/>
          <p14:tracePt t="4630" x="874713" y="1698625"/>
          <p14:tracePt t="4637" x="898525" y="1727200"/>
          <p14:tracePt t="4644" x="946150" y="1757363"/>
          <p14:tracePt t="4653" x="974725" y="1792288"/>
          <p14:tracePt t="4661" x="1016000" y="1822450"/>
          <p14:tracePt t="4669" x="1069975" y="1851025"/>
          <p14:tracePt t="4676" x="1133475" y="1881188"/>
          <p14:tracePt t="4684" x="1192213" y="1903413"/>
          <p14:tracePt t="4691" x="1268413" y="1939925"/>
          <p14:tracePt t="4700" x="1339850" y="1962150"/>
          <p14:tracePt t="4706" x="1416050" y="1985963"/>
          <p14:tracePt t="4715" x="1485900" y="2009775"/>
          <p14:tracePt t="4723" x="1557338" y="2027238"/>
          <p14:tracePt t="4731" x="1622425" y="2044700"/>
          <p14:tracePt t="4738" x="1681163" y="2057400"/>
          <p14:tracePt t="4747" x="1733550" y="2062163"/>
          <p14:tracePt t="4753" x="1762125" y="2062163"/>
          <p14:tracePt t="4762" x="1792288" y="2062163"/>
          <p14:tracePt t="4768" x="1820863" y="2062163"/>
          <p14:tracePt t="4777" x="1844675" y="2062163"/>
          <p14:tracePt t="4784" x="1868488" y="2062163"/>
          <p14:tracePt t="4794" x="1879600" y="2062163"/>
          <p14:tracePt t="4799" x="1892300" y="2062163"/>
          <p14:tracePt t="4808" x="1916113" y="2051050"/>
          <p14:tracePt t="4816" x="1933575" y="2044700"/>
          <p14:tracePt t="4823" x="1951038" y="2033588"/>
          <p14:tracePt t="4839" x="1957388" y="2027238"/>
          <p14:tracePt t="4847" x="1968500" y="2020888"/>
          <p14:tracePt t="4857" x="1968500" y="2003425"/>
          <p14:tracePt t="4862" x="1968500" y="1992313"/>
          <p14:tracePt t="4870" x="1974850" y="1968500"/>
          <p14:tracePt t="4878" x="1979613" y="1944688"/>
          <p14:tracePt t="4886" x="1979613" y="1903413"/>
          <p14:tracePt t="4893" x="1979613" y="1874838"/>
          <p14:tracePt t="4901" x="1979613" y="1822450"/>
          <p14:tracePt t="4908" x="1957388" y="1781175"/>
          <p14:tracePt t="4917" x="1938338" y="1739900"/>
          <p14:tracePt t="4924" x="1897063" y="1674813"/>
          <p14:tracePt t="4932" x="1851025" y="1622425"/>
          <p14:tracePt t="4940" x="1803400" y="1574800"/>
          <p14:tracePt t="4947" x="1744663" y="1533525"/>
          <p14:tracePt t="4954" x="1681163" y="1492250"/>
          <p14:tracePt t="4963" x="1627188" y="1474788"/>
          <p14:tracePt t="4971" x="1563688" y="1450975"/>
          <p14:tracePt t="4979" x="1522413" y="1446213"/>
          <p14:tracePt t="4985" x="1481138" y="1433513"/>
          <p14:tracePt t="4993" x="1468438" y="1433513"/>
          <p14:tracePt t="5002" x="1444625" y="1433513"/>
          <p14:tracePt t="5010" x="1439863" y="1433513"/>
          <p14:tracePt t="5018" x="1427163" y="1433513"/>
          <p14:tracePt t="5033" x="1422400" y="1433513"/>
          <p14:tracePt t="5064" x="1416050" y="1439863"/>
          <p14:tracePt t="5080" x="1409700" y="1457325"/>
          <p14:tracePt t="5087" x="1404938" y="1468438"/>
          <p14:tracePt t="5095" x="1404938" y="1492250"/>
          <p14:tracePt t="5103" x="1392238" y="1522413"/>
          <p14:tracePt t="5111" x="1392238" y="1550988"/>
          <p14:tracePt t="5117" x="1392238" y="1581150"/>
          <p14:tracePt t="5126" x="1392238" y="1616075"/>
          <p14:tracePt t="5133" x="1392238" y="1633538"/>
          <p14:tracePt t="5141" x="1392238" y="1657350"/>
          <p14:tracePt t="5148" x="1398588" y="1681163"/>
          <p14:tracePt t="5156" x="1409700" y="1692275"/>
          <p14:tracePt t="5165" x="1409700" y="1698625"/>
          <p14:tracePt t="5173" x="1422400" y="1709738"/>
          <p14:tracePt t="5180" x="1427163" y="1722438"/>
          <p14:tracePt t="5188" x="1439863" y="1727200"/>
          <p14:tracePt t="5196" x="1463675" y="1739900"/>
          <p14:tracePt t="5204" x="1481138" y="1739900"/>
          <p14:tracePt t="5211" x="1504950" y="1744663"/>
          <p14:tracePt t="5219" x="1533525" y="1744663"/>
          <p14:tracePt t="5226" x="1581150" y="1751013"/>
          <p14:tracePt t="5235" x="1633538" y="1763713"/>
          <p14:tracePt t="5243" x="1703388" y="1774825"/>
          <p14:tracePt t="5250" x="1779588" y="1785938"/>
          <p14:tracePt t="5258" x="1879600" y="1803400"/>
          <p14:tracePt t="5266" x="1992313" y="1822450"/>
          <p14:tracePt t="5273" x="2103438" y="1839913"/>
          <p14:tracePt t="5281" x="2214563" y="1857375"/>
          <p14:tracePt t="5288" x="2327275" y="1862138"/>
          <p14:tracePt t="5297" x="2420938" y="1874838"/>
          <p14:tracePt t="5304" x="2497138" y="1874838"/>
          <p14:tracePt t="5312" x="2579688" y="1874838"/>
          <p14:tracePt t="5320" x="2638425" y="1881188"/>
          <p14:tracePt t="5328" x="2697163" y="1881188"/>
          <p14:tracePt t="5336" x="2738438" y="1881188"/>
          <p14:tracePt t="5343" x="2779713" y="1881188"/>
          <p14:tracePt t="5351" x="2820988" y="1874838"/>
          <p14:tracePt t="5359" x="2860675" y="1874838"/>
          <p14:tracePt t="5367" x="2908300" y="1857375"/>
          <p14:tracePt t="5374" x="2967038" y="1851025"/>
          <p14:tracePt t="5382" x="3032125" y="1851025"/>
          <p14:tracePt t="5390" x="3097213" y="1833563"/>
          <p14:tracePt t="5398" x="3167063" y="1827213"/>
          <p14:tracePt t="5404" x="3225800" y="1822450"/>
          <p14:tracePt t="5413" x="3308350" y="1803400"/>
          <p14:tracePt t="5421" x="3367088" y="1798638"/>
          <p14:tracePt t="5429" x="3419475" y="1781175"/>
          <p14:tracePt t="5436" x="3478213" y="1774825"/>
          <p14:tracePt t="5444" x="3530600" y="1774825"/>
          <p14:tracePt t="5452" x="3589338" y="1768475"/>
          <p14:tracePt t="5460" x="3630613" y="1751013"/>
          <p14:tracePt t="5467" x="3678238" y="1751013"/>
          <p14:tracePt t="5474" x="3719513" y="1751013"/>
          <p14:tracePt t="5483" x="3760788" y="1739900"/>
          <p14:tracePt t="5491" x="3802063" y="1733550"/>
          <p14:tracePt t="5497" x="3836988" y="1733550"/>
          <p14:tracePt t="5506" x="3854450" y="1727200"/>
          <p14:tracePt t="5514" x="3871913" y="1722438"/>
          <p14:tracePt t="5522" x="3883025" y="1722438"/>
          <p14:tracePt t="7375" x="3889375" y="1722438"/>
          <p14:tracePt t="7383" x="3906838" y="1722438"/>
          <p14:tracePt t="7391" x="3924300" y="1722438"/>
          <p14:tracePt t="7398" x="3943350" y="1722438"/>
          <p14:tracePt t="7406" x="3978275" y="1722438"/>
          <p14:tracePt t="7414" x="4006850" y="1727200"/>
          <p14:tracePt t="7421" x="4048125" y="1727200"/>
          <p14:tracePt t="7429" x="4106863" y="1739900"/>
          <p14:tracePt t="7437" x="4178300" y="1757363"/>
          <p14:tracePt t="7445" x="4248150" y="1774825"/>
          <p14:tracePt t="7453" x="4330700" y="1781175"/>
          <p14:tracePt t="7461" x="4406900" y="1798638"/>
          <p14:tracePt t="7467" x="4483100" y="1798638"/>
          <p14:tracePt t="7476" x="4552950" y="1803400"/>
          <p14:tracePt t="7484" x="4611688" y="1803400"/>
          <p14:tracePt t="7492" x="4641850" y="1803400"/>
          <p14:tracePt t="7499" x="4665663" y="1798638"/>
          <p14:tracePt t="7507" x="4694238" y="1781175"/>
          <p14:tracePt t="7515" x="4724400" y="1744663"/>
          <p14:tracePt t="7523" x="4748213" y="1709738"/>
          <p14:tracePt t="7529" x="4787900" y="1646238"/>
          <p14:tracePt t="7538" x="4829175" y="1592263"/>
          <p14:tracePt t="7546" x="4859338" y="1539875"/>
          <p14:tracePt t="7554" x="4883150" y="1487488"/>
          <p14:tracePt t="7561" x="4894263" y="1446213"/>
          <p14:tracePt t="7569" x="4911725" y="1398588"/>
          <p14:tracePt t="7577" x="4924425" y="1357313"/>
          <p14:tracePt t="7584" x="4924425" y="1339850"/>
          <p14:tracePt t="7592" x="4924425" y="1316038"/>
          <p14:tracePt t="7600" x="4924425" y="1304925"/>
          <p14:tracePt t="7607" x="4924425" y="1298575"/>
          <p14:tracePt t="7623" x="4918075" y="1287463"/>
          <p14:tracePt t="7631" x="4911725" y="1281113"/>
          <p14:tracePt t="7639" x="4900613" y="1270000"/>
          <p14:tracePt t="7647" x="4865688" y="1257300"/>
          <p14:tracePt t="7654" x="4824413" y="1239838"/>
          <p14:tracePt t="7662" x="4783138" y="1222375"/>
          <p14:tracePt t="7670" x="4711700" y="1211263"/>
          <p14:tracePt t="7678" x="4641850" y="1187450"/>
          <p14:tracePt t="7686" x="4559300" y="1174750"/>
          <p14:tracePt t="7693" x="4471988" y="1152525"/>
          <p14:tracePt t="7701" x="4395788" y="1139825"/>
          <p14:tracePt t="7708" x="4306888" y="1128713"/>
          <p14:tracePt t="7716" x="4224338" y="1111250"/>
          <p14:tracePt t="7723" x="4154488" y="1104900"/>
          <p14:tracePt t="7732" x="4095750" y="1104900"/>
          <p14:tracePt t="7740" x="4054475" y="1098550"/>
          <p14:tracePt t="7748" x="4024313" y="1098550"/>
          <p14:tracePt t="7755" x="4002088" y="1098550"/>
          <p14:tracePt t="7763" x="3989388" y="1098550"/>
          <p14:tracePt t="7771" x="3978275" y="1098550"/>
          <p14:tracePt t="7779" x="3954463" y="1098550"/>
          <p14:tracePt t="7786" x="3948113" y="1098550"/>
          <p14:tracePt t="7794" x="3924300" y="1104900"/>
          <p14:tracePt t="7802" x="3902075" y="1111250"/>
          <p14:tracePt t="7810" x="3865563" y="1116013"/>
          <p14:tracePt t="7816" x="3854450" y="1128713"/>
          <p14:tracePt t="7825" x="3836988" y="1133475"/>
          <p14:tracePt t="7833" x="3830638" y="1139825"/>
          <p14:tracePt t="7841" x="3813175" y="1146175"/>
          <p14:tracePt t="7848" x="3806825" y="1163638"/>
          <p14:tracePt t="7856" x="3795713" y="1169988"/>
          <p14:tracePt t="7864" x="3789363" y="1187450"/>
          <p14:tracePt t="7871" x="3784600" y="1204913"/>
          <p14:tracePt t="7879" x="3778250" y="1228725"/>
          <p14:tracePt t="7887" x="3771900" y="1250950"/>
          <p14:tracePt t="7895" x="3765550" y="1287463"/>
          <p14:tracePt t="7903" x="3760788" y="1328738"/>
          <p14:tracePt t="7910" x="3743325" y="1370013"/>
          <p14:tracePt t="7918" x="3736975" y="1409700"/>
          <p14:tracePt t="7926" x="3725863" y="1450975"/>
          <p14:tracePt t="7934" x="3719513" y="1481138"/>
          <p14:tracePt t="7942" x="3713163" y="1504950"/>
          <p14:tracePt t="7949" x="3706813" y="1527175"/>
          <p14:tracePt t="7956" x="3702050" y="1539875"/>
          <p14:tracePt t="7965" x="3702050" y="1546225"/>
          <p14:tracePt t="7977" x="3702050" y="1557338"/>
          <p14:tracePt t="7980" x="3702050" y="1568450"/>
          <p14:tracePt t="7996" x="3702050" y="1581150"/>
          <p14:tracePt t="8004" x="3702050" y="1592263"/>
          <p14:tracePt t="8011" x="3702050" y="1598613"/>
          <p14:tracePt t="8019" x="3706813" y="1616075"/>
          <p14:tracePt t="8027" x="3706813" y="1633538"/>
          <p14:tracePt t="8034" x="3713163" y="1639888"/>
          <p14:tracePt t="8041" x="3725863" y="1657350"/>
          <p14:tracePt t="8050" x="3730625" y="1668463"/>
          <p14:tracePt t="8057" x="3743325" y="1681163"/>
          <p14:tracePt t="8066" x="3748088" y="1685925"/>
          <p14:tracePt t="8074" x="3754438" y="1685925"/>
          <p14:tracePt t="8080" x="3778250" y="1692275"/>
          <p14:tracePt t="8088" x="3789363" y="1698625"/>
          <p14:tracePt t="8097" x="3806825" y="1704975"/>
          <p14:tracePt t="8104" x="3819525" y="1709738"/>
          <p14:tracePt t="8112" x="3860800" y="1722438"/>
          <p14:tracePt t="8120" x="3889375" y="1722438"/>
          <p14:tracePt t="8128" x="3943350" y="1739900"/>
          <p14:tracePt t="8135" x="3995738" y="1751013"/>
          <p14:tracePt t="8143" x="4054475" y="1763713"/>
          <p14:tracePt t="8150" x="4100513" y="1763713"/>
          <p14:tracePt t="8159" x="4154488" y="1768475"/>
          <p14:tracePt t="8167" x="4200525" y="1774825"/>
          <p14:tracePt t="8173" x="4241800" y="1781175"/>
          <p14:tracePt t="8182" x="4265613" y="1781175"/>
          <p14:tracePt t="8190" x="4289425" y="1781175"/>
          <p14:tracePt t="8197" x="4313238" y="1781175"/>
          <p14:tracePt t="8205" x="4324350" y="1781175"/>
          <p14:tracePt t="8213" x="4341813" y="1781175"/>
          <p14:tracePt t="8221" x="4354513" y="1781175"/>
          <p14:tracePt t="8229" x="4359275" y="1781175"/>
          <p14:tracePt t="8235" x="4365625" y="1781175"/>
          <p14:tracePt t="8260" x="4371975" y="1781175"/>
          <p14:tracePt t="8275" x="4376738" y="1781175"/>
          <p14:tracePt t="8283" x="4389438" y="1781175"/>
          <p14:tracePt t="8291" x="4395788" y="1781175"/>
          <p14:tracePt t="8298" x="4413250" y="1781175"/>
          <p14:tracePt t="8305" x="4424363" y="1774825"/>
          <p14:tracePt t="8314" x="4430713" y="1774825"/>
          <p14:tracePt t="8322" x="4441825" y="1774825"/>
          <p14:tracePt t="8328" x="4448175" y="1768475"/>
          <p14:tracePt t="8368" x="4454525" y="1768475"/>
          <p14:tracePt t="8399" x="4454525" y="1763713"/>
          <p14:tracePt t="8407" x="4459288" y="1757363"/>
          <p14:tracePt t="8414" x="4465638" y="1739900"/>
          <p14:tracePt t="8421" x="4476750" y="1716088"/>
          <p14:tracePt t="8430" x="4483100" y="1692275"/>
          <p14:tracePt t="8438" x="4489450" y="1668463"/>
          <p14:tracePt t="8446" x="4494213" y="1639888"/>
          <p14:tracePt t="8454" x="4494213" y="1609725"/>
          <p14:tracePt t="8461" x="4500563" y="1585913"/>
          <p14:tracePt t="8469" x="4500563" y="1563688"/>
          <p14:tracePt t="8477" x="4500563" y="1546225"/>
          <p14:tracePt t="8485" x="4500563" y="1533525"/>
          <p14:tracePt t="8492" x="4500563" y="1522413"/>
          <p14:tracePt t="8500" x="4494213" y="1516063"/>
          <p14:tracePt t="8516" x="4489450" y="1504950"/>
          <p14:tracePt t="8523" x="4489450" y="1498600"/>
          <p14:tracePt t="8539" x="4483100" y="1492250"/>
          <p14:tracePt t="8547" x="4476750" y="1481138"/>
          <p14:tracePt t="8554" x="4471988" y="1481138"/>
          <p14:tracePt t="8571" x="4459288" y="1474788"/>
          <p14:tracePt t="8578" x="4454525" y="1468438"/>
          <p14:tracePt t="8584" x="4441825" y="1468438"/>
          <p14:tracePt t="8593" x="4430713" y="1468438"/>
          <p14:tracePt t="8600" x="4413250" y="1468438"/>
          <p14:tracePt t="8608" x="4395788" y="1468438"/>
          <p14:tracePt t="8616" x="4376738" y="1463675"/>
          <p14:tracePt t="8623" x="4371975" y="1463675"/>
          <p14:tracePt t="8632" x="4354513" y="1463675"/>
          <p14:tracePt t="8639" x="4341813" y="1457325"/>
          <p14:tracePt t="8647" x="4330700" y="1457325"/>
          <p14:tracePt t="8655" x="4313238" y="1457325"/>
          <p14:tracePt t="8663" x="4300538" y="1457325"/>
          <p14:tracePt t="8671" x="4289425" y="1450975"/>
          <p14:tracePt t="8678" x="4265613" y="1450975"/>
          <p14:tracePt t="8685" x="4248150" y="1450975"/>
          <p14:tracePt t="8693" x="4224338" y="1450975"/>
          <p14:tracePt t="8702" x="4217988" y="1450975"/>
          <p14:tracePt t="8708" x="4195763" y="1450975"/>
          <p14:tracePt t="8717" x="4171950" y="1450975"/>
          <p14:tracePt t="8725" x="4154488" y="1450975"/>
          <p14:tracePt t="8734" x="4130675" y="1450975"/>
          <p14:tracePt t="8741" x="4113213" y="1457325"/>
          <p14:tracePt t="8747" x="4095750" y="1457325"/>
          <p14:tracePt t="8756" x="4083050" y="1463675"/>
          <p14:tracePt t="8764" x="4060825" y="1463675"/>
          <p14:tracePt t="8771" x="4041775" y="1468438"/>
          <p14:tracePt t="8779" x="4024313" y="1474788"/>
          <p14:tracePt t="8787" x="4013200" y="1474788"/>
          <p14:tracePt t="8796" x="3989388" y="1474788"/>
          <p14:tracePt t="8803" x="3978275" y="1481138"/>
          <p14:tracePt t="8810" x="3965575" y="1487488"/>
          <p14:tracePt t="8818" x="3954463" y="1492250"/>
          <p14:tracePt t="8828" x="3943350" y="1492250"/>
          <p14:tracePt t="8834" x="3930650" y="1492250"/>
          <p14:tracePt t="8841" x="3924300" y="1498600"/>
          <p14:tracePt t="8849" x="3919538" y="1504950"/>
          <p14:tracePt t="8856" x="3913188" y="1509713"/>
          <p14:tracePt t="8880" x="3906838" y="1522413"/>
          <p14:tracePt t="8888" x="3902075" y="1527175"/>
          <p14:tracePt t="8896" x="3895725" y="1533525"/>
          <p14:tracePt t="8903" x="3889375" y="1550988"/>
          <p14:tracePt t="8911" x="3889375" y="1568450"/>
          <p14:tracePt t="8942" x="3889375" y="1581150"/>
          <p14:tracePt t="8950" x="3889375" y="1598613"/>
          <p14:tracePt t="8958" x="3889375" y="1616075"/>
          <p14:tracePt t="8966" x="3889375" y="1633538"/>
          <p14:tracePt t="8972" x="3889375" y="1639888"/>
          <p14:tracePt t="8981" x="3889375" y="1651000"/>
          <p14:tracePt t="9012" x="3895725" y="1651000"/>
          <p14:tracePt t="9128" x="3902075" y="1651000"/>
          <p14:tracePt t="9144" x="3902075" y="1657350"/>
          <p14:tracePt t="9175" x="3906838" y="1657350"/>
          <p14:tracePt t="9190" x="3913188" y="1657350"/>
          <p14:tracePt t="9198" x="3913188" y="1663700"/>
          <p14:tracePt t="9206" x="3919538" y="1668463"/>
          <p14:tracePt t="9214" x="3924300" y="1685925"/>
          <p14:tracePt t="9221" x="3930650" y="1698625"/>
          <p14:tracePt t="9229" x="3954463" y="1727200"/>
          <p14:tracePt t="9237" x="3960813" y="1757363"/>
          <p14:tracePt t="9245" x="3971925" y="1792288"/>
          <p14:tracePt t="9252" x="3983038" y="1833563"/>
          <p14:tracePt t="9260" x="4002088" y="1885950"/>
          <p14:tracePt t="9267" x="4006850" y="1939925"/>
          <p14:tracePt t="9276" x="4006850" y="1985963"/>
          <p14:tracePt t="9284" x="4006850" y="2009775"/>
          <p14:tracePt t="9291" x="4006850" y="2027238"/>
          <p14:tracePt t="11232" x="4006850" y="2020888"/>
          <p14:tracePt t="11239" x="4006850" y="2016125"/>
          <p14:tracePt t="11254" x="4006850" y="2009775"/>
          <p14:tracePt t="11270" x="4006850" y="2003425"/>
          <p14:tracePt t="12100" x="4006850" y="1998663"/>
          <p14:tracePt t="12107" x="4006850" y="1992313"/>
          <p14:tracePt t="12115" x="4006850" y="1985963"/>
          <p14:tracePt t="12139" x="4006850" y="1981200"/>
          <p14:tracePt t="12162" x="4006850" y="1974850"/>
          <p14:tracePt t="12185" x="4006850" y="1968500"/>
          <p14:tracePt t="12193" x="4006850" y="1962150"/>
          <p14:tracePt t="12201" x="4006850" y="1957388"/>
          <p14:tracePt t="12216" x="4006850" y="1951038"/>
          <p14:tracePt t="12223" x="4006850" y="1944688"/>
          <p14:tracePt t="12573" x="4013200" y="1951038"/>
          <p14:tracePt t="12581" x="4013200" y="1957388"/>
          <p14:tracePt t="12776" x="4019550" y="1957388"/>
          <p14:tracePt t="13326" x="4019550" y="1951038"/>
          <p14:tracePt t="13993" x="4019550" y="1944688"/>
          <p14:tracePt t="14008" x="4019550" y="1933575"/>
          <p14:tracePt t="14016" x="4019550" y="1927225"/>
          <p14:tracePt t="14024" x="4019550" y="1920875"/>
          <p14:tracePt t="14032" x="4019550" y="1909763"/>
          <p14:tracePt t="14047" x="4019550" y="1898650"/>
          <p14:tracePt t="14055" x="4019550" y="1885950"/>
          <p14:tracePt t="14070" x="4013200" y="1881188"/>
          <p14:tracePt t="14086" x="4013200" y="1874838"/>
          <p14:tracePt t="14094" x="4013200" y="1868488"/>
          <p14:tracePt t="14117" x="4013200" y="1862138"/>
          <p14:tracePt t="14621" x="4013200" y="1868488"/>
          <p14:tracePt t="14628" x="4013200" y="1881188"/>
          <p14:tracePt t="14644" x="4013200" y="1885950"/>
          <p14:tracePt t="14660" x="4013200" y="1892300"/>
          <p14:tracePt t="14675" x="4013200" y="1898650"/>
          <p14:tracePt t="15366" x="4019550" y="1898650"/>
          <p14:tracePt t="15374" x="4024313" y="1898650"/>
          <p14:tracePt t="15381" x="4030663" y="1898650"/>
          <p14:tracePt t="15389" x="4041775" y="1885950"/>
          <p14:tracePt t="15397" x="4048125" y="1885950"/>
          <p14:tracePt t="15405" x="4054475" y="1881188"/>
          <p14:tracePt t="15413" x="4060825" y="1874838"/>
          <p14:tracePt t="15420" x="4078288" y="1862138"/>
          <p14:tracePt t="15436" x="4095750" y="1851025"/>
          <p14:tracePt t="15444" x="4095750" y="1844675"/>
          <p14:tracePt t="15451" x="4100513" y="1839913"/>
          <p14:tracePt t="15459" x="4106863" y="1833563"/>
          <p14:tracePt t="15467" x="4106863" y="1827213"/>
          <p14:tracePt t="15475" x="4113213" y="1822450"/>
          <p14:tracePt t="15490" x="4119563" y="1822450"/>
          <p14:tracePt t="15631" x="4119563" y="1809750"/>
          <p14:tracePt t="15638" x="4124325" y="1809750"/>
          <p14:tracePt t="15646" x="4124325" y="1803400"/>
          <p14:tracePt t="15661" x="4124325" y="1798638"/>
          <p14:tracePt t="15669" x="4130675" y="1798638"/>
          <p14:tracePt t="15747" x="4130675" y="1792288"/>
          <p14:tracePt t="16320" x="4130675" y="1785938"/>
          <p14:tracePt t="16328" x="4130675" y="1774825"/>
          <p14:tracePt t="16336" x="4130675" y="1768475"/>
          <p14:tracePt t="16344" x="4130675" y="1757363"/>
          <p14:tracePt t="16359" x="4137025" y="1757363"/>
          <p14:tracePt t="16887" x="4137025" y="1763713"/>
          <p14:tracePt t="16894" x="4137025" y="1774825"/>
          <p14:tracePt t="16902" x="4141788" y="1785938"/>
          <p14:tracePt t="16910" x="4141788" y="1792288"/>
          <p14:tracePt t="16918" x="4148138" y="1803400"/>
          <p14:tracePt t="16925" x="4148138" y="1809750"/>
          <p14:tracePt t="16933" x="4148138" y="1822450"/>
          <p14:tracePt t="17026" x="4154488" y="1822450"/>
          <p14:tracePt t="17437" x="4165600" y="1809750"/>
          <p14:tracePt t="17445" x="4189413" y="1781175"/>
          <p14:tracePt t="17453" x="4217988" y="1744663"/>
          <p14:tracePt t="17461" x="4254500" y="1704975"/>
          <p14:tracePt t="17468" x="4283075" y="1674813"/>
          <p14:tracePt t="17476" x="4330700" y="1646238"/>
          <p14:tracePt t="17484" x="4354513" y="1627188"/>
          <p14:tracePt t="17492" x="4371975" y="1616075"/>
          <p14:tracePt t="17499" x="4383088" y="1609725"/>
          <p14:tracePt t="17508" x="4395788" y="1604963"/>
          <p14:tracePt t="17515" x="4406900" y="1598613"/>
          <p14:tracePt t="17523" x="4424363" y="1598613"/>
          <p14:tracePt t="17530" x="4430713" y="1598613"/>
          <p14:tracePt t="17538" x="4459288" y="1598613"/>
          <p14:tracePt t="17546" x="4518025" y="1598613"/>
          <p14:tracePt t="17554" x="4600575" y="1598613"/>
          <p14:tracePt t="17562" x="4706938" y="1616075"/>
          <p14:tracePt t="17569" x="4852988" y="1622425"/>
          <p14:tracePt t="17577" x="5083175" y="1646238"/>
          <p14:tracePt t="17584" x="5329238" y="1674813"/>
          <p14:tracePt t="17592" x="5634038" y="1698625"/>
          <p14:tracePt t="17600" x="5957888" y="1727200"/>
          <p14:tracePt t="17608" x="6262688" y="1751013"/>
          <p14:tracePt t="17616" x="6534150" y="1781175"/>
          <p14:tracePt t="17623" x="6710363" y="1781175"/>
          <p14:tracePt t="17631" x="6810375" y="1781175"/>
          <p14:tracePt t="17638" x="6880225" y="1774825"/>
          <p14:tracePt t="17647" x="6897688" y="1774825"/>
          <p14:tracePt t="17655" x="6904038" y="1774825"/>
          <p14:tracePt t="17779" x="6910388" y="1774825"/>
          <p14:tracePt t="17786" x="6915150" y="1768475"/>
          <p14:tracePt t="17794" x="6932613" y="1763713"/>
          <p14:tracePt t="17802" x="6951663" y="1757363"/>
          <p14:tracePt t="17810" x="6973888" y="1757363"/>
          <p14:tracePt t="17817" x="6997700" y="1744663"/>
          <p14:tracePt t="17825" x="7015163" y="1739900"/>
          <p14:tracePt t="17833" x="7032625" y="1733550"/>
          <p14:tracePt t="17841" x="7056438" y="1727200"/>
          <p14:tracePt t="17849" x="7073900" y="1716088"/>
          <p14:tracePt t="17855" x="7091363" y="1709738"/>
          <p14:tracePt t="17863" x="7104063" y="1704975"/>
          <p14:tracePt t="17871" x="7108825" y="1698625"/>
          <p14:tracePt t="17880" x="7127875" y="1692275"/>
          <p14:tracePt t="17887" x="7127875" y="1681163"/>
          <p14:tracePt t="17895" x="7132638" y="1674813"/>
          <p14:tracePt t="18485" x="7145338" y="1674813"/>
          <p14:tracePt t="18492" x="7150100" y="1685925"/>
          <p14:tracePt t="18500" x="7150100" y="1692275"/>
          <p14:tracePt t="18508" x="7156450" y="1692275"/>
          <p14:tracePt t="18516" x="7162800" y="1698625"/>
          <p14:tracePt t="18524" x="7162800" y="1704975"/>
          <p14:tracePt t="18531" x="7167563" y="1709738"/>
          <p14:tracePt t="18547" x="7167563" y="1716088"/>
          <p14:tracePt t="18562" x="7173913" y="1722438"/>
          <p14:tracePt t="18571" x="7186613" y="1727200"/>
          <p14:tracePt t="18577" x="7186613" y="1733550"/>
          <p14:tracePt t="18593" x="7191375" y="1733550"/>
          <p14:tracePt t="18601" x="7191375" y="1739900"/>
          <p14:tracePt t="18617" x="7197725" y="1739900"/>
          <p14:tracePt t="18671" x="7204075" y="1739900"/>
          <p14:tracePt t="18702" x="7208838" y="1739900"/>
          <p14:tracePt t="18725" x="7215188" y="1739900"/>
          <p14:tracePt t="18756" x="7221538" y="1739900"/>
          <p14:tracePt t="18772" x="7232650" y="1739900"/>
          <p14:tracePt t="18803" x="7245350" y="1744663"/>
          <p14:tracePt t="18811" x="7256463" y="1744663"/>
          <p14:tracePt t="18826" x="7267575" y="1751013"/>
          <p14:tracePt t="18834" x="7273925" y="1751013"/>
          <p14:tracePt t="18849" x="7285038" y="1751013"/>
          <p14:tracePt t="18983" x="7291388" y="1751013"/>
          <p14:tracePt t="18989" x="7297738" y="1757363"/>
          <p14:tracePt t="19005" x="7308850" y="1757363"/>
          <p14:tracePt t="19012" x="7315200" y="1757363"/>
          <p14:tracePt t="19020" x="7326313" y="1757363"/>
          <p14:tracePt t="19028" x="7345363" y="1763713"/>
          <p14:tracePt t="19036" x="7367588" y="1763713"/>
          <p14:tracePt t="19043" x="7391400" y="1763713"/>
          <p14:tracePt t="19051" x="7421563" y="1768475"/>
          <p14:tracePt t="19059" x="7467600" y="1768475"/>
          <p14:tracePt t="19067" x="7521575" y="1768475"/>
          <p14:tracePt t="19074" x="7580313" y="1781175"/>
          <p14:tracePt t="19081" x="7626350" y="1781175"/>
          <p14:tracePt t="19089" x="7667625" y="1781175"/>
          <p14:tracePt t="19098" x="7708900" y="1781175"/>
          <p14:tracePt t="19105" x="7732713" y="1774825"/>
          <p14:tracePt t="19113" x="7761288" y="1757363"/>
          <p14:tracePt t="19121" x="7778750" y="1744663"/>
          <p14:tracePt t="19129" x="7796213" y="1744663"/>
          <p14:tracePt t="19137" x="7815263" y="1733550"/>
          <p14:tracePt t="19144" x="7820025" y="1733550"/>
          <p14:tracePt t="19152" x="7820025" y="1727200"/>
          <p14:tracePt t="19159" x="7820025" y="1722438"/>
          <p14:tracePt t="19571" x="7808913" y="1722438"/>
          <p14:tracePt t="19579" x="7785100" y="1722438"/>
          <p14:tracePt t="19587" x="7767638" y="1722438"/>
          <p14:tracePt t="19594" x="7726363" y="1722438"/>
          <p14:tracePt t="19602" x="7667625" y="1722438"/>
          <p14:tracePt t="19610" x="7602538" y="1722438"/>
          <p14:tracePt t="19618" x="7502525" y="1722438"/>
          <p14:tracePt t="19625" x="7415213" y="1727200"/>
          <p14:tracePt t="19633" x="7321550" y="1727200"/>
          <p14:tracePt t="19641" x="7208838" y="1739900"/>
          <p14:tracePt t="19649" x="7108825" y="1757363"/>
          <p14:tracePt t="19656" x="7004050" y="1768475"/>
          <p14:tracePt t="19664" x="6892925" y="1785938"/>
          <p14:tracePt t="19672" x="6792913" y="1798638"/>
          <p14:tracePt t="19680" x="6692900" y="1816100"/>
          <p14:tracePt t="19686" x="6586538" y="1827213"/>
          <p14:tracePt t="19695" x="6480175" y="1833563"/>
          <p14:tracePt t="19703" x="6357938" y="1851025"/>
          <p14:tracePt t="19711" x="6192838" y="1862138"/>
          <p14:tracePt t="19718" x="6022975" y="1874838"/>
          <p14:tracePt t="19726" x="5840413" y="1881188"/>
          <p14:tracePt t="19734" x="5640388" y="1881188"/>
          <p14:tracePt t="19742" x="5435600" y="1892300"/>
          <p14:tracePt t="19750" x="5211763" y="1903413"/>
          <p14:tracePt t="19756" x="4994275" y="1903413"/>
          <p14:tracePt t="19765" x="4794250" y="1903413"/>
          <p14:tracePt t="19772" x="4611688" y="1903413"/>
          <p14:tracePt t="19781" x="4430713" y="1903413"/>
          <p14:tracePt t="19788" x="4248150" y="1903413"/>
          <p14:tracePt t="19796" x="4065588" y="1916113"/>
          <p14:tracePt t="19804" x="3924300" y="1916113"/>
          <p14:tracePt t="19812" x="3778250" y="1909763"/>
          <p14:tracePt t="19819" x="3630613" y="1903413"/>
          <p14:tracePt t="19827" x="3536950" y="1903413"/>
          <p14:tracePt t="19834" x="3436938" y="1885950"/>
          <p14:tracePt t="19843" x="3360738" y="1885950"/>
          <p14:tracePt t="19850" x="3290888" y="1868488"/>
          <p14:tracePt t="19857" x="3232150" y="1862138"/>
          <p14:tracePt t="19866" x="3178175" y="1857375"/>
          <p14:tracePt t="19874" x="3119438" y="1839913"/>
          <p14:tracePt t="19881" x="3055938" y="1833563"/>
          <p14:tracePt t="19888" x="2990850" y="1827213"/>
          <p14:tracePt t="19897" x="2908300" y="1803400"/>
          <p14:tracePt t="19905" x="2825750" y="1785938"/>
          <p14:tracePt t="19912" x="2749550" y="1768475"/>
          <p14:tracePt t="19919" x="2667000" y="1751013"/>
          <p14:tracePt t="19928" x="2590800" y="1739900"/>
          <p14:tracePt t="19935" x="2527300" y="1716088"/>
          <p14:tracePt t="19943" x="2455863" y="1709738"/>
          <p14:tracePt t="19951" x="2379663" y="1692275"/>
          <p14:tracePt t="19959" x="2309813" y="1692275"/>
          <p14:tracePt t="19967" x="2238375" y="1674813"/>
          <p14:tracePt t="19977" x="2168525" y="1657350"/>
          <p14:tracePt t="19983" x="2109788" y="1651000"/>
          <p14:tracePt t="19990" x="2062163" y="1646238"/>
          <p14:tracePt t="19998" x="2016125" y="1633538"/>
          <p14:tracePt t="20006" x="1985963" y="1633538"/>
          <p14:tracePt t="20013" x="1962150" y="1633538"/>
          <p14:tracePt t="20020" x="1951038" y="1633538"/>
          <p14:tracePt t="20029" x="1933575" y="1633538"/>
          <p14:tracePt t="20037" x="1916113" y="1633538"/>
          <p14:tracePt t="20043" x="1897063" y="1627188"/>
          <p14:tracePt t="20052" x="1862138" y="1627188"/>
          <p14:tracePt t="20059" x="1844675" y="1627188"/>
          <p14:tracePt t="20068" x="1820863" y="1627188"/>
          <p14:tracePt t="20075" x="1798638" y="1627188"/>
          <p14:tracePt t="20083" x="1774825" y="1633538"/>
          <p14:tracePt t="20091" x="1757363" y="1639888"/>
          <p14:tracePt t="20106" x="1751013" y="1646238"/>
          <p14:tracePt t="20114" x="1751013" y="1651000"/>
          <p14:tracePt t="20122" x="1744663" y="1651000"/>
          <p14:tracePt t="20137" x="1744663" y="1657350"/>
          <p14:tracePt t="20145" x="1744663" y="1668463"/>
          <p14:tracePt t="20161" x="1744663" y="1681163"/>
          <p14:tracePt t="20169" x="1744663" y="1685925"/>
          <p14:tracePt t="20176" x="1751013" y="1698625"/>
          <p14:tracePt t="20184" x="1757363" y="1716088"/>
          <p14:tracePt t="20192" x="1774825" y="1739900"/>
          <p14:tracePt t="20199" x="1803400" y="1768475"/>
          <p14:tracePt t="20207" x="1857375" y="1798638"/>
          <p14:tracePt t="20215" x="1916113" y="1827213"/>
          <p14:tracePt t="20223" x="2020888" y="1862138"/>
          <p14:tracePt t="20231" x="2192338" y="1892300"/>
          <p14:tracePt t="20237" x="2386013" y="1927225"/>
          <p14:tracePt t="20246" x="2649538" y="1939925"/>
          <p14:tracePt t="20254" x="2932113" y="1957388"/>
          <p14:tracePt t="20262" x="3254375" y="1968500"/>
          <p14:tracePt t="20268" x="3571875" y="1968500"/>
          <p14:tracePt t="20277" x="3895725" y="1981200"/>
          <p14:tracePt t="20285" x="4213225" y="1981200"/>
          <p14:tracePt t="20292" x="4530725" y="1981200"/>
          <p14:tracePt t="20300" x="4846638" y="1981200"/>
          <p14:tracePt t="20308" x="5146675" y="1981200"/>
          <p14:tracePt t="20316" x="5446713" y="1981200"/>
          <p14:tracePt t="20323" x="5746750" y="1981200"/>
          <p14:tracePt t="20331" x="6027738" y="1974850"/>
          <p14:tracePt t="20339" x="6286500" y="1974850"/>
          <p14:tracePt t="20347" x="6551613" y="1962150"/>
          <p14:tracePt t="20355" x="6797675" y="1939925"/>
          <p14:tracePt t="20362" x="7021513" y="1927225"/>
          <p14:tracePt t="20370" x="7232650" y="1892300"/>
          <p14:tracePt t="20377" x="7443788" y="1868488"/>
          <p14:tracePt t="20386" x="7650163" y="1844675"/>
          <p14:tracePt t="20394" x="7837488" y="1822450"/>
          <p14:tracePt t="20401" x="8067675" y="1785938"/>
          <p14:tracePt t="20409" x="8320088" y="1744663"/>
          <p14:tracePt t="20416" x="8583613" y="1722438"/>
          <p14:tracePt t="20423" x="8855075" y="1681163"/>
          <p14:tracePt t="20432" x="9131300" y="1633538"/>
          <p14:tracePt t="20439" x="9359900" y="1592263"/>
          <p14:tracePt t="20448" x="9547225" y="1574800"/>
          <p14:tracePt t="20455" x="9705975" y="1527175"/>
          <p14:tracePt t="20462" x="9823450" y="1509713"/>
          <p14:tracePt t="20471" x="9894888" y="1487488"/>
          <p14:tracePt t="20479" x="9940925" y="1474788"/>
          <p14:tracePt t="20486" x="9959975" y="1463675"/>
          <p14:tracePt t="20494" x="9959975" y="1457325"/>
          <p14:tracePt t="20525" x="9959975" y="1450975"/>
          <p14:tracePt t="20533" x="9959975" y="1428750"/>
          <p14:tracePt t="20541" x="9947275" y="1404938"/>
          <p14:tracePt t="20549" x="9929813" y="1370013"/>
          <p14:tracePt t="20555" x="9894888" y="1316038"/>
          <p14:tracePt t="20564" x="9859963" y="1270000"/>
          <p14:tracePt t="20571" x="9805988" y="1222375"/>
          <p14:tracePt t="20580" x="9753600" y="1174750"/>
          <p14:tracePt t="20587" x="9677400" y="1133475"/>
          <p14:tracePt t="20595" x="9612313" y="1087438"/>
          <p14:tracePt t="20602" x="9542463" y="1039813"/>
          <p14:tracePt t="20611" x="9459913" y="998538"/>
          <p14:tracePt t="20618" x="9377363" y="969963"/>
          <p14:tracePt t="20625" x="9277350" y="935038"/>
          <p14:tracePt t="20634" x="9159875" y="904875"/>
          <p14:tracePt t="20642" x="9007475" y="887413"/>
          <p14:tracePt t="20650" x="8824913" y="876300"/>
          <p14:tracePt t="20657" x="8637588" y="852488"/>
          <p14:tracePt t="20665" x="8455025" y="852488"/>
          <p14:tracePt t="20673" x="8272463" y="839788"/>
          <p14:tracePt t="20681" x="8085138" y="846138"/>
          <p14:tracePt t="20688" x="7896225" y="869950"/>
          <p14:tracePt t="20696" x="7708900" y="893763"/>
          <p14:tracePt t="20704" x="7497763" y="928688"/>
          <p14:tracePt t="20712" x="7315200" y="969963"/>
          <p14:tracePt t="20719" x="7121525" y="1016000"/>
          <p14:tracePt t="20726" x="6973888" y="1069975"/>
          <p14:tracePt t="20735" x="6845300" y="1128713"/>
          <p14:tracePt t="20743" x="6762750" y="1181100"/>
          <p14:tracePt t="20750" x="6697663" y="1216025"/>
          <p14:tracePt t="20758" x="6645275" y="1263650"/>
          <p14:tracePt t="20766" x="6604000" y="1292225"/>
          <p14:tracePt t="20774" x="6562725" y="1339850"/>
          <p14:tracePt t="20781" x="6538913" y="1381125"/>
          <p14:tracePt t="20789" x="6521450" y="1428750"/>
          <p14:tracePt t="20797" x="6516688" y="1474788"/>
          <p14:tracePt t="20805" x="6499225" y="1527175"/>
          <p14:tracePt t="20813" x="6499225" y="1585913"/>
          <p14:tracePt t="20820" x="6492875" y="1657350"/>
          <p14:tracePt t="20828" x="6492875" y="1716088"/>
          <p14:tracePt t="20836" x="6492875" y="1792288"/>
          <p14:tracePt t="20843" x="6516688" y="1874838"/>
          <p14:tracePt t="20851" x="6538913" y="1957388"/>
          <p14:tracePt t="20859" x="6592888" y="2039938"/>
          <p14:tracePt t="20867" x="6638925" y="2120900"/>
          <p14:tracePt t="20875" x="6715125" y="2185988"/>
          <p14:tracePt t="20882" x="6815138" y="2268538"/>
          <p14:tracePt t="20889" x="6969125" y="2344738"/>
          <p14:tracePt t="20898" x="7150100" y="2414588"/>
          <p14:tracePt t="20906" x="7367588" y="2473325"/>
          <p14:tracePt t="20913" x="7602538" y="2509838"/>
          <p14:tracePt t="20921" x="7867650" y="2532063"/>
          <p14:tracePt t="20929" x="8143875" y="2532063"/>
          <p14:tracePt t="20937" x="8407400" y="2527300"/>
          <p14:tracePt t="20944" x="8678863" y="2503488"/>
          <p14:tracePt t="20952" x="8924925" y="2468563"/>
          <p14:tracePt t="20960" x="9159875" y="2414588"/>
          <p14:tracePt t="20968" x="9377363" y="2355850"/>
          <p14:tracePt t="20975" x="9577388" y="2297113"/>
          <p14:tracePt t="20983" x="9783763" y="2238375"/>
          <p14:tracePt t="20991" x="9929813" y="2162175"/>
          <p14:tracePt t="21000" x="10012363" y="2109788"/>
          <p14:tracePt t="21006" x="10071100" y="2074863"/>
          <p14:tracePt t="21014" x="10094913" y="2039938"/>
          <p14:tracePt t="21022" x="10117138" y="2016125"/>
          <p14:tracePt t="21030" x="10123488" y="1992313"/>
          <p14:tracePt t="21037" x="10129838" y="1968500"/>
          <p14:tracePt t="21045" x="10129838" y="1944688"/>
          <p14:tracePt t="21053" x="10129838" y="1916113"/>
          <p14:tracePt t="21062" x="10123488" y="1874838"/>
          <p14:tracePt t="21069" x="10106025" y="1833563"/>
          <p14:tracePt t="21076" x="10082213" y="1781175"/>
          <p14:tracePt t="21084" x="10040938" y="1727200"/>
          <p14:tracePt t="21092" x="9999663" y="1681163"/>
          <p14:tracePt t="21099" x="9953625" y="1633538"/>
          <p14:tracePt t="21106" x="9888538" y="1592263"/>
          <p14:tracePt t="21115" x="9818688" y="1546225"/>
          <p14:tracePt t="21122" x="9736138" y="1504950"/>
          <p14:tracePt t="21131" x="9653588" y="1463675"/>
          <p14:tracePt t="21138" x="9553575" y="1428750"/>
          <p14:tracePt t="21146" x="9429750" y="1392238"/>
          <p14:tracePt t="21158" x="9294813" y="1374775"/>
          <p14:tracePt t="21162" x="9201150" y="1357313"/>
          <p14:tracePt t="21169" x="9090025" y="1350963"/>
          <p14:tracePt t="21177" x="8955088" y="1339850"/>
          <p14:tracePt t="21185" x="8837613" y="1339850"/>
          <p14:tracePt t="21192" x="8696325" y="1339850"/>
          <p14:tracePt t="21200" x="8531225" y="1346200"/>
          <p14:tracePt t="21208" x="8337550" y="1370013"/>
          <p14:tracePt t="21216" x="8150225" y="1387475"/>
          <p14:tracePt t="21223" x="7978775" y="1422400"/>
          <p14:tracePt t="21231" x="7815263" y="1463675"/>
          <p14:tracePt t="21239" x="7678738" y="1492250"/>
          <p14:tracePt t="21247" x="7556500" y="1539875"/>
          <p14:tracePt t="21255" x="7450138" y="1574800"/>
          <p14:tracePt t="21262" x="7367588" y="1609725"/>
          <p14:tracePt t="21270" x="7308850" y="1633538"/>
          <p14:tracePt t="21278" x="7256463" y="1657350"/>
          <p14:tracePt t="21286" x="7232650" y="1674813"/>
          <p14:tracePt t="21293" x="7226300" y="1692275"/>
          <p14:tracePt t="21301" x="7221538" y="1704975"/>
          <p14:tracePt t="21310" x="7221538" y="1722438"/>
          <p14:tracePt t="21317" x="7221538" y="1751013"/>
          <p14:tracePt t="21325" x="7221538" y="1792288"/>
          <p14:tracePt t="21332" x="7245350" y="1844675"/>
          <p14:tracePt t="21340" x="7273925" y="1909763"/>
          <p14:tracePt t="21359" x="7404100" y="2044700"/>
          <p14:tracePt t="21363" x="7515225" y="2120900"/>
          <p14:tracePt t="21371" x="7667625" y="2197100"/>
          <p14:tracePt t="21379" x="7856538" y="2262188"/>
          <p14:tracePt t="21387" x="8013700" y="2309813"/>
          <p14:tracePt t="21394" x="8189913" y="2351088"/>
          <p14:tracePt t="21402" x="8296275" y="2362200"/>
          <p14:tracePt t="21410" x="8407400" y="2379663"/>
          <p14:tracePt t="21418" x="8496300" y="2386013"/>
          <p14:tracePt t="21425" x="8566150" y="2386013"/>
          <p14:tracePt t="21433" x="8613775" y="2386013"/>
          <p14:tracePt t="21440" x="8631238" y="2392363"/>
          <p14:tracePt t="21519" x="8620125" y="2386013"/>
          <p14:tracePt t="21526" x="8589963" y="2362200"/>
          <p14:tracePt t="21534" x="8537575" y="2351088"/>
          <p14:tracePt t="21542" x="8455025" y="2316163"/>
          <p14:tracePt t="21550" x="8348663" y="2297113"/>
          <p14:tracePt t="21557" x="8189913" y="2268538"/>
          <p14:tracePt t="21565" x="7985125" y="2244725"/>
          <p14:tracePt t="21573" x="7773988" y="2220913"/>
          <p14:tracePt t="21581" x="7573963" y="2209800"/>
          <p14:tracePt t="21588" x="7362825" y="2185988"/>
          <p14:tracePt t="21595" x="7204075" y="2185988"/>
          <p14:tracePt t="21604" x="7073900" y="2192338"/>
          <p14:tracePt t="21612" x="6986588" y="2197100"/>
          <p14:tracePt t="21619" x="6932613" y="2216150"/>
          <p14:tracePt t="21627" x="6915150" y="2220913"/>
          <p14:tracePt t="21635" x="6904038" y="2238375"/>
          <p14:tracePt t="21643" x="6904038" y="2255838"/>
          <p14:tracePt t="21650" x="6897688" y="2303463"/>
          <p14:tracePt t="21657" x="6897688" y="2374900"/>
          <p14:tracePt t="21666" x="6921500" y="2455863"/>
          <p14:tracePt t="21674" x="6951663" y="2532063"/>
          <p14:tracePt t="21681" x="6997700" y="2579688"/>
          <p14:tracePt t="21688" x="7038975" y="2627313"/>
          <p14:tracePt t="21697" x="7062788" y="2651125"/>
          <p14:tracePt t="21705" x="7108825" y="2690813"/>
          <p14:tracePt t="21712" x="7162800" y="2727325"/>
          <p14:tracePt t="21720" x="7208838" y="2768600"/>
          <p14:tracePt t="21728" x="7250113" y="2797175"/>
          <p14:tracePt t="21736" x="7285038" y="2814638"/>
          <p14:tracePt t="21743" x="7308850" y="2832100"/>
          <p14:tracePt t="21751" x="7315200" y="2844800"/>
          <p14:tracePt t="21759" x="7321550" y="2844800"/>
          <p14:tracePt t="21774" x="7326313" y="2844800"/>
          <p14:tracePt t="21837" x="7326313" y="2849563"/>
          <p14:tracePt t="22108" x="7315200" y="2849563"/>
          <p14:tracePt t="22116" x="7308850" y="2849563"/>
          <p14:tracePt t="22124" x="7297738" y="2849563"/>
          <p14:tracePt t="22131" x="7291388" y="2849563"/>
          <p14:tracePt t="22139" x="7280275" y="2849563"/>
          <p14:tracePt t="22147" x="7273925" y="2844800"/>
          <p14:tracePt t="22162" x="7267575" y="2844800"/>
          <p14:tracePt t="22209" x="7262813" y="2844800"/>
          <p14:tracePt t="22364" x="7256463" y="2838450"/>
          <p14:tracePt t="22690" x="7245350" y="2832100"/>
          <p14:tracePt t="22698" x="7239000" y="2832100"/>
          <p14:tracePt t="22706" x="7232650" y="2827338"/>
          <p14:tracePt t="22713" x="7215188" y="2827338"/>
          <p14:tracePt t="22721" x="7208838" y="2827338"/>
          <p14:tracePt t="22736" x="7204075" y="2827338"/>
          <p14:tracePt t="22744" x="7197725" y="2827338"/>
          <p14:tracePt t="22752" x="7191375" y="2820988"/>
          <p14:tracePt t="22760" x="7186613" y="2820988"/>
          <p14:tracePt t="22768" x="7180263" y="2820988"/>
          <p14:tracePt t="22775" x="7167563" y="2814638"/>
          <p14:tracePt t="22783" x="7162800" y="2814638"/>
          <p14:tracePt t="22790" x="7156450" y="2814638"/>
          <p14:tracePt t="22799" x="7145338" y="2808288"/>
          <p14:tracePt t="22806" x="7138988" y="2808288"/>
          <p14:tracePt t="22814" x="7132638" y="2808288"/>
          <p14:tracePt t="22821" x="7127875" y="2808288"/>
          <p14:tracePt t="22830" x="7115175" y="2803525"/>
          <p14:tracePt t="22836" x="7108825" y="2803525"/>
          <p14:tracePt t="22845" x="7097713" y="2803525"/>
          <p14:tracePt t="22853" x="7080250" y="2797175"/>
          <p14:tracePt t="22861" x="7073900" y="2797175"/>
          <p14:tracePt t="22868" x="7056438" y="2797175"/>
          <p14:tracePt t="22876" x="7032625" y="2797175"/>
          <p14:tracePt t="22884" x="7021513" y="2797175"/>
          <p14:tracePt t="22892" x="7004050" y="2797175"/>
          <p14:tracePt t="22907" x="6991350" y="2790825"/>
          <p14:tracePt t="23016" x="6986588" y="2790825"/>
          <p14:tracePt t="23031" x="6980238" y="2790825"/>
          <p14:tracePt t="23047" x="6973888" y="2790825"/>
          <p14:tracePt t="23062" x="6956425" y="2790825"/>
          <p14:tracePt t="23070" x="6945313" y="2803525"/>
          <p14:tracePt t="23078" x="6921500" y="2820988"/>
          <p14:tracePt t="23086" x="6897688" y="2832100"/>
          <p14:tracePt t="23093" x="6873875" y="2855913"/>
          <p14:tracePt t="23101" x="6851650" y="2873375"/>
          <p14:tracePt t="23109" x="6821488" y="2886075"/>
          <p14:tracePt t="23117" x="6810375" y="2897188"/>
          <p14:tracePt t="23124" x="6792913" y="2908300"/>
          <p14:tracePt t="23132" x="6786563" y="2908300"/>
          <p14:tracePt t="23140" x="6780213" y="2914650"/>
          <p14:tracePt t="23148" x="6773863" y="2914650"/>
          <p14:tracePt t="23156" x="6769100" y="2914650"/>
          <p14:tracePt t="23171" x="6762750" y="2914650"/>
          <p14:tracePt t="23179" x="6756400" y="2914650"/>
          <p14:tracePt t="23187" x="6751638" y="2914650"/>
          <p14:tracePt t="23194" x="6745288" y="2914650"/>
          <p14:tracePt t="23202" x="6734175" y="2914650"/>
          <p14:tracePt t="23211" x="6721475" y="2914650"/>
          <p14:tracePt t="23251" x="6586538" y="2855913"/>
          <p14:tracePt t="23256" x="6562725" y="2844800"/>
          <p14:tracePt t="23264" x="6527800" y="2827338"/>
          <p14:tracePt t="23272" x="6492875" y="2814638"/>
          <p14:tracePt t="23280" x="6475413" y="2808288"/>
          <p14:tracePt t="23287" x="6440488" y="2797175"/>
          <p14:tracePt t="23295" x="6416675" y="2790825"/>
          <p14:tracePt t="23303" x="6386513" y="2790825"/>
          <p14:tracePt t="23311" x="6345238" y="2786063"/>
          <p14:tracePt t="23318" x="6316663" y="2779713"/>
          <p14:tracePt t="23325" x="6275388" y="2779713"/>
          <p14:tracePt t="23334" x="6223000" y="2768600"/>
          <p14:tracePt t="23342" x="6181725" y="2768600"/>
          <p14:tracePt t="23349" x="6134100" y="2768600"/>
          <p14:tracePt t="23356" x="6075363" y="2773363"/>
          <p14:tracePt t="23365" x="6010275" y="2786063"/>
          <p14:tracePt t="23373" x="5940425" y="2803525"/>
          <p14:tracePt t="23380" x="5864225" y="2820988"/>
          <p14:tracePt t="23388" x="5781675" y="2844800"/>
          <p14:tracePt t="23395" x="5722938" y="2849563"/>
          <p14:tracePt t="23404" x="5664200" y="2867025"/>
          <p14:tracePt t="23412" x="5599113" y="2879725"/>
          <p14:tracePt t="23419" x="5529263" y="2886075"/>
          <p14:tracePt t="23427" x="5470525" y="2903538"/>
          <p14:tracePt t="23434" x="5394325" y="2908300"/>
          <p14:tracePt t="23443" x="5305425" y="2921000"/>
          <p14:tracePt t="23450" x="5222875" y="2925763"/>
          <p14:tracePt t="23458" x="5129213" y="2932113"/>
          <p14:tracePt t="23466" x="5046663" y="2944813"/>
          <p14:tracePt t="23474" x="4959350" y="2949575"/>
          <p14:tracePt t="23481" x="4883150" y="2962275"/>
          <p14:tracePt t="23489" x="4800600" y="2967038"/>
          <p14:tracePt t="23497" x="4724400" y="2973388"/>
          <p14:tracePt t="23505" x="4652963" y="2986088"/>
          <p14:tracePt t="23512" x="4576763" y="2990850"/>
          <p14:tracePt t="23520" x="4489450" y="2997200"/>
          <p14:tracePt t="23528" x="4406900" y="3008313"/>
          <p14:tracePt t="23536" x="4318000" y="3021013"/>
          <p14:tracePt t="23543" x="4230688" y="3021013"/>
          <p14:tracePt t="23551" x="4141788" y="3032125"/>
          <p14:tracePt t="23559" x="4065588" y="3032125"/>
          <p14:tracePt t="23566" x="3978275" y="3038475"/>
          <p14:tracePt t="23573" x="3889375" y="3038475"/>
          <p14:tracePt t="23582" x="3813175" y="3038475"/>
          <p14:tracePt t="23590" x="3730625" y="3038475"/>
          <p14:tracePt t="23598" x="3654425" y="3025775"/>
          <p14:tracePt t="23604" x="3571875" y="3025775"/>
          <p14:tracePt t="23613" x="3495675" y="3014663"/>
          <p14:tracePt t="23621" x="3425825" y="3003550"/>
          <p14:tracePt t="23629" x="3354388" y="2990850"/>
          <p14:tracePt t="23635" x="3278188" y="2979738"/>
          <p14:tracePt t="23644" x="3195638" y="2967038"/>
          <p14:tracePt t="23652" x="3119438" y="2955925"/>
          <p14:tracePt t="23660" x="3049588" y="2955925"/>
          <p14:tracePt t="23667" x="2990850" y="2944813"/>
          <p14:tracePt t="23675" x="2932113" y="2932113"/>
          <p14:tracePt t="23683" x="2879725" y="2932113"/>
          <p14:tracePt t="23691" x="2838450" y="2925763"/>
          <p14:tracePt t="23699" x="2808288" y="2925763"/>
          <p14:tracePt t="23706" x="2779713" y="2921000"/>
          <p14:tracePt t="23714" x="2755900" y="2921000"/>
          <p14:tracePt t="23722" x="2732088" y="2914650"/>
          <p14:tracePt t="23730" x="2720975" y="2914650"/>
          <p14:tracePt t="23737" x="2714625" y="2914650"/>
          <p14:tracePt t="23745" x="2708275" y="2914650"/>
          <p14:tracePt t="23761" x="2703513" y="2908300"/>
          <p14:tracePt t="23885" x="2697163" y="2908300"/>
          <p14:tracePt t="23892" x="2690813" y="2908300"/>
          <p14:tracePt t="23900" x="2684463" y="2908300"/>
          <p14:tracePt t="23908" x="2679700" y="2908300"/>
          <p14:tracePt t="23916" x="2673350" y="2908300"/>
          <p14:tracePt t="23931" x="2673350" y="2914650"/>
          <p14:tracePt t="24063" x="2667000" y="2914650"/>
          <p14:tracePt t="24079" x="2662238" y="2914650"/>
          <p14:tracePt t="24085" x="2655888" y="2914650"/>
          <p14:tracePt t="24102" x="2644775" y="2914650"/>
          <p14:tracePt t="24110" x="2638425" y="2914650"/>
          <p14:tracePt t="24125" x="2620963" y="2908300"/>
          <p14:tracePt t="24133" x="2614613" y="2908300"/>
          <p14:tracePt t="24141" x="2603500" y="2908300"/>
          <p14:tracePt t="24149" x="2590800" y="2903538"/>
          <p14:tracePt t="24156" x="2586038" y="2903538"/>
          <p14:tracePt t="24164" x="2579688" y="2903538"/>
          <p14:tracePt t="24172" x="2566988" y="2897188"/>
          <p14:tracePt t="24195" x="2562225" y="2890838"/>
          <p14:tracePt t="24210" x="2549525" y="2886075"/>
          <p14:tracePt t="24218" x="2538413" y="2879725"/>
          <p14:tracePt t="24225" x="2527300" y="2879725"/>
          <p14:tracePt t="24234" x="2508250" y="2873375"/>
          <p14:tracePt t="24241" x="2490788" y="2873375"/>
          <p14:tracePt t="24250" x="2486025" y="2867025"/>
          <p14:tracePt t="24257" x="2473325" y="2862263"/>
          <p14:tracePt t="24265" x="2468563" y="2855913"/>
          <p14:tracePt t="24304" x="2462213" y="2855913"/>
          <p14:tracePt t="24335" x="2449513" y="2855913"/>
          <p14:tracePt t="24342" x="2444750" y="2855913"/>
          <p14:tracePt t="24350" x="2438400" y="2855913"/>
          <p14:tracePt t="24358" x="2432050" y="2855913"/>
          <p14:tracePt t="24373" x="2427288" y="2855913"/>
          <p14:tracePt t="24381" x="2420938" y="2855913"/>
          <p14:tracePt t="24474" x="2414588" y="2855913"/>
          <p14:tracePt t="24575" x="2408238" y="2855913"/>
          <p14:tracePt t="24583" x="2403475" y="2855913"/>
          <p14:tracePt t="24614" x="2390775" y="2862263"/>
          <p14:tracePt t="24622" x="2379663" y="2867025"/>
          <p14:tracePt t="24630" x="2368550" y="2873375"/>
          <p14:tracePt t="24637" x="2344738" y="2886075"/>
          <p14:tracePt t="24645" x="2320925" y="2890838"/>
          <p14:tracePt t="24653" x="2286000" y="2897188"/>
          <p14:tracePt t="24659" x="2255838" y="2908300"/>
          <p14:tracePt t="24668" x="2214563" y="2914650"/>
          <p14:tracePt t="24676" x="2173288" y="2925763"/>
          <p14:tracePt t="24684" x="2133600" y="2938463"/>
          <p14:tracePt t="24691" x="2079625" y="2949575"/>
          <p14:tracePt t="24699" x="2044700" y="2955925"/>
          <p14:tracePt t="24707" x="2016125" y="2962275"/>
          <p14:tracePt t="24715" x="1992313" y="2967038"/>
          <p14:tracePt t="24723" x="1968500" y="2967038"/>
          <p14:tracePt t="24730" x="1957388" y="2973388"/>
          <p14:tracePt t="24738" x="1944688" y="2973388"/>
          <p14:tracePt t="24746" x="1938338" y="2973388"/>
          <p14:tracePt t="24839" x="1944688" y="2973388"/>
          <p14:tracePt t="24847" x="1962150" y="2973388"/>
          <p14:tracePt t="24855" x="1997075" y="2973388"/>
          <p14:tracePt t="24862" x="2068513" y="2973388"/>
          <p14:tracePt t="24870" x="2155825" y="2973388"/>
          <p14:tracePt t="24878" x="2290763" y="2962275"/>
          <p14:tracePt t="24885" x="2503488" y="2938463"/>
          <p14:tracePt t="24893" x="2749550" y="2914650"/>
          <p14:tracePt t="24901" x="3055938" y="2890838"/>
          <p14:tracePt t="24909" x="3336925" y="2862263"/>
          <p14:tracePt t="24917" x="3643313" y="2838450"/>
          <p14:tracePt t="24924" x="3913188" y="2797175"/>
          <p14:tracePt t="24932" x="4141788" y="2773363"/>
          <p14:tracePt t="24940" x="4318000" y="2738438"/>
          <p14:tracePt t="24947" x="4465638" y="2720975"/>
          <p14:tracePt t="24954" x="4565650" y="2703513"/>
          <p14:tracePt t="24963" x="4611688" y="2703513"/>
          <p14:tracePt t="24977" x="4652963" y="2697163"/>
          <p14:tracePt t="24979" x="4665663" y="2697163"/>
          <p14:tracePt t="24986" x="4676775" y="2697163"/>
          <p14:tracePt t="25002" x="4683125" y="2697163"/>
          <p14:tracePt t="25010" x="4689475" y="2697163"/>
          <p14:tracePt t="25017" x="4694238" y="2697163"/>
          <p14:tracePt t="25025" x="4711700" y="2697163"/>
          <p14:tracePt t="25033" x="4741863" y="2697163"/>
          <p14:tracePt t="25040" x="4794250" y="2697163"/>
          <p14:tracePt t="25048" x="4829175" y="2697163"/>
          <p14:tracePt t="25056" x="4883150" y="2697163"/>
          <p14:tracePt t="25064" x="4900613" y="2697163"/>
          <p14:tracePt t="25072" x="4924425" y="2697163"/>
          <p14:tracePt t="25079" x="4935538" y="2697163"/>
          <p14:tracePt t="25086" x="4941888" y="2697163"/>
          <p14:tracePt t="25095" x="4941888" y="2703513"/>
          <p14:tracePt t="25165" x="4941888" y="2690813"/>
          <p14:tracePt t="25173" x="4935538" y="2679700"/>
          <p14:tracePt t="25180" x="4929188" y="2651125"/>
          <p14:tracePt t="25188" x="4911725" y="2627313"/>
          <p14:tracePt t="25196" x="4894263" y="2609850"/>
          <p14:tracePt t="25203" x="4870450" y="2579688"/>
          <p14:tracePt t="25211" x="4859338" y="2573338"/>
          <p14:tracePt t="25219" x="4824413" y="2555875"/>
          <p14:tracePt t="25227" x="4776788" y="2551113"/>
          <p14:tracePt t="25234" x="4724400" y="2538413"/>
          <p14:tracePt t="25241" x="4635500" y="2527300"/>
          <p14:tracePt t="25250" x="4535488" y="2527300"/>
          <p14:tracePt t="25257" x="4418013" y="2527300"/>
          <p14:tracePt t="25266" x="4300538" y="2527300"/>
          <p14:tracePt t="25273" x="4178300" y="2527300"/>
          <p14:tracePt t="25281" x="4071938" y="2532063"/>
          <p14:tracePt t="25288" x="3960813" y="2538413"/>
          <p14:tracePt t="25297" x="3865563" y="2555875"/>
          <p14:tracePt t="25304" x="3771900" y="2573338"/>
          <p14:tracePt t="25312" x="3695700" y="2586038"/>
          <p14:tracePt t="25320" x="3625850" y="2597150"/>
          <p14:tracePt t="25328" x="3567113" y="2620963"/>
          <p14:tracePt t="25335" x="3525838" y="2627313"/>
          <p14:tracePt t="25343" x="3471863" y="2651125"/>
          <p14:tracePt t="25350" x="3436938" y="2662238"/>
          <p14:tracePt t="25359" x="3402013" y="2673350"/>
          <p14:tracePt t="25366" x="3378200" y="2690813"/>
          <p14:tracePt t="25374" x="3360738" y="2709863"/>
          <p14:tracePt t="25382" x="3354388" y="2727325"/>
          <p14:tracePt t="25389" x="3336925" y="2738438"/>
          <p14:tracePt t="25397" x="3336925" y="2749550"/>
          <p14:tracePt t="25405" x="3332163" y="2762250"/>
          <p14:tracePt t="25413" x="3332163" y="2768600"/>
          <p14:tracePt t="25421" x="3332163" y="2779713"/>
          <p14:tracePt t="25428" x="3332163" y="2786063"/>
          <p14:tracePt t="25436" x="3332163" y="2790825"/>
          <p14:tracePt t="25443" x="3332163" y="2797175"/>
          <p14:tracePt t="25452" x="3336925" y="2814638"/>
          <p14:tracePt t="25459" x="3336925" y="2827338"/>
          <p14:tracePt t="25467" x="3349625" y="2838450"/>
          <p14:tracePt t="25474" x="3371850" y="2855913"/>
          <p14:tracePt t="25483" x="3408363" y="2886075"/>
          <p14:tracePt t="25489" x="3454400" y="2914650"/>
          <p14:tracePt t="25498" x="3525838" y="2938463"/>
          <p14:tracePt t="25506" x="3625850" y="2967038"/>
          <p14:tracePt t="25514" x="3760788" y="2990850"/>
          <p14:tracePt t="25522" x="3948113" y="3021013"/>
          <p14:tracePt t="25528" x="4154488" y="3032125"/>
          <p14:tracePt t="25536" x="4376738" y="3044825"/>
          <p14:tracePt t="25545" x="4618038" y="3044825"/>
          <p14:tracePt t="25553" x="4841875" y="3038475"/>
          <p14:tracePt t="25560" x="5083175" y="3038475"/>
          <p14:tracePt t="25567" x="5287963" y="3014663"/>
          <p14:tracePt t="25576" x="5440363" y="2997200"/>
          <p14:tracePt t="25584" x="5522913" y="2973388"/>
          <p14:tracePt t="25591" x="5564188" y="2962275"/>
          <p14:tracePt t="25599" x="5581650" y="2949575"/>
          <p14:tracePt t="25607" x="5588000" y="2944813"/>
          <p14:tracePt t="25615" x="5594350" y="2938463"/>
          <p14:tracePt t="25630" x="5594350" y="2932113"/>
          <p14:tracePt t="25638" x="5594350" y="2925763"/>
          <p14:tracePt t="25646" x="5594350" y="2914650"/>
          <p14:tracePt t="25653" x="5594350" y="2897188"/>
          <p14:tracePt t="25661" x="5594350" y="2873375"/>
          <p14:tracePt t="25669" x="5594350" y="2849563"/>
          <p14:tracePt t="25677" x="5581650" y="2814638"/>
          <p14:tracePt t="25684" x="5557838" y="2779713"/>
          <p14:tracePt t="25692" x="5522913" y="2744788"/>
          <p14:tracePt t="25700" x="5476875" y="2703513"/>
          <p14:tracePt t="25707" x="5405438" y="2662238"/>
          <p14:tracePt t="25715" x="5318125" y="2627313"/>
          <p14:tracePt t="25723" x="5200650" y="2590800"/>
          <p14:tracePt t="25731" x="5064125" y="2562225"/>
          <p14:tracePt t="25738" x="4935538" y="2544763"/>
          <p14:tracePt t="25746" x="4800600" y="2527300"/>
          <p14:tracePt t="25754" x="4683125" y="2527300"/>
          <p14:tracePt t="25762" x="4541838" y="2527300"/>
          <p14:tracePt t="25770" x="4413250" y="2527300"/>
          <p14:tracePt t="25777" x="4271963" y="2527300"/>
          <p14:tracePt t="25784" x="4124325" y="2538413"/>
          <p14:tracePt t="25792" x="3989388" y="2568575"/>
          <p14:tracePt t="25801" x="3878263" y="2586038"/>
          <p14:tracePt t="25808" x="3778250" y="2603500"/>
          <p14:tracePt t="25815" x="3678238" y="2609850"/>
          <p14:tracePt t="25824" x="3584575" y="2632075"/>
          <p14:tracePt t="25832" x="3502025" y="2651125"/>
          <p14:tracePt t="25839" x="3419475" y="2673350"/>
          <p14:tracePt t="25847" x="3360738" y="2679700"/>
          <p14:tracePt t="25855" x="3325813" y="2703513"/>
          <p14:tracePt t="25863" x="3313113" y="2714625"/>
          <p14:tracePt t="25871" x="3302000" y="2720975"/>
          <p14:tracePt t="25878" x="3290888" y="2727325"/>
          <p14:tracePt t="25886" x="3290888" y="2732088"/>
          <p14:tracePt t="25894" x="3284538" y="2744788"/>
          <p14:tracePt t="25909" x="3284538" y="2749550"/>
          <p14:tracePt t="25917" x="3284538" y="2762250"/>
          <p14:tracePt t="25924" x="3284538" y="2773363"/>
          <p14:tracePt t="25933" x="3284538" y="2779713"/>
          <p14:tracePt t="25940" x="3284538" y="2786063"/>
          <p14:tracePt t="25947" x="3284538" y="2790825"/>
          <p14:tracePt t="25956" x="3284538" y="2797175"/>
          <p14:tracePt t="26352" x="3284538" y="2814638"/>
          <p14:tracePt t="26359" x="3290888" y="2832100"/>
          <p14:tracePt t="26367" x="3313113" y="2844800"/>
          <p14:tracePt t="26375" x="3332163" y="2862263"/>
          <p14:tracePt t="26382" x="3354388" y="2879725"/>
          <p14:tracePt t="26390" x="3384550" y="2897188"/>
          <p14:tracePt t="26398" x="3402013" y="2903538"/>
          <p14:tracePt t="26406" x="3408363" y="2914650"/>
          <p14:tracePt t="26413" x="3425825" y="2921000"/>
          <p14:tracePt t="26421" x="3436938" y="2921000"/>
          <p14:tracePt t="26429" x="3443288" y="2921000"/>
          <p14:tracePt t="26437" x="3460750" y="2925763"/>
          <p14:tracePt t="26444" x="3471863" y="2925763"/>
          <p14:tracePt t="26452" x="3490913" y="2925763"/>
          <p14:tracePt t="26459" x="3513138" y="2932113"/>
          <p14:tracePt t="26468" x="3549650" y="2938463"/>
          <p14:tracePt t="26475" x="3578225" y="2944813"/>
          <p14:tracePt t="26483" x="3636963" y="2949575"/>
          <p14:tracePt t="26492" x="3706813" y="2962275"/>
          <p14:tracePt t="26499" x="3789363" y="2967038"/>
          <p14:tracePt t="26506" x="3895725" y="2973388"/>
          <p14:tracePt t="26514" x="3989388" y="2986088"/>
          <p14:tracePt t="26522" x="4113213" y="2990850"/>
          <p14:tracePt t="26529" x="4241800" y="3003550"/>
          <p14:tracePt t="26538" x="4348163" y="3008313"/>
          <p14:tracePt t="26545" x="4448175" y="3025775"/>
          <p14:tracePt t="26553" x="4524375" y="3025775"/>
          <p14:tracePt t="26561" x="4583113" y="3025775"/>
          <p14:tracePt t="26568" x="4630738" y="3025775"/>
          <p14:tracePt t="26577" x="4652963" y="3025775"/>
          <p14:tracePt t="26584" x="4676775" y="3025775"/>
          <p14:tracePt t="26591" x="4683125" y="3025775"/>
          <p14:tracePt t="26795" x="4683125" y="3032125"/>
          <p14:tracePt t="26809" x="4694238" y="3038475"/>
          <p14:tracePt t="26817" x="4706938" y="3062288"/>
          <p14:tracePt t="26825" x="4729163" y="3073400"/>
          <p14:tracePt t="26832" x="4783138" y="3103563"/>
          <p14:tracePt t="26840" x="4846638" y="3125788"/>
          <p14:tracePt t="26848" x="4924425" y="3143250"/>
          <p14:tracePt t="26856" x="5035550" y="3162300"/>
          <p14:tracePt t="26863" x="5146675" y="3179763"/>
          <p14:tracePt t="26871" x="5318125" y="3201988"/>
          <p14:tracePt t="26891" x="5770563" y="3238500"/>
          <p14:tracePt t="26894" x="6016625" y="3260725"/>
          <p14:tracePt t="26902" x="6316663" y="3260725"/>
          <p14:tracePt t="26910" x="6597650" y="3273425"/>
          <p14:tracePt t="26917" x="6897688" y="3273425"/>
          <p14:tracePt t="26925" x="7156450" y="3267075"/>
          <p14:tracePt t="26933" x="7439025" y="3267075"/>
          <p14:tracePt t="26941" x="7661275" y="3255963"/>
          <p14:tracePt t="26949" x="7843838" y="3243263"/>
          <p14:tracePt t="26955" x="7991475" y="3232150"/>
          <p14:tracePt t="26964" x="8120063" y="3225800"/>
          <p14:tracePt t="26972" x="8196263" y="3208338"/>
          <p14:tracePt t="26980" x="8278813" y="3208338"/>
          <p14:tracePt t="26987" x="8326438" y="3208338"/>
          <p14:tracePt t="26995" x="8355013" y="3201988"/>
          <p14:tracePt t="27003" x="8372475" y="3201988"/>
          <p14:tracePt t="27011" x="8389938" y="3201988"/>
          <p14:tracePt t="27073" x="8396288" y="3201988"/>
          <p14:tracePt t="27080" x="8407400" y="3197225"/>
          <p14:tracePt t="27088" x="8420100" y="3184525"/>
          <p14:tracePt t="27096" x="8426450" y="3179763"/>
          <p14:tracePt t="27104" x="8443913" y="3173413"/>
          <p14:tracePt t="27111" x="8461375" y="3162300"/>
          <p14:tracePt t="27119" x="8466138" y="3155950"/>
          <p14:tracePt t="27127" x="8472488" y="3143250"/>
          <p14:tracePt t="27143" x="8478838" y="3132138"/>
          <p14:tracePt t="27150" x="8485188" y="3121025"/>
          <p14:tracePt t="27158" x="8489950" y="3114675"/>
          <p14:tracePt t="27165" x="8489950" y="3108325"/>
          <p14:tracePt t="27174" x="8496300" y="3103563"/>
          <p14:tracePt t="27181" x="8496300" y="3097213"/>
          <p14:tracePt t="27189" x="8496300" y="3084513"/>
          <p14:tracePt t="27197" x="8502650" y="3084513"/>
          <p14:tracePt t="27212" x="8507413" y="3079750"/>
          <p14:tracePt t="27228" x="8507413" y="3073400"/>
          <p14:tracePt t="27243" x="8513763" y="3067050"/>
          <p14:tracePt t="27251" x="8520113" y="3067050"/>
          <p14:tracePt t="27258" x="8524875" y="3062288"/>
          <p14:tracePt t="27267" x="8531225" y="3055938"/>
          <p14:tracePt t="27274" x="8537575" y="3055938"/>
          <p14:tracePt t="27281" x="8548688" y="3049588"/>
          <p14:tracePt t="27289" x="8566150" y="3044825"/>
          <p14:tracePt t="27298" x="8596313" y="3032125"/>
          <p14:tracePt t="27304" x="8631238" y="3025775"/>
          <p14:tracePt t="27313" x="8672513" y="3014663"/>
          <p14:tracePt t="27321" x="8720138" y="3008313"/>
          <p14:tracePt t="27329" x="8778875" y="3003550"/>
          <p14:tracePt t="27336" x="8842375" y="3003550"/>
          <p14:tracePt t="27344" x="8918575" y="2997200"/>
          <p14:tracePt t="27352" x="8977313" y="2986088"/>
          <p14:tracePt t="27360" x="9036050" y="2986088"/>
          <p14:tracePt t="27366" x="9094788" y="2979738"/>
          <p14:tracePt t="27375" x="9131300" y="2973388"/>
          <p14:tracePt t="27383" x="9177338" y="2973388"/>
          <p14:tracePt t="27391" x="9201150" y="2973388"/>
          <p14:tracePt t="27398" x="9224963" y="2973388"/>
          <p14:tracePt t="27407" x="9236075" y="2967038"/>
          <p14:tracePt t="27414" x="9248775" y="2967038"/>
          <p14:tracePt t="27422" x="9259888" y="2967038"/>
          <p14:tracePt t="27616" x="9259888" y="2962275"/>
          <p14:tracePt t="27639" x="9259888" y="2955925"/>
          <p14:tracePt t="27647" x="9248775" y="2955925"/>
          <p14:tracePt t="27654" x="9248775" y="2949575"/>
          <p14:tracePt t="27662" x="9248775" y="2944813"/>
          <p14:tracePt t="27678" x="9242425" y="2944813"/>
          <p14:tracePt t="27685" x="9231313" y="2938463"/>
          <p14:tracePt t="27693" x="9231313" y="2932113"/>
          <p14:tracePt t="27701" x="9218613" y="2925763"/>
          <p14:tracePt t="27716" x="9212263" y="2925763"/>
          <p14:tracePt t="27732" x="9207500" y="2925763"/>
          <p14:tracePt t="27802" x="9201150" y="2925763"/>
          <p14:tracePt t="27817" x="9194800" y="2925763"/>
          <p14:tracePt t="27825" x="9183688" y="2925763"/>
          <p14:tracePt t="27840" x="9172575" y="2925763"/>
          <p14:tracePt t="27848" x="9166225" y="2925763"/>
          <p14:tracePt t="27855" x="9159875" y="2925763"/>
          <p14:tracePt t="27864" x="9153525" y="2925763"/>
          <p14:tracePt t="27879" x="9148763" y="2925763"/>
          <p14:tracePt t="28089" x="9148763" y="2921000"/>
          <p14:tracePt t="28104" x="9148763" y="2914650"/>
          <p14:tracePt t="28120" x="9148763" y="2903538"/>
          <p14:tracePt t="28128" x="9148763" y="2897188"/>
          <p14:tracePt t="28159" x="9142413" y="2890838"/>
          <p14:tracePt t="28166" x="9142413" y="2886075"/>
          <p14:tracePt t="28174" x="9142413" y="2879725"/>
          <p14:tracePt t="28182" x="9142413" y="2873375"/>
          <p14:tracePt t="28190" x="9136063" y="2867025"/>
          <p14:tracePt t="28290" x="9131300" y="2867025"/>
          <p14:tracePt t="28314" x="9131300" y="2879725"/>
          <p14:tracePt t="28321" x="9131300" y="2886075"/>
          <p14:tracePt t="28329" x="9124950" y="2903538"/>
          <p14:tracePt t="28337" x="9124950" y="2921000"/>
          <p14:tracePt t="28345" x="9124950" y="2944813"/>
          <p14:tracePt t="28351" x="9124950" y="2962275"/>
          <p14:tracePt t="28360" x="9124950" y="2990850"/>
          <p14:tracePt t="28367" x="9118600" y="3025775"/>
          <p14:tracePt t="28376" x="9118600" y="3055938"/>
          <p14:tracePt t="28383" x="9118600" y="3097213"/>
          <p14:tracePt t="28390" x="9118600" y="3125788"/>
          <p14:tracePt t="28399" x="9118600" y="3155950"/>
          <p14:tracePt t="28407" x="9118600" y="3179763"/>
          <p14:tracePt t="28415" x="9118600" y="3197225"/>
          <p14:tracePt t="28421" x="9118600" y="3208338"/>
          <p14:tracePt t="28430" x="9118600" y="3221038"/>
          <p14:tracePt t="28446" x="9113838" y="3221038"/>
          <p14:tracePt t="28515" x="9113838" y="3214688"/>
          <p14:tracePt t="28523" x="9113838" y="3190875"/>
          <p14:tracePt t="28531" x="9113838" y="3162300"/>
          <p14:tracePt t="28539" x="9113838" y="3125788"/>
          <p14:tracePt t="28547" x="9113838" y="3073400"/>
          <p14:tracePt t="28554" x="9113838" y="3025775"/>
          <p14:tracePt t="28562" x="9113838" y="2973388"/>
          <p14:tracePt t="28570" x="9113838" y="2925763"/>
          <p14:tracePt t="28576" x="9107488" y="2886075"/>
          <p14:tracePt t="28585" x="9107488" y="2855913"/>
          <p14:tracePt t="28593" x="9107488" y="2832100"/>
          <p14:tracePt t="28601" x="9107488" y="2808288"/>
          <p14:tracePt t="28609" x="9107488" y="2797175"/>
          <p14:tracePt t="28615" x="9107488" y="2779713"/>
          <p14:tracePt t="28624" x="9107488" y="2768600"/>
          <p14:tracePt t="28632" x="9107488" y="2762250"/>
          <p14:tracePt t="28640" x="9107488" y="2755900"/>
          <p14:tracePt t="28725" x="9107488" y="2762250"/>
          <p14:tracePt t="28733" x="9107488" y="2768600"/>
          <p14:tracePt t="28740" x="9107488" y="2790825"/>
          <p14:tracePt t="28748" x="9107488" y="2808288"/>
          <p14:tracePt t="28755" x="9107488" y="2827338"/>
          <p14:tracePt t="28764" x="9107488" y="2849563"/>
          <p14:tracePt t="28771" x="9107488" y="2873375"/>
          <p14:tracePt t="28779" x="9107488" y="2897188"/>
          <p14:tracePt t="28787" x="9107488" y="2914650"/>
          <p14:tracePt t="28795" x="9107488" y="2932113"/>
          <p14:tracePt t="28802" x="9107488" y="2944813"/>
          <p14:tracePt t="28810" x="9107488" y="2949575"/>
          <p14:tracePt t="28818" x="9107488" y="2962275"/>
          <p14:tracePt t="28872" x="9107488" y="2955925"/>
          <p14:tracePt t="28880" x="9107488" y="2921000"/>
          <p14:tracePt t="28889" x="9118600" y="2838450"/>
          <p14:tracePt t="28895" x="9136063" y="2738438"/>
          <p14:tracePt t="28903" x="9153525" y="2632075"/>
          <p14:tracePt t="28911" x="9177338" y="2479675"/>
          <p14:tracePt t="28919" x="9194800" y="2351088"/>
          <p14:tracePt t="28927" x="9218613" y="2233613"/>
          <p14:tracePt t="28934" x="9231313" y="2144713"/>
          <p14:tracePt t="28942" x="9242425" y="2074863"/>
          <p14:tracePt t="28950" x="9253538" y="2039938"/>
          <p14:tracePt t="28958" x="9253538" y="2016125"/>
          <p14:tracePt t="29020" x="9253538" y="2020888"/>
          <p14:tracePt t="29027" x="9266238" y="2044700"/>
          <p14:tracePt t="29035" x="9277350" y="2092325"/>
          <p14:tracePt t="29043" x="9283700" y="2133600"/>
          <p14:tracePt t="29051" x="9294813" y="2185988"/>
          <p14:tracePt t="29057" x="9307513" y="2244725"/>
          <p14:tracePt t="29066" x="9312275" y="2286000"/>
          <p14:tracePt t="29074" x="9318625" y="2338388"/>
          <p14:tracePt t="29082" x="9324975" y="2392363"/>
          <p14:tracePt t="29088" x="9331325" y="2433638"/>
          <p14:tracePt t="29097" x="9331325" y="2462213"/>
          <p14:tracePt t="29105" x="9331325" y="2486025"/>
          <p14:tracePt t="29113" x="9331325" y="2514600"/>
          <p14:tracePt t="29119" x="9331325" y="2527300"/>
          <p14:tracePt t="29128" x="9331325" y="2544763"/>
          <p14:tracePt t="29136" x="9331325" y="2551113"/>
          <p14:tracePt t="29244" x="9331325" y="2544763"/>
          <p14:tracePt t="29260" x="9331325" y="2538413"/>
          <p14:tracePt t="29268" x="9324975" y="2538413"/>
          <p14:tracePt t="29291" x="9312275" y="2538413"/>
          <p14:tracePt t="29299" x="9290050" y="2538413"/>
          <p14:tracePt t="29307" x="9236075" y="2538413"/>
          <p14:tracePt t="29314" x="9177338" y="2544763"/>
          <p14:tracePt t="29322" x="9077325" y="2568575"/>
          <p14:tracePt t="29330" x="8966200" y="2586038"/>
          <p14:tracePt t="29338" x="8855075" y="2603500"/>
          <p14:tracePt t="29345" x="8701088" y="2620963"/>
          <p14:tracePt t="29353" x="8572500" y="2638425"/>
          <p14:tracePt t="29361" x="8407400" y="2651125"/>
          <p14:tracePt t="29369" x="8226425" y="2651125"/>
          <p14:tracePt t="29376" x="8043863" y="2662238"/>
          <p14:tracePt t="29383" x="7802563" y="2662238"/>
          <p14:tracePt t="29391" x="7573963" y="2632075"/>
          <p14:tracePt t="29400" x="7304088" y="2603500"/>
          <p14:tracePt t="29407" x="7015163" y="2568575"/>
          <p14:tracePt t="29415" x="6727825" y="2527300"/>
          <p14:tracePt t="29422" x="6440488" y="2486025"/>
          <p14:tracePt t="29431" x="6092825" y="2444750"/>
          <p14:tracePt t="29438" x="5746750" y="2414588"/>
          <p14:tracePt t="29446" x="5405438" y="2392363"/>
          <p14:tracePt t="29454" x="5076825" y="2362200"/>
          <p14:tracePt t="29462" x="4741863" y="2362200"/>
          <p14:tracePt t="29470" x="4400550" y="2362200"/>
          <p14:tracePt t="29477" x="4083050" y="2362200"/>
          <p14:tracePt t="29485" x="3765550" y="2362200"/>
          <p14:tracePt t="29493" x="3484563" y="2368550"/>
          <p14:tracePt t="29500" x="3219450" y="2368550"/>
          <p14:tracePt t="29508" x="2979738" y="2379663"/>
          <p14:tracePt t="29516" x="2755900" y="2392363"/>
          <p14:tracePt t="29524" x="2590800" y="2403475"/>
          <p14:tracePt t="29532" x="2462213" y="2414588"/>
          <p14:tracePt t="29539" x="2338388" y="2420938"/>
          <p14:tracePt t="29547" x="2238375" y="2438400"/>
          <p14:tracePt t="29554" x="2168525" y="2444750"/>
          <p14:tracePt t="29563" x="2097088" y="2455863"/>
          <p14:tracePt t="29570" x="2051050" y="2468563"/>
          <p14:tracePt t="29578" x="2027238" y="2473325"/>
          <p14:tracePt t="29586" x="2009775" y="2486025"/>
          <p14:tracePt t="29594" x="1992313" y="2497138"/>
          <p14:tracePt t="29600" x="1985963" y="2497138"/>
          <p14:tracePt t="29609" x="1979613" y="2509838"/>
          <p14:tracePt t="29625" x="1974850" y="2520950"/>
          <p14:tracePt t="29632" x="1974850" y="2538413"/>
          <p14:tracePt t="29648" x="1974850" y="2551113"/>
          <p14:tracePt t="29656" x="1974850" y="2562225"/>
          <p14:tracePt t="29662" x="1985963" y="2573338"/>
          <p14:tracePt t="29671" x="2003425" y="2590800"/>
          <p14:tracePt t="29679" x="2044700" y="2614613"/>
          <p14:tracePt t="29686" x="2109788" y="2644775"/>
          <p14:tracePt t="29694" x="2220913" y="2673350"/>
          <p14:tracePt t="29702" x="2432050" y="2709863"/>
          <p14:tracePt t="29710" x="2703513" y="2744788"/>
          <p14:tracePt t="29718" x="3008313" y="2786063"/>
          <p14:tracePt t="29725" x="3371850" y="2814638"/>
          <p14:tracePt t="29733" x="3754438" y="2844800"/>
          <p14:tracePt t="29741" x="4141788" y="2867025"/>
          <p14:tracePt t="29749" x="4483100" y="2886075"/>
          <p14:tracePt t="29755" x="4718050" y="2886075"/>
          <p14:tracePt t="29764" x="4829175" y="2886075"/>
          <p14:tracePt t="29772" x="4865688" y="2886075"/>
          <p14:tracePt t="29780" x="4870450" y="2886075"/>
          <p14:tracePt t="29819" x="4865688" y="2890838"/>
          <p14:tracePt t="29826" x="4846638" y="2890838"/>
          <p14:tracePt t="29834" x="4824413" y="2897188"/>
          <p14:tracePt t="29842" x="4783138" y="2914650"/>
          <p14:tracePt t="29849" x="4724400" y="2925763"/>
          <p14:tracePt t="29856" x="4635500" y="2938463"/>
          <p14:tracePt t="29865" x="4535488" y="2955925"/>
          <p14:tracePt t="29873" x="4413250" y="2962275"/>
          <p14:tracePt t="29881" x="4265613" y="2979738"/>
          <p14:tracePt t="29888" x="4071938" y="3014663"/>
          <p14:tracePt t="29896" x="3924300" y="3025775"/>
          <p14:tracePt t="29910" x="3789363" y="3044825"/>
          <p14:tracePt t="29912" x="3654425" y="3073400"/>
          <p14:tracePt t="29919" x="3578225" y="3079750"/>
          <p14:tracePt t="29927" x="3525838" y="3097213"/>
          <p14:tracePt t="29935" x="3490913" y="3108325"/>
          <p14:tracePt t="29943" x="3478213" y="3114675"/>
          <p14:tracePt t="29958" x="3478213" y="3121025"/>
          <p14:tracePt t="29966" x="3478213" y="3125788"/>
          <p14:tracePt t="29974" x="3478213" y="3138488"/>
          <p14:tracePt t="29981" x="3478213" y="3167063"/>
          <p14:tracePt t="29989" x="3471863" y="3190875"/>
          <p14:tracePt t="29997" x="3471863" y="3238500"/>
          <p14:tracePt t="30005" x="3478213" y="3279775"/>
          <p14:tracePt t="30012" x="3495675" y="3325813"/>
          <p14:tracePt t="30019" x="3513138" y="3367088"/>
          <p14:tracePt t="30028" x="3549650" y="3402013"/>
          <p14:tracePt t="30036" x="3595688" y="3443288"/>
          <p14:tracePt t="30043" x="3660775" y="3460750"/>
          <p14:tracePt t="30051" x="3748088" y="3497263"/>
          <p14:tracePt t="30059" x="3819525" y="3514725"/>
          <p14:tracePt t="30067" x="3889375" y="3519488"/>
          <p14:tracePt t="30074" x="3948113" y="3519488"/>
          <p14:tracePt t="30082" x="3983038" y="3519488"/>
          <p14:tracePt t="30090" x="3995738" y="3519488"/>
          <p14:tracePt t="30098" x="4002088" y="3519488"/>
          <p14:tracePt t="30113" x="4002088" y="3525838"/>
          <p14:tracePt t="30214" x="4002088" y="3519488"/>
          <p14:tracePt t="30230" x="3995738" y="3508375"/>
          <p14:tracePt t="30237" x="3995738" y="3502025"/>
          <p14:tracePt t="30330" x="4006850" y="3502025"/>
          <p14:tracePt t="30338" x="4048125" y="3502025"/>
          <p14:tracePt t="30346" x="4100513" y="3514725"/>
          <p14:tracePt t="30354" x="4159250" y="3532188"/>
          <p14:tracePt t="30361" x="4230688" y="3543300"/>
          <p14:tracePt t="30369" x="4289425" y="3560763"/>
          <p14:tracePt t="30377" x="4335463" y="3573463"/>
          <p14:tracePt t="30385" x="4348163" y="3573463"/>
          <p14:tracePt t="30391" x="4359275" y="3573463"/>
          <p14:tracePt t="30524" x="4359275" y="3578225"/>
          <p14:tracePt t="30602" x="4359275" y="3584575"/>
          <p14:tracePt t="30610" x="4359275" y="3590925"/>
          <p14:tracePt t="30625" x="4365625" y="3602038"/>
          <p14:tracePt t="30633" x="4365625" y="3608388"/>
          <p14:tracePt t="30656" x="4365625" y="3614738"/>
          <p14:tracePt t="30858" x="4365625" y="3608388"/>
          <p14:tracePt t="30866" x="4365625" y="3602038"/>
          <p14:tracePt t="30873" x="4365625" y="3590925"/>
          <p14:tracePt t="30889" x="4365625" y="3578225"/>
          <p14:tracePt t="30928" x="4359275" y="3573463"/>
          <p14:tracePt t="31680" x="4359275" y="3567113"/>
          <p14:tracePt t="31696" x="4354513" y="3567113"/>
          <p14:tracePt t="31727" x="4354513" y="3560763"/>
          <p14:tracePt t="31765" x="4354513" y="3556000"/>
          <p14:tracePt t="31812" x="4348163" y="3556000"/>
          <p14:tracePt t="31820" x="4348163" y="3549650"/>
          <p14:tracePt t="31905" x="4341813" y="3549650"/>
          <p14:tracePt t="31920" x="4335463" y="3549650"/>
          <p14:tracePt t="31928" x="4330700" y="3543300"/>
          <p14:tracePt t="31936" x="4324350" y="3536950"/>
          <p14:tracePt t="31944" x="4313238" y="3532188"/>
          <p14:tracePt t="31952" x="4300538" y="3525838"/>
          <p14:tracePt t="31959" x="4283075" y="3519488"/>
          <p14:tracePt t="31967" x="4254500" y="3508375"/>
          <p14:tracePt t="31974" x="4230688" y="3502025"/>
          <p14:tracePt t="31994" x="4165600" y="3473450"/>
          <p14:tracePt t="31998" x="4130675" y="3449638"/>
          <p14:tracePt t="32006" x="4106863" y="3443288"/>
          <p14:tracePt t="32014" x="4100513" y="3443288"/>
          <p14:tracePt t="32021" x="4089400" y="3438525"/>
          <p14:tracePt t="32029" x="4083050" y="3438525"/>
          <p14:tracePt t="32037" x="4078288" y="3438525"/>
          <p14:tracePt t="32123" x="4089400" y="3438525"/>
          <p14:tracePt t="32130" x="4137025" y="3438525"/>
          <p14:tracePt t="32138" x="4206875" y="3438525"/>
          <p14:tracePt t="32145" x="4295775" y="3443288"/>
          <p14:tracePt t="32153" x="4383088" y="3443288"/>
          <p14:tracePt t="32161" x="4471988" y="3443288"/>
          <p14:tracePt t="32169" x="4530725" y="3443288"/>
          <p14:tracePt t="32176" x="4572000" y="3438525"/>
          <p14:tracePt t="32184" x="4583113" y="3432175"/>
          <p14:tracePt t="32192" x="4589463" y="3425825"/>
          <p14:tracePt t="32215" x="4589463" y="3419475"/>
          <p14:tracePt t="32231" x="4589463" y="3397250"/>
          <p14:tracePt t="32238" x="4589463" y="3367088"/>
          <p14:tracePt t="32246" x="4589463" y="3325813"/>
          <p14:tracePt t="32254" x="4576763" y="3267075"/>
          <p14:tracePt t="32262" x="4552950" y="3197225"/>
          <p14:tracePt t="32270" x="4506913" y="3090863"/>
          <p14:tracePt t="32277" x="4448175" y="2962275"/>
          <p14:tracePt t="32285" x="4348163" y="2803525"/>
          <p14:tracePt t="32293" x="4189413" y="2579688"/>
          <p14:tracePt t="32301" x="3983038" y="2316163"/>
          <p14:tracePt t="32308" x="3748088" y="2085975"/>
          <p14:tracePt t="32316" x="3484563" y="1844675"/>
          <p14:tracePt t="32324" x="3219450" y="1639888"/>
          <p14:tracePt t="32332" x="2955925" y="1428750"/>
          <p14:tracePt t="32339" x="2697163" y="1270000"/>
          <p14:tracePt t="32347" x="2444750" y="1122363"/>
          <p14:tracePt t="32354" x="2192338" y="998538"/>
          <p14:tracePt t="32363" x="1962150" y="898525"/>
          <p14:tracePt t="32370" x="1785938" y="857250"/>
          <p14:tracePt t="32377" x="1627188" y="811213"/>
          <p14:tracePt t="32386" x="1498600" y="793750"/>
          <p14:tracePt t="32394" x="1368425" y="787400"/>
          <p14:tracePt t="32401" x="1268413" y="787400"/>
          <p14:tracePt t="32409" x="1174750" y="793750"/>
          <p14:tracePt t="32417" x="1069975" y="828675"/>
          <p14:tracePt t="32425" x="981075" y="869950"/>
          <p14:tracePt t="32432" x="869950" y="935038"/>
          <p14:tracePt t="32440" x="769938" y="1011238"/>
          <p14:tracePt t="32448" x="658813" y="1152525"/>
          <p14:tracePt t="32456" x="552450" y="1311275"/>
          <p14:tracePt t="32464" x="458788" y="1504950"/>
          <p14:tracePt t="32471" x="400050" y="1722438"/>
          <p14:tracePt t="32479" x="363538" y="1916113"/>
          <p14:tracePt t="32487" x="352425" y="2138363"/>
          <p14:tracePt t="32494" x="352425" y="2338388"/>
          <p14:tracePt t="32502" x="382588" y="2532063"/>
          <p14:tracePt t="32510" x="463550" y="2720975"/>
          <p14:tracePt t="32518" x="546100" y="2925763"/>
          <p14:tracePt t="32525" x="652463" y="3108325"/>
          <p14:tracePt t="32533" x="769938" y="3267075"/>
          <p14:tracePt t="32541" x="911225" y="3419475"/>
          <p14:tracePt t="32549" x="1052513" y="3532188"/>
          <p14:tracePt t="32556" x="1216025" y="3643313"/>
          <p14:tracePt t="32564" x="1368425" y="3736975"/>
          <p14:tracePt t="32572" x="1522413" y="3808413"/>
          <p14:tracePt t="32580" x="1692275" y="3878263"/>
          <p14:tracePt t="32588" x="1838325" y="3943350"/>
          <p14:tracePt t="32596" x="2020888" y="3995738"/>
          <p14:tracePt t="32603" x="2203450" y="4054475"/>
          <p14:tracePt t="32611" x="2338388" y="4084638"/>
          <p14:tracePt t="32619" x="2503488" y="4137025"/>
          <p14:tracePt t="32626" x="2638425" y="4167188"/>
          <p14:tracePt t="32634" x="2755900" y="4195763"/>
          <p14:tracePt t="32641" x="2843213" y="4202113"/>
          <p14:tracePt t="32650" x="2919413" y="4202113"/>
          <p14:tracePt t="32656" x="2979738" y="4202113"/>
          <p14:tracePt t="32665" x="3032125" y="4202113"/>
          <p14:tracePt t="32673" x="3060700" y="4202113"/>
          <p14:tracePt t="32681" x="3101975" y="4195763"/>
          <p14:tracePt t="32688" x="3160713" y="4178300"/>
          <p14:tracePt t="32696" x="3232150" y="4171950"/>
          <p14:tracePt t="32704" x="3302000" y="4148138"/>
          <p14:tracePt t="32712" x="3384550" y="4143375"/>
          <p14:tracePt t="32719" x="3454400" y="4119563"/>
          <p14:tracePt t="32727" x="3525838" y="4084638"/>
          <p14:tracePt t="32735" x="3608388" y="4054475"/>
          <p14:tracePt t="32743" x="3689350" y="4019550"/>
          <p14:tracePt t="32750" x="3743325" y="3984625"/>
          <p14:tracePt t="32758" x="3784600" y="3943350"/>
          <p14:tracePt t="32766" x="3824288" y="3908425"/>
          <p14:tracePt t="32774" x="3848100" y="3884613"/>
          <p14:tracePt t="32781" x="3865563" y="3854450"/>
          <p14:tracePt t="32789" x="3889375" y="3819525"/>
          <p14:tracePt t="32799" x="3902075" y="3790950"/>
          <p14:tracePt t="32805" x="3913188" y="3754438"/>
          <p14:tracePt t="32813" x="3924300" y="3714750"/>
          <p14:tracePt t="32820" x="3924300" y="3667125"/>
          <p14:tracePt t="32828" x="3924300" y="3614738"/>
          <p14:tracePt t="32836" x="3930650" y="3543300"/>
          <p14:tracePt t="32843" x="3930650" y="3484563"/>
          <p14:tracePt t="32851" x="3930650" y="3425825"/>
          <p14:tracePt t="32858" x="3930650" y="3379788"/>
          <p14:tracePt t="32867" x="3930650" y="3321050"/>
          <p14:tracePt t="32875" x="3919538" y="3279775"/>
          <p14:tracePt t="32881" x="3913188" y="3238500"/>
          <p14:tracePt t="32890" x="3906838" y="3197225"/>
          <p14:tracePt t="32898" x="3895725" y="3162300"/>
          <p14:tracePt t="32910" x="3883025" y="3138488"/>
          <p14:tracePt t="32913" x="3865563" y="3114675"/>
          <p14:tracePt t="32921" x="3806825" y="3073400"/>
          <p14:tracePt t="32929" x="3784600" y="3038475"/>
          <p14:tracePt t="32936" x="3736975" y="3008313"/>
          <p14:tracePt t="32944" x="3689350" y="2973388"/>
          <p14:tracePt t="32952" x="3619500" y="2932113"/>
          <p14:tracePt t="32960" x="3536950" y="2879725"/>
          <p14:tracePt t="32968" x="3449638" y="2849563"/>
          <p14:tracePt t="32974" x="3343275" y="2803525"/>
          <p14:tracePt t="32983" x="3201988" y="2768600"/>
          <p14:tracePt t="32990" x="3097213" y="2732088"/>
          <p14:tracePt t="33000" x="3001963" y="2703513"/>
          <p14:tracePt t="33006" x="2908300" y="2679700"/>
          <p14:tracePt t="33014" x="2820988" y="2668588"/>
          <p14:tracePt t="33021" x="2749550" y="2651125"/>
          <p14:tracePt t="33030" x="2673350" y="2632075"/>
          <p14:tracePt t="33037" x="2608263" y="2627313"/>
          <p14:tracePt t="33044" x="2549525" y="2609850"/>
          <p14:tracePt t="33052" x="2479675" y="2603500"/>
          <p14:tracePt t="33061" x="2408238" y="2597150"/>
          <p14:tracePt t="33069" x="2332038" y="2579688"/>
          <p14:tracePt t="33076" x="2262188" y="2573338"/>
          <p14:tracePt t="33084" x="2185988" y="2555875"/>
          <p14:tracePt t="33092" x="2092325" y="2532063"/>
          <p14:tracePt t="33099" x="2016125" y="2514600"/>
          <p14:tracePt t="33106" x="1927225" y="2497138"/>
          <p14:tracePt t="33115" x="1844675" y="2473325"/>
          <p14:tracePt t="33123" x="1774825" y="2462213"/>
          <p14:tracePt t="33131" x="1692275" y="2444750"/>
          <p14:tracePt t="33138" x="1622425" y="2420938"/>
          <p14:tracePt t="33146" x="1550988" y="2414588"/>
          <p14:tracePt t="33154" x="1481138" y="2379663"/>
          <p14:tracePt t="33162" x="1422400" y="2368550"/>
          <p14:tracePt t="33169" x="1357313" y="2344738"/>
          <p14:tracePt t="33177" x="1309688" y="2327275"/>
          <p14:tracePt t="33185" x="1268413" y="2320925"/>
          <p14:tracePt t="33193" x="1233488" y="2316163"/>
          <p14:tracePt t="33200" x="1204913" y="2303463"/>
          <p14:tracePt t="33208" x="1181100" y="2297113"/>
          <p14:tracePt t="33216" x="1163638" y="2297113"/>
          <p14:tracePt t="33224" x="1150938" y="2297113"/>
          <p14:tracePt t="33231" x="1146175" y="2297113"/>
          <p14:tracePt t="33239" x="1139825" y="2297113"/>
          <p14:tracePt t="33255" x="1133475" y="2297113"/>
          <p14:tracePt t="33262" x="1128713" y="2297113"/>
          <p14:tracePt t="33270" x="1116013" y="2297113"/>
          <p14:tracePt t="33278" x="1111250" y="2297113"/>
          <p14:tracePt t="33286" x="1092200" y="2303463"/>
          <p14:tracePt t="33293" x="1074738" y="2303463"/>
          <p14:tracePt t="33301" x="1057275" y="2309813"/>
          <p14:tracePt t="33310" x="1052513" y="2320925"/>
          <p14:tracePt t="33317" x="1033463" y="2327275"/>
          <p14:tracePt t="33324" x="1016000" y="2344738"/>
          <p14:tracePt t="33332" x="998538" y="2351088"/>
          <p14:tracePt t="33341" x="987425" y="2368550"/>
          <p14:tracePt t="33348" x="969963" y="2379663"/>
          <p14:tracePt t="33356" x="952500" y="2409825"/>
          <p14:tracePt t="33363" x="933450" y="2444750"/>
          <p14:tracePt t="33371" x="911225" y="2473325"/>
          <p14:tracePt t="33379" x="898525" y="2509838"/>
          <p14:tracePt t="33387" x="869950" y="2544763"/>
          <p14:tracePt t="33394" x="852488" y="2568575"/>
          <p14:tracePt t="33402" x="839788" y="2597150"/>
          <p14:tracePt t="33410" x="822325" y="2620963"/>
          <p14:tracePt t="33419" x="811213" y="2638425"/>
          <p14:tracePt t="33424" x="793750" y="2662238"/>
          <p14:tracePt t="33433" x="787400" y="2668588"/>
          <p14:tracePt t="33440" x="776288" y="2686050"/>
          <p14:tracePt t="33449" x="769938" y="2703513"/>
          <p14:tracePt t="33455" x="757238" y="2720975"/>
          <p14:tracePt t="33464" x="752475" y="2738438"/>
          <p14:tracePt t="33480" x="746125" y="2755900"/>
          <p14:tracePt t="33495" x="746125" y="2762250"/>
          <p14:tracePt t="33511" x="739775" y="2773363"/>
          <p14:tracePt t="33526" x="739775" y="2786063"/>
          <p14:tracePt t="33534" x="739775" y="2797175"/>
          <p14:tracePt t="33542" x="739775" y="2803525"/>
          <p14:tracePt t="33549" x="735013" y="2820988"/>
          <p14:tracePt t="33556" x="735013" y="2838450"/>
          <p14:tracePt t="33565" x="728663" y="2849563"/>
          <p14:tracePt t="33573" x="728663" y="2873375"/>
          <p14:tracePt t="33580" x="728663" y="2897188"/>
          <p14:tracePt t="33588" x="728663" y="2925763"/>
          <p14:tracePt t="33596" x="728663" y="2949575"/>
          <p14:tracePt t="33604" x="728663" y="2967038"/>
          <p14:tracePt t="33611" x="728663" y="2986088"/>
          <p14:tracePt t="33619" x="735013" y="2997200"/>
          <p14:tracePt t="33627" x="739775" y="3003550"/>
          <p14:tracePt t="33635" x="739775" y="3008313"/>
          <p14:tracePt t="33642" x="746125" y="3025775"/>
          <p14:tracePt t="33650" x="763588" y="3032125"/>
          <p14:tracePt t="33658" x="763588" y="3038475"/>
          <p14:tracePt t="33666" x="787400" y="3055938"/>
          <p14:tracePt t="33673" x="798513" y="3067050"/>
          <p14:tracePt t="33681" x="822325" y="3079750"/>
          <p14:tracePt t="33688" x="852488" y="3090863"/>
          <p14:tracePt t="33697" x="881063" y="3103563"/>
          <p14:tracePt t="33705" x="915988" y="3114675"/>
          <p14:tracePt t="33712" x="957263" y="3132138"/>
          <p14:tracePt t="33720" x="1011238" y="3143250"/>
          <p14:tracePt t="33727" x="1069975" y="3162300"/>
          <p14:tracePt t="33736" x="1128713" y="3167063"/>
          <p14:tracePt t="33743" x="1198563" y="3184525"/>
          <p14:tracePt t="33751" x="1268413" y="3197225"/>
          <p14:tracePt t="33758" x="1339850" y="3214688"/>
          <p14:tracePt t="33767" x="1422400" y="3221038"/>
          <p14:tracePt t="33774" x="1492250" y="3243263"/>
          <p14:tracePt t="33782" x="1568450" y="3260725"/>
          <p14:tracePt t="33789" x="1639888" y="3279775"/>
          <p14:tracePt t="33798" x="1698625" y="3284538"/>
          <p14:tracePt t="33805" x="1744663" y="3297238"/>
          <p14:tracePt t="33813" x="1792288" y="3308350"/>
          <p14:tracePt t="33821" x="1816100" y="3314700"/>
          <p14:tracePt t="33829" x="1844675" y="3314700"/>
          <p14:tracePt t="33836" x="1874838" y="3314700"/>
          <p14:tracePt t="33844" x="1897063" y="3321050"/>
          <p14:tracePt t="33852" x="1927225" y="3321050"/>
          <p14:tracePt t="33860" x="1962150" y="3325813"/>
          <p14:tracePt t="33867" x="1992313" y="3325813"/>
          <p14:tracePt t="33875" x="2033588" y="3325813"/>
          <p14:tracePt t="33883" x="2074863" y="3338513"/>
          <p14:tracePt t="33891" x="2133600" y="3343275"/>
          <p14:tracePt t="33898" x="2192338" y="3355975"/>
          <p14:tracePt t="33905" x="2262188" y="3367088"/>
          <p14:tracePt t="33914" x="2332038" y="3379788"/>
          <p14:tracePt t="33922" x="2414588" y="3384550"/>
          <p14:tracePt t="33929" x="2486025" y="3402013"/>
          <p14:tracePt t="33937" x="2544763" y="3402013"/>
          <p14:tracePt t="33945" x="2603500" y="3414713"/>
          <p14:tracePt t="33953" x="2662238" y="3419475"/>
          <p14:tracePt t="33961" x="2703513" y="3419475"/>
          <p14:tracePt t="33967" x="2755900" y="3432175"/>
          <p14:tracePt t="33976" x="2801938" y="3432175"/>
          <p14:tracePt t="33984" x="2843213" y="3432175"/>
          <p14:tracePt t="33991" x="2901950" y="3438525"/>
          <p14:tracePt t="33999" x="2949575" y="3438525"/>
          <p14:tracePt t="34007" x="3001963" y="3438525"/>
          <p14:tracePt t="34015" x="3043238" y="3438525"/>
          <p14:tracePt t="34023" x="3090863" y="3438525"/>
          <p14:tracePt t="34030" x="3143250" y="3432175"/>
          <p14:tracePt t="34038" x="3195638" y="3414713"/>
          <p14:tracePt t="34046" x="3243263" y="3408363"/>
          <p14:tracePt t="34054" x="3295650" y="3402013"/>
          <p14:tracePt t="34061" x="3343275" y="3390900"/>
          <p14:tracePt t="34068" x="3408363" y="3379788"/>
          <p14:tracePt t="34077" x="3454400" y="3373438"/>
          <p14:tracePt t="34085" x="3508375" y="3360738"/>
          <p14:tracePt t="34091" x="3554413" y="3360738"/>
          <p14:tracePt t="34100" x="3608388" y="3355975"/>
          <p14:tracePt t="34107" x="3648075" y="3349625"/>
          <p14:tracePt t="34116" x="3695700" y="3349625"/>
          <p14:tracePt t="34123" x="3730625" y="3349625"/>
          <p14:tracePt t="34131" x="3778250" y="3349625"/>
          <p14:tracePt t="34139" x="3819525" y="3349625"/>
          <p14:tracePt t="34147" x="3848100" y="3343275"/>
          <p14:tracePt t="34154" x="3865563" y="3338513"/>
          <p14:tracePt t="34162" x="3883025" y="3338513"/>
          <p14:tracePt t="34170" x="3895725" y="3332163"/>
          <p14:tracePt t="34178" x="3913188" y="3325813"/>
          <p14:tracePt t="34186" x="3919538" y="3321050"/>
          <p14:tracePt t="34201" x="3930650" y="3302000"/>
          <p14:tracePt t="34209" x="3943350" y="3297238"/>
          <p14:tracePt t="34216" x="3954463" y="3284538"/>
          <p14:tracePt t="34224" x="3960813" y="3273425"/>
          <p14:tracePt t="34232" x="3971925" y="3260725"/>
          <p14:tracePt t="34240" x="3978275" y="3243263"/>
          <p14:tracePt t="34248" x="3983038" y="3243263"/>
          <p14:tracePt t="34255" x="3989388" y="3238500"/>
          <p14:tracePt t="34690" x="3989388" y="3225800"/>
          <p14:tracePt t="34705" x="3989388" y="3221038"/>
          <p14:tracePt t="34721" x="3989388" y="3214688"/>
          <p14:tracePt t="34728" x="3989388" y="3208338"/>
          <p14:tracePt t="34752" x="3989388" y="3201988"/>
          <p14:tracePt t="34767" x="3983038" y="3197225"/>
          <p14:tracePt t="34775" x="3983038" y="3190875"/>
          <p14:tracePt t="35256" x="3978275" y="3179763"/>
          <p14:tracePt t="35263" x="3978275" y="3167063"/>
          <p14:tracePt t="35271" x="3965575" y="3155950"/>
          <p14:tracePt t="35279" x="3960813" y="3143250"/>
          <p14:tracePt t="35287" x="3954463" y="3132138"/>
          <p14:tracePt t="35294" x="3954463" y="3125788"/>
          <p14:tracePt t="35302" x="3948113" y="3121025"/>
          <p14:tracePt t="35310" x="3948113" y="3114675"/>
          <p14:tracePt t="35589" x="3943350" y="3114675"/>
          <p14:tracePt t="35597" x="3943350" y="3125788"/>
          <p14:tracePt t="35604" x="3937000" y="3132138"/>
          <p14:tracePt t="35612" x="3937000" y="3138488"/>
          <p14:tracePt t="35628" x="3930650" y="3138488"/>
          <p14:tracePt t="35713" x="3930650" y="3132138"/>
          <p14:tracePt t="35721" x="3930650" y="3114675"/>
          <p14:tracePt t="35729" x="3924300" y="3084513"/>
          <p14:tracePt t="35736" x="3924300" y="3044825"/>
          <p14:tracePt t="35744" x="3919538" y="3014663"/>
          <p14:tracePt t="35752" x="3906838" y="2967038"/>
          <p14:tracePt t="35760" x="3906838" y="2932113"/>
          <p14:tracePt t="35767" x="3906838" y="2890838"/>
          <p14:tracePt t="35775" x="3889375" y="2849563"/>
          <p14:tracePt t="35783" x="3889375" y="2827338"/>
          <p14:tracePt t="35791" x="3883025" y="2797175"/>
          <p14:tracePt t="35798" x="3883025" y="2779713"/>
          <p14:tracePt t="35806" x="3883025" y="2755900"/>
          <p14:tracePt t="35822" x="3883025" y="2749550"/>
          <p14:tracePt t="35970" x="3883025" y="2755900"/>
          <p14:tracePt t="35977" x="3883025" y="2773363"/>
          <p14:tracePt t="35985" x="3883025" y="2790825"/>
          <p14:tracePt t="35992" x="3871913" y="2803525"/>
          <p14:tracePt t="36000" x="3865563" y="2820988"/>
          <p14:tracePt t="36008" x="3865563" y="2838450"/>
          <p14:tracePt t="36015" x="3854450" y="2855913"/>
          <p14:tracePt t="36022" x="3848100" y="2867025"/>
          <p14:tracePt t="36031" x="3836988" y="2890838"/>
          <p14:tracePt t="36039" x="3830638" y="2908300"/>
          <p14:tracePt t="36046" x="3819525" y="2932113"/>
          <p14:tracePt t="36054" x="3806825" y="2955925"/>
          <p14:tracePt t="36062" x="3795713" y="2973388"/>
          <p14:tracePt t="36070" x="3778250" y="2990850"/>
          <p14:tracePt t="36078" x="3760788" y="3008313"/>
          <p14:tracePt t="36085" x="3754438" y="3021013"/>
          <p14:tracePt t="36093" x="3736975" y="3032125"/>
          <p14:tracePt t="36101" x="3719513" y="3049588"/>
          <p14:tracePt t="36109" x="3702050" y="3062288"/>
          <p14:tracePt t="36116" x="3671888" y="3073400"/>
          <p14:tracePt t="36123" x="3636963" y="3079750"/>
          <p14:tracePt t="36132" x="3608388" y="3097213"/>
          <p14:tracePt t="36139" x="3567113" y="3108325"/>
          <p14:tracePt t="36147" x="3525838" y="3108325"/>
          <p14:tracePt t="36155" x="3484563" y="3114675"/>
          <p14:tracePt t="36163" x="3443288" y="3114675"/>
          <p14:tracePt t="36171" x="3413125" y="3121025"/>
          <p14:tracePt t="36178" x="3378200" y="3121025"/>
          <p14:tracePt t="36186" x="3360738" y="3121025"/>
          <p14:tracePt t="36194" x="3336925" y="3121025"/>
          <p14:tracePt t="36202" x="3308350" y="3121025"/>
          <p14:tracePt t="36209" x="3267075" y="3121025"/>
          <p14:tracePt t="36217" x="3243263" y="3121025"/>
          <p14:tracePt t="36225" x="3201988" y="3121025"/>
          <p14:tracePt t="36232" x="3149600" y="3121025"/>
          <p14:tracePt t="36239" x="3101975" y="3121025"/>
          <p14:tracePt t="36249" x="3043238" y="3121025"/>
          <p14:tracePt t="36255" x="2967038" y="3121025"/>
          <p14:tracePt t="36264" x="2897188" y="3121025"/>
          <p14:tracePt t="36271" x="2825750" y="3114675"/>
          <p14:tracePt t="36279" x="2755900" y="3103563"/>
          <p14:tracePt t="36286" x="2697163" y="3103563"/>
          <p14:tracePt t="36295" x="2625725" y="3097213"/>
          <p14:tracePt t="36302" x="2566988" y="3090863"/>
          <p14:tracePt t="36309" x="2520950" y="3090863"/>
          <p14:tracePt t="36318" x="2462213" y="3090863"/>
          <p14:tracePt t="36326" x="2408238" y="3090863"/>
          <p14:tracePt t="36333" x="2362200" y="3090863"/>
          <p14:tracePt t="36341" x="2320925" y="3090863"/>
          <p14:tracePt t="36349" x="2279650" y="3090863"/>
          <p14:tracePt t="36356" x="2251075" y="3084513"/>
          <p14:tracePt t="36376" x="2192338" y="3084513"/>
          <p14:tracePt t="36380" x="2168525" y="3079750"/>
          <p14:tracePt t="36388" x="2138363" y="3079750"/>
          <p14:tracePt t="36395" x="2097088" y="3079750"/>
          <p14:tracePt t="36403" x="2068513" y="3079750"/>
          <p14:tracePt t="36411" x="2027238" y="3079750"/>
          <p14:tracePt t="36419" x="1985963" y="3079750"/>
          <p14:tracePt t="36426" x="1944688" y="3079750"/>
          <p14:tracePt t="36434" x="1897063" y="3079750"/>
          <p14:tracePt t="36442" x="1862138" y="3084513"/>
          <p14:tracePt t="36450" x="1820863" y="3090863"/>
          <p14:tracePt t="36457" x="1792288" y="3103563"/>
          <p14:tracePt t="36465" x="1757363" y="3108325"/>
          <p14:tracePt t="36473" x="1739900" y="3114675"/>
          <p14:tracePt t="36481" x="1727200" y="3121025"/>
          <p14:tracePt t="36488" x="1709738" y="3125788"/>
          <p14:tracePt t="36496" x="1698625" y="3132138"/>
          <p14:tracePt t="36504" x="1681163" y="3138488"/>
          <p14:tracePt t="36512" x="1674813" y="3143250"/>
          <p14:tracePt t="36520" x="1662113" y="3149600"/>
          <p14:tracePt t="36528" x="1651000" y="3149600"/>
          <p14:tracePt t="36543" x="1639888" y="3155950"/>
          <p14:tracePt t="36550" x="1633538" y="3162300"/>
          <p14:tracePt t="36558" x="1622425" y="3167063"/>
          <p14:tracePt t="36566" x="1616075" y="3167063"/>
          <p14:tracePt t="36574" x="1609725" y="3173413"/>
          <p14:tracePt t="36581" x="1598613" y="3179763"/>
          <p14:tracePt t="36589" x="1585913" y="3184525"/>
          <p14:tracePt t="36597" x="1585913" y="3190875"/>
          <p14:tracePt t="36605" x="1574800" y="3197225"/>
          <p14:tracePt t="36613" x="1563688" y="3201988"/>
          <p14:tracePt t="36620" x="1550988" y="3208338"/>
          <p14:tracePt t="36628" x="1544638" y="3214688"/>
          <p14:tracePt t="36636" x="1533525" y="3225800"/>
          <p14:tracePt t="36644" x="1516063" y="3238500"/>
          <p14:tracePt t="36651" x="1498600" y="3249613"/>
          <p14:tracePt t="36659" x="1481138" y="3249613"/>
          <p14:tracePt t="36667" x="1463675" y="3267075"/>
          <p14:tracePt t="36675" x="1444625" y="3279775"/>
          <p14:tracePt t="36682" x="1422400" y="3297238"/>
          <p14:tracePt t="36690" x="1392238" y="3314700"/>
          <p14:tracePt t="36698" x="1381125" y="3321050"/>
          <p14:tracePt t="36706" x="1368425" y="3338513"/>
          <p14:tracePt t="36713" x="1346200" y="3355975"/>
          <p14:tracePt t="36721" x="1322388" y="3367088"/>
          <p14:tracePt t="36729" x="1298575" y="3397250"/>
          <p14:tracePt t="36737" x="1281113" y="3419475"/>
          <p14:tracePt t="36744" x="1250950" y="3455988"/>
          <p14:tracePt t="36752" x="1228725" y="3484563"/>
          <p14:tracePt t="36760" x="1198563" y="3508375"/>
          <p14:tracePt t="36768" x="1169988" y="3556000"/>
          <p14:tracePt t="36774" x="1139825" y="3590925"/>
          <p14:tracePt t="36783" x="1116013" y="3625850"/>
          <p14:tracePt t="36790" x="1087438" y="3667125"/>
          <p14:tracePt t="36799" x="1063625" y="3702050"/>
          <p14:tracePt t="36806" x="1039813" y="3743325"/>
          <p14:tracePt t="36814" x="1016000" y="3778250"/>
          <p14:tracePt t="36821" x="998538" y="3813175"/>
          <p14:tracePt t="36830" x="987425" y="3836988"/>
          <p14:tracePt t="36836" x="981075" y="3860800"/>
          <p14:tracePt t="36844" x="969963" y="3884613"/>
          <p14:tracePt t="36853" x="957263" y="3902075"/>
          <p14:tracePt t="36861" x="952500" y="3925888"/>
          <p14:tracePt t="36868" x="952500" y="3937000"/>
          <p14:tracePt t="36876" x="939800" y="3949700"/>
          <p14:tracePt t="36884" x="933450" y="3967163"/>
          <p14:tracePt t="36892" x="915988" y="3984625"/>
          <p14:tracePt t="36899" x="911225" y="4008438"/>
          <p14:tracePt t="36907" x="904875" y="4025900"/>
          <p14:tracePt t="36915" x="893763" y="4037013"/>
          <p14:tracePt t="36923" x="887413" y="4060825"/>
          <p14:tracePt t="36931" x="887413" y="4078288"/>
          <p14:tracePt t="36938" x="881063" y="4102100"/>
          <p14:tracePt t="36946" x="881063" y="4119563"/>
          <p14:tracePt t="36954" x="874713" y="4143375"/>
          <p14:tracePt t="36961" x="869950" y="4154488"/>
          <p14:tracePt t="36977" x="863600" y="4189413"/>
          <p14:tracePt t="36985" x="852488" y="4202113"/>
          <p14:tracePt t="36992" x="852488" y="4219575"/>
          <p14:tracePt t="37008" x="852488" y="4225925"/>
          <p14:tracePt t="37039" x="846138" y="4225925"/>
          <p14:tracePt t="37458" x="835025" y="4225925"/>
          <p14:tracePt t="37466" x="811213" y="4225925"/>
          <p14:tracePt t="37473" x="776288" y="4225925"/>
          <p14:tracePt t="37481" x="739775" y="4219575"/>
          <p14:tracePt t="37488" x="698500" y="4213225"/>
          <p14:tracePt t="37497" x="669925" y="4206875"/>
          <p14:tracePt t="37503" x="628650" y="4206875"/>
          <p14:tracePt t="37512" x="604838" y="4202113"/>
          <p14:tracePt t="37520" x="581025" y="4195763"/>
          <p14:tracePt t="37528" x="576263" y="4189413"/>
          <p14:tracePt t="37535" x="569913" y="4189413"/>
          <p14:tracePt t="37543" x="563563" y="4189413"/>
          <p14:tracePt t="37978" x="563563" y="4184650"/>
          <p14:tracePt t="38094" x="569913" y="4189413"/>
          <p14:tracePt t="38102" x="593725" y="4195763"/>
          <p14:tracePt t="38110" x="628650" y="4213225"/>
          <p14:tracePt t="38117" x="681038" y="4219575"/>
          <p14:tracePt t="38127" x="739775" y="4225925"/>
          <p14:tracePt t="38134" x="815975" y="4237038"/>
          <p14:tracePt t="38140" x="904875" y="4243388"/>
          <p14:tracePt t="38148" x="993775" y="4243388"/>
          <p14:tracePt t="38156" x="1081088" y="4243388"/>
          <p14:tracePt t="38164" x="1169988" y="4243388"/>
          <p14:tracePt t="38172" x="1239838" y="4243388"/>
          <p14:tracePt t="38179" x="1298575" y="4230688"/>
          <p14:tracePt t="38187" x="1350963" y="4225925"/>
          <p14:tracePt t="38195" x="1381125" y="4219575"/>
          <p14:tracePt t="38203" x="1422400" y="4213225"/>
          <p14:tracePt t="38210" x="1444625" y="4206875"/>
          <p14:tracePt t="38218" x="1463675" y="4202113"/>
          <p14:tracePt t="38226" x="1474788" y="4202113"/>
          <p14:tracePt t="38234" x="1492250" y="4195763"/>
          <p14:tracePt t="38241" x="1516063" y="4195763"/>
          <p14:tracePt t="38249" x="1539875" y="4189413"/>
          <p14:tracePt t="38257" x="1574800" y="4189413"/>
          <p14:tracePt t="38265" x="1609725" y="4189413"/>
          <p14:tracePt t="38272" x="1639888" y="4184650"/>
          <p14:tracePt t="38280" x="1662113" y="4184650"/>
          <p14:tracePt t="38287" x="1692275" y="4184650"/>
          <p14:tracePt t="38296" x="1716088" y="4178300"/>
          <p14:tracePt t="38303" x="1727200" y="4178300"/>
          <p14:tracePt t="38311" x="1757363" y="4178300"/>
          <p14:tracePt t="38319" x="1785938" y="4178300"/>
          <p14:tracePt t="38327" x="1827213" y="4178300"/>
          <p14:tracePt t="38335" x="1879600" y="4178300"/>
          <p14:tracePt t="38342" x="1938338" y="4178300"/>
          <p14:tracePt t="38350" x="1985963" y="4178300"/>
          <p14:tracePt t="38359" x="2038350" y="4178300"/>
          <p14:tracePt t="38365" x="2085975" y="4178300"/>
          <p14:tracePt t="38372" x="2133600" y="4178300"/>
          <p14:tracePt t="38381" x="2192338" y="4178300"/>
          <p14:tracePt t="38389" x="2273300" y="4178300"/>
          <p14:tracePt t="38397" x="2362200" y="4178300"/>
          <p14:tracePt t="38404" x="2468563" y="4178300"/>
          <p14:tracePt t="38412" x="2573338" y="4189413"/>
          <p14:tracePt t="38420" x="2708275" y="4189413"/>
          <p14:tracePt t="38426" x="2884488" y="4189413"/>
          <p14:tracePt t="38435" x="3067050" y="4189413"/>
          <p14:tracePt t="38443" x="3249613" y="4189413"/>
          <p14:tracePt t="38451" x="3371850" y="4184650"/>
          <p14:tracePt t="38458" x="3484563" y="4184650"/>
          <p14:tracePt t="38467" x="3571875" y="4184650"/>
          <p14:tracePt t="38473" x="3636963" y="4178300"/>
          <p14:tracePt t="38482" x="3678238" y="4178300"/>
          <p14:tracePt t="38489" x="3719513" y="4178300"/>
          <p14:tracePt t="38497" x="3743325" y="4178300"/>
          <p14:tracePt t="38505" x="3748088" y="4178300"/>
          <p14:tracePt t="38513" x="3754438" y="4178300"/>
          <p14:tracePt t="38652" x="3765550" y="4178300"/>
          <p14:tracePt t="38661" x="3806825" y="4178300"/>
          <p14:tracePt t="38668" x="3895725" y="4178300"/>
          <p14:tracePt t="38676" x="4041775" y="4178300"/>
          <p14:tracePt t="38683" x="4289425" y="4195763"/>
          <p14:tracePt t="38691" x="4606925" y="4195763"/>
          <p14:tracePt t="38699" x="4965700" y="4195763"/>
          <p14:tracePt t="38707" x="5322888" y="4195763"/>
          <p14:tracePt t="38714" x="5722938" y="4171950"/>
          <p14:tracePt t="38722" x="6110288" y="4143375"/>
          <p14:tracePt t="38730" x="6475413" y="4102100"/>
          <p14:tracePt t="38738" x="6804025" y="4060825"/>
          <p14:tracePt t="38746" x="7091363" y="4008438"/>
          <p14:tracePt t="38754" x="7326313" y="3971925"/>
          <p14:tracePt t="38761" x="7485063" y="3932238"/>
          <p14:tracePt t="38769" x="7643813" y="3884613"/>
          <p14:tracePt t="38777" x="7732713" y="3854450"/>
          <p14:tracePt t="38784" x="7832725" y="3832225"/>
          <p14:tracePt t="38792" x="7915275" y="3795713"/>
          <p14:tracePt t="38800" x="7985125" y="3773488"/>
          <p14:tracePt t="38807" x="8054975" y="3749675"/>
          <p14:tracePt t="38815" x="8120063" y="3719513"/>
          <p14:tracePt t="38823" x="8189913" y="3702050"/>
          <p14:tracePt t="38831" x="8231188" y="3673475"/>
          <p14:tracePt t="38839" x="8267700" y="3656013"/>
          <p14:tracePt t="38846" x="8285163" y="3636963"/>
          <p14:tracePt t="38854" x="8302625" y="3619500"/>
          <p14:tracePt t="38862" x="8313738" y="3614738"/>
          <p14:tracePt t="38870" x="8320088" y="3602038"/>
          <p14:tracePt t="38877" x="8331200" y="3597275"/>
          <p14:tracePt t="38885" x="8348663" y="3597275"/>
          <p14:tracePt t="38892" x="8361363" y="3590925"/>
          <p14:tracePt t="38900" x="8385175" y="3578225"/>
          <p14:tracePt t="38907" x="8402638" y="3578225"/>
          <p14:tracePt t="38916" x="8420100" y="3578225"/>
          <p14:tracePt t="38924" x="8443913" y="3573463"/>
          <p14:tracePt t="38932" x="8466138" y="3567113"/>
          <p14:tracePt t="38939" x="8485188" y="3567113"/>
          <p14:tracePt t="38947" x="8502650" y="3560763"/>
          <p14:tracePt t="38955" x="8513763" y="3556000"/>
          <p14:tracePt t="38963" x="8520113" y="3556000"/>
          <p14:tracePt t="39001" x="8531225" y="3556000"/>
          <p14:tracePt t="39009" x="8548688" y="3556000"/>
          <p14:tracePt t="39017" x="8589963" y="3556000"/>
          <p14:tracePt t="39025" x="8648700" y="3556000"/>
          <p14:tracePt t="39033" x="8737600" y="3556000"/>
          <p14:tracePt t="39040" x="8820150" y="3556000"/>
          <p14:tracePt t="39049" x="8896350" y="3556000"/>
          <p14:tracePt t="39056" x="8966200" y="3556000"/>
          <p14:tracePt t="39063" x="8996363" y="3556000"/>
          <p14:tracePt t="39071" x="8996363" y="3560763"/>
          <p14:tracePt t="39133" x="8996363" y="3567113"/>
          <p14:tracePt t="39157" x="8996363" y="3573463"/>
          <p14:tracePt t="39172" x="8996363" y="3578225"/>
          <p14:tracePt t="39180" x="8990013" y="3578225"/>
          <p14:tracePt t="39188" x="8972550" y="3590925"/>
          <p14:tracePt t="39195" x="8942388" y="3590925"/>
          <p14:tracePt t="39203" x="8913813" y="3597275"/>
          <p14:tracePt t="39211" x="8890000" y="3602038"/>
          <p14:tracePt t="39219" x="8866188" y="3608388"/>
          <p14:tracePt t="39226" x="8855075" y="3608388"/>
          <p14:tracePt t="39234" x="8842375" y="3614738"/>
          <p14:tracePt t="39327" x="8848725" y="3614738"/>
          <p14:tracePt t="39335" x="8883650" y="3632200"/>
          <p14:tracePt t="39343" x="8948738" y="3643313"/>
          <p14:tracePt t="39351" x="9036050" y="3656013"/>
          <p14:tracePt t="39358" x="9131300" y="3660775"/>
          <p14:tracePt t="39366" x="9242425" y="3667125"/>
          <p14:tracePt t="39374" x="9359900" y="3667125"/>
          <p14:tracePt t="39381" x="9477375" y="3667125"/>
          <p14:tracePt t="39389" x="9577388" y="3667125"/>
          <p14:tracePt t="39397" x="9683750" y="3667125"/>
          <p14:tracePt t="39405" x="9783763" y="3667125"/>
          <p14:tracePt t="39413" x="9871075" y="3660775"/>
          <p14:tracePt t="39420" x="9959975" y="3660775"/>
          <p14:tracePt t="39428" x="10036175" y="3649663"/>
          <p14:tracePt t="39436" x="10123488" y="3649663"/>
          <p14:tracePt t="39444" x="10199688" y="3649663"/>
          <p14:tracePt t="39451" x="10282238" y="3643313"/>
          <p14:tracePt t="39458" x="10358438" y="3643313"/>
          <p14:tracePt t="39467" x="10417175" y="3643313"/>
          <p14:tracePt t="39475" x="10458450" y="3643313"/>
          <p14:tracePt t="39482" x="10471150" y="3636963"/>
          <p14:tracePt t="39560" x="10452100" y="3636963"/>
          <p14:tracePt t="39568" x="10417175" y="3632200"/>
          <p14:tracePt t="39575" x="10358438" y="3625850"/>
          <p14:tracePt t="39583" x="10275888" y="3614738"/>
          <p14:tracePt t="39591" x="10182225" y="3614738"/>
          <p14:tracePt t="39599" x="10082213" y="3602038"/>
          <p14:tracePt t="39606" x="9994900" y="3602038"/>
          <p14:tracePt t="39614" x="9918700" y="3602038"/>
          <p14:tracePt t="39621" x="9818688" y="3590925"/>
          <p14:tracePt t="39630" x="9729788" y="3590925"/>
          <p14:tracePt t="39637" x="9636125" y="3590925"/>
          <p14:tracePt t="39645" x="9553575" y="3584575"/>
          <p14:tracePt t="39653" x="9477375" y="3578225"/>
          <p14:tracePt t="39660" x="9377363" y="3560763"/>
          <p14:tracePt t="39669" x="9301163" y="3549650"/>
          <p14:tracePt t="39676" x="9236075" y="3549650"/>
          <p14:tracePt t="39684" x="9177338" y="3536950"/>
          <p14:tracePt t="39692" x="9136063" y="3532188"/>
          <p14:tracePt t="39698" x="9107488" y="3525838"/>
          <p14:tracePt t="39707" x="9090025" y="3525838"/>
          <p14:tracePt t="39715" x="9083675" y="3525838"/>
          <p14:tracePt t="39723" x="9083675" y="3519488"/>
          <p14:tracePt t="39777" x="9094788" y="3519488"/>
          <p14:tracePt t="39785" x="9113838" y="3525838"/>
          <p14:tracePt t="39792" x="9153525" y="3525838"/>
          <p14:tracePt t="39800" x="9212263" y="3532188"/>
          <p14:tracePt t="39808" x="9301163" y="3532188"/>
          <p14:tracePt t="39816" x="9407525" y="3532188"/>
          <p14:tracePt t="39825" x="9518650" y="3532188"/>
          <p14:tracePt t="39831" x="9625013" y="3532188"/>
          <p14:tracePt t="39839" x="9712325" y="3532188"/>
          <p14:tracePt t="39849" x="9801225" y="3532188"/>
          <p14:tracePt t="39855" x="9877425" y="3532188"/>
          <p14:tracePt t="39862" x="9964738" y="3532188"/>
          <p14:tracePt t="39870" x="10029825" y="3532188"/>
          <p14:tracePt t="39878" x="10088563" y="3532188"/>
          <p14:tracePt t="39886" x="10117138" y="3543300"/>
          <p14:tracePt t="39901" x="10123488" y="3543300"/>
          <p14:tracePt t="39948" x="10117138" y="3543300"/>
          <p14:tracePt t="39963" x="10099675" y="3549650"/>
          <p14:tracePt t="39971" x="10088563" y="3549650"/>
          <p14:tracePt t="39979" x="10077450" y="3556000"/>
          <p14:tracePt t="39986" x="10058400" y="3556000"/>
          <p14:tracePt t="39994" x="10053638" y="3556000"/>
          <p14:tracePt t="40002" x="10047288" y="3556000"/>
          <p14:tracePt t="40048" x="10047288" y="3567113"/>
          <p14:tracePt t="40056" x="10071100" y="3584575"/>
          <p14:tracePt t="40064" x="10117138" y="3608388"/>
          <p14:tracePt t="40072" x="10175875" y="3636963"/>
          <p14:tracePt t="40079" x="10253663" y="3660775"/>
          <p14:tracePt t="40087" x="10340975" y="3678238"/>
          <p14:tracePt t="40095" x="10406063" y="3684588"/>
          <p14:tracePt t="40103" x="10488613" y="3695700"/>
          <p14:tracePt t="40110" x="10564813" y="3702050"/>
          <p14:tracePt t="40118" x="10634663" y="3708400"/>
          <p14:tracePt t="40126" x="10706100" y="3714750"/>
          <p14:tracePt t="40134" x="10752138" y="3714750"/>
          <p14:tracePt t="40141" x="10782300" y="3714750"/>
          <p14:tracePt t="40149" x="10806113" y="3719513"/>
          <p14:tracePt t="40156" x="10810875" y="3719513"/>
          <p14:tracePt t="40219" x="10806113" y="3719513"/>
          <p14:tracePt t="40227" x="10787063" y="3719513"/>
          <p14:tracePt t="40234" x="10734675" y="3719513"/>
          <p14:tracePt t="40242" x="10658475" y="3719513"/>
          <p14:tracePt t="40250" x="10552113" y="3719513"/>
          <p14:tracePt t="40257" x="10412413" y="3719513"/>
          <p14:tracePt t="40266" x="10271125" y="3719513"/>
          <p14:tracePt t="40273" x="10106025" y="3708400"/>
          <p14:tracePt t="40281" x="9988550" y="3708400"/>
          <p14:tracePt t="40289" x="9864725" y="3708400"/>
          <p14:tracePt t="40297" x="9777413" y="3708400"/>
          <p14:tracePt t="40304" x="9705975" y="3702050"/>
          <p14:tracePt t="40312" x="9659938" y="3702050"/>
          <p14:tracePt t="40320" x="9625013" y="3695700"/>
          <p14:tracePt t="40328" x="9612313" y="3695700"/>
          <p14:tracePt t="40335" x="9612313" y="3690938"/>
          <p14:tracePt t="40390" x="9618663" y="3690938"/>
          <p14:tracePt t="40397" x="9647238" y="3702050"/>
          <p14:tracePt t="40406" x="9712325" y="3719513"/>
          <p14:tracePt t="40413" x="9805988" y="3732213"/>
          <p14:tracePt t="40421" x="9918700" y="3749675"/>
          <p14:tracePt t="40428" x="10064750" y="3760788"/>
          <p14:tracePt t="40436" x="10194925" y="3767138"/>
          <p14:tracePt t="40444" x="10317163" y="3778250"/>
          <p14:tracePt t="40452" x="10423525" y="3778250"/>
          <p14:tracePt t="40458" x="10523538" y="3784600"/>
          <p14:tracePt t="40467" x="10582275" y="3784600"/>
          <p14:tracePt t="40475" x="10606088" y="3790950"/>
          <p14:tracePt t="40483" x="10610850" y="3790950"/>
          <p14:tracePt t="40521" x="10610850" y="3795713"/>
          <p14:tracePt t="40529" x="10606088" y="3795713"/>
          <p14:tracePt t="40537" x="10588625" y="3795713"/>
          <p14:tracePt t="40546" x="10547350" y="3795713"/>
          <p14:tracePt t="40551" x="10482263" y="3795713"/>
          <p14:tracePt t="40560" x="10375900" y="3795713"/>
          <p14:tracePt t="40568" x="10253663" y="3795713"/>
          <p14:tracePt t="40576" x="10053638" y="3795713"/>
          <p14:tracePt t="40584" x="9853613" y="3795713"/>
          <p14:tracePt t="40590" x="9629775" y="3784600"/>
          <p14:tracePt t="40599" x="9383713" y="3767138"/>
          <p14:tracePt t="40607" x="9207500" y="3767138"/>
          <p14:tracePt t="40615" x="9059863" y="3760788"/>
          <p14:tracePt t="40621" x="8972550" y="3760788"/>
          <p14:tracePt t="40630" x="8931275" y="3760788"/>
          <p14:tracePt t="40638" x="8918575" y="3760788"/>
          <p14:tracePt t="40692" x="8942388" y="3760788"/>
          <p14:tracePt t="40700" x="8972550" y="3778250"/>
          <p14:tracePt t="40708" x="9036050" y="3790950"/>
          <p14:tracePt t="40715" x="9083675" y="3795713"/>
          <p14:tracePt t="40723" x="9153525" y="3808413"/>
          <p14:tracePt t="40731" x="9224963" y="3813175"/>
          <p14:tracePt t="40739" x="9272588" y="3813175"/>
          <p14:tracePt t="40745" x="9312275" y="3813175"/>
          <p14:tracePt t="40754" x="9318625" y="3813175"/>
          <p14:tracePt t="40801" x="9307513" y="3813175"/>
          <p14:tracePt t="40808" x="9259888" y="3813175"/>
          <p14:tracePt t="40816" x="9183688" y="3813175"/>
          <p14:tracePt t="40824" x="9059863" y="3813175"/>
          <p14:tracePt t="40832" x="8859838" y="3808413"/>
          <p14:tracePt t="40838" x="8613775" y="3795713"/>
          <p14:tracePt t="40847" x="8278813" y="3795713"/>
          <p14:tracePt t="40854" x="7920038" y="3795713"/>
          <p14:tracePt t="40863" x="7539038" y="3795713"/>
          <p14:tracePt t="40870" x="7145338" y="3795713"/>
          <p14:tracePt t="40878" x="6762750" y="3802063"/>
          <p14:tracePt t="40886" x="6381750" y="3819525"/>
          <p14:tracePt t="40894" x="6081713" y="3832225"/>
          <p14:tracePt t="40902" x="5857875" y="3843338"/>
          <p14:tracePt t="40909" x="5611813" y="3854450"/>
          <p14:tracePt t="40917" x="5494338" y="3854450"/>
          <p14:tracePt t="40925" x="5381625" y="3867150"/>
          <p14:tracePt t="40932" x="5305425" y="3867150"/>
          <p14:tracePt t="40940" x="5246688" y="3867150"/>
          <p14:tracePt t="40948" x="5176838" y="3871913"/>
          <p14:tracePt t="40958" x="5111750" y="3871913"/>
          <p14:tracePt t="40963" x="5041900" y="3878263"/>
          <p14:tracePt t="40972" x="4941888" y="3890963"/>
          <p14:tracePt t="40979" x="4829175" y="3902075"/>
          <p14:tracePt t="40987" x="4665663" y="3913188"/>
          <p14:tracePt t="40995" x="4494213" y="3937000"/>
          <p14:tracePt t="41002" x="4324350" y="3954463"/>
          <p14:tracePt t="41010" x="4141788" y="3967163"/>
          <p14:tracePt t="41018" x="3971925" y="3990975"/>
          <p14:tracePt t="41025" x="3848100" y="3995738"/>
          <p14:tracePt t="41033" x="3719513" y="4008438"/>
          <p14:tracePt t="41041" x="3613150" y="4013200"/>
          <p14:tracePt t="41049" x="3525838" y="4025900"/>
          <p14:tracePt t="41056" x="3436938" y="4025900"/>
          <p14:tracePt t="41064" x="3367088" y="4025900"/>
          <p14:tracePt t="41072" x="3325813" y="4030663"/>
          <p14:tracePt t="41080" x="3295650" y="4030663"/>
          <p14:tracePt t="41088" x="3278188" y="4030663"/>
          <p14:tracePt t="41367" x="3302000" y="4037013"/>
          <p14:tracePt t="41375" x="3332163" y="4043363"/>
          <p14:tracePt t="41382" x="3367088" y="4043363"/>
          <p14:tracePt t="41390" x="3402013" y="4043363"/>
          <p14:tracePt t="41398" x="3443288" y="4049713"/>
          <p14:tracePt t="41406" x="3484563" y="4049713"/>
          <p14:tracePt t="41413" x="3502025" y="4049713"/>
          <p14:tracePt t="41421" x="3508375" y="4049713"/>
          <p14:tracePt t="41483" x="3508375" y="4054475"/>
          <p14:tracePt t="41545" x="3502025" y="4054475"/>
          <p14:tracePt t="41553" x="3495675" y="4054475"/>
          <p14:tracePt t="41561" x="3490913" y="4054475"/>
          <p14:tracePt t="41568" x="3484563" y="4054475"/>
          <p14:tracePt t="41576" x="3478213" y="4054475"/>
          <p14:tracePt t="41716" x="3484563" y="4054475"/>
          <p14:tracePt t="41724" x="3495675" y="4054475"/>
          <p14:tracePt t="41731" x="3502025" y="4054475"/>
          <p14:tracePt t="41739" x="3513138" y="4054475"/>
          <p14:tracePt t="41755" x="3519488" y="4049713"/>
          <p14:tracePt t="41941" x="3525838" y="4049713"/>
          <p14:tracePt t="41964" x="3530600" y="4049713"/>
          <p14:tracePt t="41972" x="3543300" y="4049713"/>
          <p14:tracePt t="41980" x="3567113" y="4054475"/>
          <p14:tracePt t="41987" x="3589338" y="4054475"/>
          <p14:tracePt t="41995" x="3625850" y="4054475"/>
          <p14:tracePt t="42003" x="3654425" y="4054475"/>
          <p14:tracePt t="42011" x="3695700" y="4054475"/>
          <p14:tracePt t="42018" x="3736975" y="4054475"/>
          <p14:tracePt t="42026" x="3765550" y="4049713"/>
          <p14:tracePt t="42034" x="3806825" y="4043363"/>
          <p14:tracePt t="42042" x="3848100" y="4043363"/>
          <p14:tracePt t="42049" x="3889375" y="4030663"/>
          <p14:tracePt t="42056" x="3913188" y="4030663"/>
          <p14:tracePt t="42065" x="3937000" y="4025900"/>
          <p14:tracePt t="42073" x="3960813" y="4025900"/>
          <p14:tracePt t="42080" x="3965575" y="4025900"/>
          <p14:tracePt t="42087" x="3978275" y="4019550"/>
          <p14:tracePt t="42577" x="3983038" y="4019550"/>
          <p14:tracePt t="42585" x="3989388" y="4019550"/>
          <p14:tracePt t="42615" x="3995738" y="4019550"/>
          <p14:tracePt t="42786" x="3989388" y="4019550"/>
          <p14:tracePt t="42802" x="3983038" y="4019550"/>
          <p14:tracePt t="42809" x="3978275" y="4019550"/>
          <p14:tracePt t="42817" x="3971925" y="4019550"/>
          <p14:tracePt t="42825" x="3965575" y="4019550"/>
          <p14:tracePt t="42833" x="3948113" y="4019550"/>
          <p14:tracePt t="42839" x="3924300" y="4019550"/>
          <p14:tracePt t="42848" x="3895725" y="4019550"/>
          <p14:tracePt t="42856" x="3871913" y="4019550"/>
          <p14:tracePt t="42864" x="3860800" y="4019550"/>
          <p14:tracePt t="42871" x="3843338" y="4019550"/>
          <p14:tracePt t="42879" x="3836988" y="4019550"/>
          <p14:tracePt t="42972" x="3854450" y="4025900"/>
          <p14:tracePt t="42980" x="3883025" y="4037013"/>
          <p14:tracePt t="42988" x="3954463" y="4054475"/>
          <p14:tracePt t="42995" x="4041775" y="4060825"/>
          <p14:tracePt t="43003" x="4159250" y="4089400"/>
          <p14:tracePt t="43011" x="4300538" y="4102100"/>
          <p14:tracePt t="43019" x="4430713" y="4108450"/>
          <p14:tracePt t="43027" x="4589463" y="4108450"/>
          <p14:tracePt t="43034" x="4759325" y="4119563"/>
          <p14:tracePt t="43042" x="4918075" y="4119563"/>
          <p14:tracePt t="43050" x="5064125" y="4113213"/>
          <p14:tracePt t="43056" x="5153025" y="4108450"/>
          <p14:tracePt t="43065" x="5211763" y="4108450"/>
          <p14:tracePt t="43073" x="5253038" y="4102100"/>
          <p14:tracePt t="43081" x="5259388" y="4102100"/>
          <p14:tracePt t="43158" x="5253038" y="4102100"/>
          <p14:tracePt t="43166" x="5222875" y="4102100"/>
          <p14:tracePt t="43174" x="5194300" y="4102100"/>
          <p14:tracePt t="43182" x="5122863" y="4102100"/>
          <p14:tracePt t="43188" x="5059363" y="4089400"/>
          <p14:tracePt t="43197" x="4959350" y="4089400"/>
          <p14:tracePt t="43205" x="4883150" y="4089400"/>
          <p14:tracePt t="43213" x="4783138" y="4084638"/>
          <p14:tracePt t="43220" x="4694238" y="4084638"/>
          <p14:tracePt t="43228" x="4606925" y="4078288"/>
          <p14:tracePt t="43236" x="4530725" y="4078288"/>
          <p14:tracePt t="43244" x="4471988" y="4067175"/>
          <p14:tracePt t="43251" x="4418013" y="4060825"/>
          <p14:tracePt t="43258" x="4376738" y="4060825"/>
          <p14:tracePt t="43267" x="4354513" y="4054475"/>
          <p14:tracePt t="43275" x="4341813" y="4054475"/>
          <p14:tracePt t="43282" x="4335463" y="4049713"/>
          <p14:tracePt t="43289" x="4330700" y="4049713"/>
          <p14:tracePt t="43298" x="4313238" y="4043363"/>
          <p14:tracePt t="43306" x="4300538" y="4043363"/>
          <p14:tracePt t="43313" x="4295775" y="4043363"/>
          <p14:tracePt t="43321" x="4289425" y="4037013"/>
          <p14:tracePt t="43329" x="4276725" y="4030663"/>
          <p14:tracePt t="43336" x="4271963" y="4025900"/>
          <p14:tracePt t="43352" x="4265613" y="4025900"/>
          <p14:tracePt t="43422" x="4265613" y="4019550"/>
          <p14:tracePt t="43849" x="4271963" y="4019550"/>
          <p14:tracePt t="43856" x="4276725" y="4019550"/>
          <p14:tracePt t="43864" x="4289425" y="4019550"/>
          <p14:tracePt t="43872" x="4313238" y="4025900"/>
          <p14:tracePt t="43879" x="4335463" y="4030663"/>
          <p14:tracePt t="43887" x="4365625" y="4037013"/>
          <p14:tracePt t="43895" x="4400550" y="4043363"/>
          <p14:tracePt t="43903" x="4430713" y="4043363"/>
          <p14:tracePt t="43911" x="4459288" y="4054475"/>
          <p14:tracePt t="43918" x="4476750" y="4054475"/>
          <p14:tracePt t="43925" x="4494213" y="4060825"/>
          <p14:tracePt t="43934" x="4506913" y="4060825"/>
          <p14:tracePt t="44205" x="4500563" y="4060825"/>
          <p14:tracePt t="44213" x="4494213" y="4060825"/>
          <p14:tracePt t="44221" x="4483100" y="4060825"/>
          <p14:tracePt t="44229" x="4465638" y="4060825"/>
          <p14:tracePt t="44236" x="4459288" y="4060825"/>
          <p14:tracePt t="44244" x="4448175" y="4060825"/>
          <p14:tracePt t="44252" x="4441825" y="4060825"/>
          <p14:tracePt t="44259" x="4430713" y="4060825"/>
          <p14:tracePt t="44267" x="4424363" y="4060825"/>
          <p14:tracePt t="44283" x="4418013" y="4060825"/>
          <p14:tracePt t="44291" x="4413250" y="4060825"/>
          <p14:tracePt t="44298" x="4406900" y="4060825"/>
          <p14:tracePt t="44306" x="4400550" y="4060825"/>
          <p14:tracePt t="44314" x="4395788" y="4060825"/>
          <p14:tracePt t="44322" x="4389438" y="4060825"/>
          <p14:tracePt t="44384" x="4383088" y="4060825"/>
          <p14:tracePt t="44391" x="4376738" y="4060825"/>
          <p14:tracePt t="44407" x="4365625" y="4060825"/>
          <p14:tracePt t="44415" x="4359275" y="4060825"/>
          <p14:tracePt t="44430" x="4354513" y="4060825"/>
          <p14:tracePt t="44446" x="4348163" y="4060825"/>
          <p14:tracePt t="44469" x="4341813" y="4060825"/>
          <p14:tracePt t="44477" x="4330700" y="4060825"/>
          <p14:tracePt t="44492" x="4313238" y="4067175"/>
          <p14:tracePt t="44500" x="4295775" y="4067175"/>
          <p14:tracePt t="44507" x="4276725" y="4067175"/>
          <p14:tracePt t="44516" x="4254500" y="4067175"/>
          <p14:tracePt t="44523" x="4237038" y="4067175"/>
          <p14:tracePt t="44531" x="4217988" y="4067175"/>
          <p14:tracePt t="44539" x="4195763" y="4067175"/>
          <p14:tracePt t="44547" x="4171950" y="4067175"/>
          <p14:tracePt t="44554" x="4148138" y="4067175"/>
          <p14:tracePt t="44562" x="4137025" y="4067175"/>
          <p14:tracePt t="44570" x="4113213" y="4067175"/>
          <p14:tracePt t="44578" x="4095750" y="4067175"/>
          <p14:tracePt t="44585" x="4083050" y="4067175"/>
          <p14:tracePt t="44593" x="4071938" y="4067175"/>
          <p14:tracePt t="44601" x="4065588" y="4067175"/>
          <p14:tracePt t="44927" x="4060825" y="4060825"/>
          <p14:tracePt t="44934" x="4037013" y="4049713"/>
          <p14:tracePt t="44942" x="4002088" y="4043363"/>
          <p14:tracePt t="44950" x="3978275" y="4037013"/>
          <p14:tracePt t="44958" x="3937000" y="4030663"/>
          <p14:tracePt t="44965" x="3895725" y="4019550"/>
          <p14:tracePt t="44976" x="3848100" y="4013200"/>
          <p14:tracePt t="44981" x="3806825" y="4013200"/>
          <p14:tracePt t="44989" x="3778250" y="4013200"/>
          <p14:tracePt t="44995" x="3725863" y="4013200"/>
          <p14:tracePt t="45004" x="3695700" y="4013200"/>
          <p14:tracePt t="45012" x="3654425" y="4013200"/>
          <p14:tracePt t="45020" x="3619500" y="4013200"/>
          <p14:tracePt t="45027" x="3578225" y="4013200"/>
          <p14:tracePt t="45035" x="3536950" y="4013200"/>
          <p14:tracePt t="45043" x="3495675" y="4013200"/>
          <p14:tracePt t="45051" x="3460750" y="4013200"/>
          <p14:tracePt t="45058" x="3419475" y="4013200"/>
          <p14:tracePt t="45066" x="3367088" y="4013200"/>
          <p14:tracePt t="45074" x="3332163" y="4013200"/>
          <p14:tracePt t="45082" x="3278188" y="4013200"/>
          <p14:tracePt t="45089" x="3225800" y="4025900"/>
          <p14:tracePt t="45097" x="3178175" y="4025900"/>
          <p14:tracePt t="45105" x="3136900" y="4037013"/>
          <p14:tracePt t="45113" x="3097213" y="4037013"/>
          <p14:tracePt t="45120" x="3060700" y="4049713"/>
          <p14:tracePt t="45128" x="3043238" y="4049713"/>
          <p14:tracePt t="45136" x="3008313" y="4054475"/>
          <p14:tracePt t="45144" x="2997200" y="4060825"/>
          <p14:tracePt t="45151" x="2979738" y="4067175"/>
          <p14:tracePt t="45159" x="2955925" y="4067175"/>
          <p14:tracePt t="45167" x="2932113" y="4071938"/>
          <p14:tracePt t="45175" x="2919413" y="4071938"/>
          <p14:tracePt t="45183" x="2901950" y="4071938"/>
          <p14:tracePt t="45190" x="2890838" y="4071938"/>
          <p14:tracePt t="45198" x="2884488" y="4071938"/>
          <p14:tracePt t="45307" x="2884488" y="4078288"/>
          <p14:tracePt t="45314" x="2890838" y="4078288"/>
          <p14:tracePt t="45322" x="2908300" y="4089400"/>
          <p14:tracePt t="45330" x="2925763" y="4089400"/>
          <p14:tracePt t="45338" x="2955925" y="4095750"/>
          <p14:tracePt t="45345" x="2984500" y="4102100"/>
          <p14:tracePt t="45353" x="3025775" y="4102100"/>
          <p14:tracePt t="45361" x="3073400" y="4102100"/>
          <p14:tracePt t="45369" x="3114675" y="4102100"/>
          <p14:tracePt t="45376" x="3155950" y="4102100"/>
          <p14:tracePt t="45384" x="3201988" y="4102100"/>
          <p14:tracePt t="45392" x="3243263" y="4102100"/>
          <p14:tracePt t="45400" x="3284538" y="4089400"/>
          <p14:tracePt t="45407" x="3325813" y="4089400"/>
          <p14:tracePt t="45415" x="3384550" y="4089400"/>
          <p14:tracePt t="45423" x="3436938" y="4089400"/>
          <p14:tracePt t="45431" x="3484563" y="4089400"/>
          <p14:tracePt t="45439" x="3554413" y="4089400"/>
          <p14:tracePt t="45446" x="3613150" y="4089400"/>
          <p14:tracePt t="45454" x="3671888" y="4089400"/>
          <p14:tracePt t="45462" x="3736975" y="4089400"/>
          <p14:tracePt t="45469" x="3789363" y="4089400"/>
          <p14:tracePt t="45477" x="3836988" y="4089400"/>
          <p14:tracePt t="45485" x="3865563" y="4089400"/>
          <p14:tracePt t="45493" x="3895725" y="4089400"/>
          <p14:tracePt t="45501" x="3913188" y="4089400"/>
          <p14:tracePt t="45508" x="3937000" y="4089400"/>
          <p14:tracePt t="45516" x="3943350" y="4089400"/>
          <p14:tracePt t="45523" x="3960813" y="4089400"/>
          <p14:tracePt t="45532" x="3978275" y="4089400"/>
          <p14:tracePt t="45539" x="3989388" y="4089400"/>
          <p14:tracePt t="45547" x="4006850" y="4089400"/>
          <p14:tracePt t="45555" x="4024313" y="4089400"/>
          <p14:tracePt t="45563" x="4037013" y="4089400"/>
          <p14:tracePt t="45570" x="4054475" y="4089400"/>
          <p14:tracePt t="45578" x="4071938" y="4089400"/>
          <p14:tracePt t="45586" x="4089400" y="4089400"/>
          <p14:tracePt t="45594" x="4100513" y="4089400"/>
          <p14:tracePt t="45601" x="4124325" y="4089400"/>
          <p14:tracePt t="45609" x="4148138" y="4089400"/>
          <p14:tracePt t="45617" x="4165600" y="4089400"/>
          <p14:tracePt t="45625" x="4189413" y="4089400"/>
          <p14:tracePt t="45632" x="4217988" y="4078288"/>
          <p14:tracePt t="45640" x="4248150" y="4078288"/>
          <p14:tracePt t="45648" x="4289425" y="4078288"/>
          <p14:tracePt t="45656" x="4330700" y="4078288"/>
          <p14:tracePt t="45663" x="4359275" y="4078288"/>
          <p14:tracePt t="45671" x="4400550" y="4078288"/>
          <p14:tracePt t="45679" x="4424363" y="4078288"/>
          <p14:tracePt t="45687" x="4430713" y="4078288"/>
          <p14:tracePt t="45695" x="4441825" y="4078288"/>
          <p14:tracePt t="45702" x="4454525" y="4078288"/>
          <p14:tracePt t="45741" x="4459288" y="4078288"/>
          <p14:tracePt t="45749" x="4471988" y="4078288"/>
          <p14:tracePt t="45757" x="4476750" y="4078288"/>
          <p14:tracePt t="45764" x="4500563" y="4078288"/>
          <p14:tracePt t="45772" x="4518025" y="4078288"/>
          <p14:tracePt t="45780" x="4535488" y="4084638"/>
          <p14:tracePt t="45788" x="4548188" y="4089400"/>
          <p14:tracePt t="45795" x="4565650" y="4089400"/>
          <p14:tracePt t="45803" x="4572000" y="4089400"/>
          <p14:tracePt t="45811" x="4576763" y="4089400"/>
          <p14:tracePt t="45819" x="4589463" y="4089400"/>
          <p14:tracePt t="45826" x="4594225" y="4089400"/>
          <p14:tracePt t="45834" x="4600575" y="4089400"/>
          <p14:tracePt t="45843" x="4606925" y="4089400"/>
          <p14:tracePt t="45857" x="4611688" y="4089400"/>
          <p14:tracePt t="45865" x="4618038" y="4089400"/>
          <p14:tracePt t="45935" x="4624388" y="4089400"/>
          <p14:tracePt t="45982" x="4630738" y="4089400"/>
          <p14:tracePt t="45989" x="4635500" y="4089400"/>
          <p14:tracePt t="46044" x="4641850" y="4089400"/>
          <p14:tracePt t="46377" x="4652963" y="4089400"/>
          <p14:tracePt t="46385" x="4670425" y="4089400"/>
          <p14:tracePt t="46393" x="4683125" y="4089400"/>
          <p14:tracePt t="46400" x="4706938" y="4084638"/>
          <p14:tracePt t="46408" x="4729163" y="4084638"/>
          <p14:tracePt t="46416" x="4759325" y="4078288"/>
          <p14:tracePt t="46424" x="4787900" y="4078288"/>
          <p14:tracePt t="46431" x="4811713" y="4071938"/>
          <p14:tracePt t="46439" x="4835525" y="4067175"/>
          <p14:tracePt t="46447" x="4852988" y="4067175"/>
          <p14:tracePt t="46455" x="4859338" y="4067175"/>
          <p14:tracePt t="46463" x="4865688" y="4067175"/>
          <p14:tracePt t="46525" x="4870450" y="4067175"/>
          <p14:tracePt t="46532" x="4870450" y="4060825"/>
          <p14:tracePt t="46540" x="4870450" y="4049713"/>
          <p14:tracePt t="46548" x="4870450" y="4043363"/>
          <p14:tracePt t="46555" x="4870450" y="4025900"/>
          <p14:tracePt t="46563" x="4870450" y="4013200"/>
          <p14:tracePt t="46571" x="4870450" y="3990975"/>
          <p14:tracePt t="46579" x="4870450" y="3971925"/>
          <p14:tracePt t="46587" x="4865688" y="3949700"/>
          <p14:tracePt t="46594" x="4841875" y="3925888"/>
          <p14:tracePt t="46601" x="4824413" y="3890963"/>
          <p14:tracePt t="46610" x="4806950" y="3867150"/>
          <p14:tracePt t="46618" x="4776788" y="3843338"/>
          <p14:tracePt t="46625" x="4752975" y="3819525"/>
          <p14:tracePt t="46633" x="4735513" y="3808413"/>
          <p14:tracePt t="46640" x="4724400" y="3795713"/>
          <p14:tracePt t="46649" x="4706938" y="3784600"/>
          <p14:tracePt t="46664" x="4694238" y="3778250"/>
          <p14:tracePt t="46672" x="4683125" y="3773488"/>
          <p14:tracePt t="46680" x="4683125" y="3767138"/>
          <p14:tracePt t="46687" x="4670425" y="3767138"/>
          <p14:tracePt t="46695" x="4665663" y="3767138"/>
          <p14:tracePt t="46703" x="4652963" y="3760788"/>
          <p14:tracePt t="46710" x="4641850" y="3760788"/>
          <p14:tracePt t="46718" x="4618038" y="3754438"/>
          <p14:tracePt t="46725" x="4606925" y="3749675"/>
          <p14:tracePt t="46734" x="4594225" y="3749675"/>
          <p14:tracePt t="46742" x="4583113" y="3749675"/>
          <p14:tracePt t="46788" x="4576763" y="3749675"/>
          <p14:tracePt t="46812" x="4565650" y="3749675"/>
          <p14:tracePt t="46827" x="4565650" y="3754438"/>
          <p14:tracePt t="46835" x="4565650" y="3760788"/>
          <p14:tracePt t="46843" x="4565650" y="3778250"/>
          <p14:tracePt t="46850" x="4559300" y="3795713"/>
          <p14:tracePt t="46858" x="4552950" y="3819525"/>
          <p14:tracePt t="46866" x="4548188" y="3832225"/>
          <p14:tracePt t="46874" x="4541838" y="3843338"/>
          <p14:tracePt t="46881" x="4541838" y="3867150"/>
          <p14:tracePt t="46888" x="4541838" y="3890963"/>
          <p14:tracePt t="46897" x="4541838" y="3895725"/>
          <p14:tracePt t="46905" x="4541838" y="3919538"/>
          <p14:tracePt t="46913" x="4541838" y="3937000"/>
          <p14:tracePt t="46920" x="4541838" y="3967163"/>
          <p14:tracePt t="46928" x="4552950" y="3984625"/>
          <p14:tracePt t="46936" x="4559300" y="4013200"/>
          <p14:tracePt t="46944" x="4572000" y="4037013"/>
          <p14:tracePt t="46951" x="4576763" y="4054475"/>
          <p14:tracePt t="46959" x="4594225" y="4067175"/>
          <p14:tracePt t="46967" x="4600575" y="4078288"/>
          <p14:tracePt t="46976" x="4606925" y="4095750"/>
          <p14:tracePt t="46982" x="4611688" y="4108450"/>
          <p14:tracePt t="46990" x="4624388" y="4113213"/>
          <p14:tracePt t="46998" x="4630738" y="4119563"/>
          <p14:tracePt t="47006" x="4641850" y="4125913"/>
          <p14:tracePt t="47013" x="4665663" y="4143375"/>
          <p14:tracePt t="47021" x="4676775" y="4148138"/>
          <p14:tracePt t="47029" x="4700588" y="4154488"/>
          <p14:tracePt t="47037" x="4724400" y="4167188"/>
          <p14:tracePt t="47044" x="4748213" y="4167188"/>
          <p14:tracePt t="47051" x="4770438" y="4167188"/>
          <p14:tracePt t="47061" x="4794250" y="4167188"/>
          <p14:tracePt t="47068" x="4811713" y="4167188"/>
          <p14:tracePt t="47075" x="4835525" y="4167188"/>
          <p14:tracePt t="47083" x="4865688" y="4167188"/>
          <p14:tracePt t="47092" x="4894263" y="4167188"/>
          <p14:tracePt t="47099" x="4935538" y="4167188"/>
          <p14:tracePt t="47106" x="4987925" y="4160838"/>
          <p14:tracePt t="47114" x="5035550" y="4154488"/>
          <p14:tracePt t="47122" x="5076825" y="4143375"/>
          <p14:tracePt t="47130" x="5129213" y="4137025"/>
          <p14:tracePt t="47138" x="5153025" y="4125913"/>
          <p14:tracePt t="47145" x="5176838" y="4119563"/>
          <p14:tracePt t="47153" x="5181600" y="4108450"/>
          <p14:tracePt t="47161" x="5194300" y="4108450"/>
          <p14:tracePt t="47168" x="5194300" y="4095750"/>
          <p14:tracePt t="47176" x="5200650" y="4084638"/>
          <p14:tracePt t="47184" x="5205413" y="4067175"/>
          <p14:tracePt t="47192" x="5218113" y="4043363"/>
          <p14:tracePt t="47200" x="5222875" y="4025900"/>
          <p14:tracePt t="47207" x="5229225" y="4002088"/>
          <p14:tracePt t="47215" x="5235575" y="3984625"/>
          <p14:tracePt t="47223" x="5235575" y="3954463"/>
          <p14:tracePt t="47231" x="5240338" y="3932238"/>
          <p14:tracePt t="47238" x="5240338" y="3902075"/>
          <p14:tracePt t="47246" x="5240338" y="3878263"/>
          <p14:tracePt t="47254" x="5240338" y="3849688"/>
          <p14:tracePt t="47262" x="5235575" y="3825875"/>
          <p14:tracePt t="47269" x="5222875" y="3802063"/>
          <p14:tracePt t="47277" x="5211763" y="3778250"/>
          <p14:tracePt t="47285" x="5200650" y="3767138"/>
          <p14:tracePt t="47293" x="5187950" y="3749675"/>
          <p14:tracePt t="47300" x="5176838" y="3736975"/>
          <p14:tracePt t="47307" x="5164138" y="3736975"/>
          <p14:tracePt t="47316" x="5153025" y="3725863"/>
          <p14:tracePt t="47323" x="5135563" y="3719513"/>
          <p14:tracePt t="47331" x="5118100" y="3719513"/>
          <p14:tracePt t="47340" x="5105400" y="3714750"/>
          <p14:tracePt t="47347" x="5083175" y="3714750"/>
          <p14:tracePt t="47354" x="5059363" y="3708400"/>
          <p14:tracePt t="47363" x="5029200" y="3708400"/>
          <p14:tracePt t="47370" x="4987925" y="3708400"/>
          <p14:tracePt t="47378" x="4959350" y="3708400"/>
          <p14:tracePt t="47386" x="4918075" y="3708400"/>
          <p14:tracePt t="47393" x="4876800" y="3708400"/>
          <p14:tracePt t="47401" x="4835525" y="3708400"/>
          <p14:tracePt t="47409" x="4824413" y="3719513"/>
          <p14:tracePt t="47417" x="4806950" y="3725863"/>
          <p14:tracePt t="47425" x="4794250" y="3725863"/>
          <p14:tracePt t="47432" x="4787900" y="3732213"/>
          <p14:tracePt t="47439" x="4776788" y="3732213"/>
          <p14:tracePt t="47448" x="4770438" y="3732213"/>
          <p14:tracePt t="47456" x="4770438" y="3736975"/>
          <p14:tracePt t="47463" x="4765675" y="3743325"/>
          <p14:tracePt t="47471" x="4752975" y="3749675"/>
          <p14:tracePt t="47479" x="4741863" y="3767138"/>
          <p14:tracePt t="47487" x="4741863" y="3778250"/>
          <p14:tracePt t="47494" x="4729163" y="3802063"/>
          <p14:tracePt t="47502" x="4724400" y="3825875"/>
          <p14:tracePt t="47510" x="4724400" y="3854450"/>
          <p14:tracePt t="47518" x="4724400" y="3878263"/>
          <p14:tracePt t="47524" x="4718050" y="3908425"/>
          <p14:tracePt t="47533" x="4718050" y="3932238"/>
          <p14:tracePt t="47541" x="4718050" y="3960813"/>
          <p14:tracePt t="47549" x="4718050" y="3990975"/>
          <p14:tracePt t="47555" x="4718050" y="4013200"/>
          <p14:tracePt t="47564" x="4735513" y="4043363"/>
          <p14:tracePt t="47572" x="4741863" y="4078288"/>
          <p14:tracePt t="47580" x="4759325" y="4095750"/>
          <p14:tracePt t="47588" x="4776788" y="4119563"/>
          <p14:tracePt t="47595" x="4794250" y="4137025"/>
          <p14:tracePt t="47603" x="4806950" y="4143375"/>
          <p14:tracePt t="47611" x="4818063" y="4148138"/>
          <p14:tracePt t="47618" x="4841875" y="4154488"/>
          <p14:tracePt t="47626" x="4859338" y="4160838"/>
          <p14:tracePt t="47633" x="4887913" y="4160838"/>
          <p14:tracePt t="47642" x="4929188" y="4160838"/>
          <p14:tracePt t="47650" x="4970463" y="4160838"/>
          <p14:tracePt t="47657" x="5011738" y="4154488"/>
          <p14:tracePt t="47665" x="5064125" y="4137025"/>
          <p14:tracePt t="47673" x="5094288" y="4130675"/>
          <p14:tracePt t="47681" x="5111750" y="4125913"/>
          <p14:tracePt t="47687" x="5118100" y="4119563"/>
          <p14:tracePt t="47696" x="5122863" y="4113213"/>
          <p14:tracePt t="47703" x="5122863" y="4108450"/>
          <p14:tracePt t="47719" x="5122863" y="4095750"/>
          <p14:tracePt t="47727" x="5122863" y="4071938"/>
          <p14:tracePt t="47735" x="5122863" y="4060825"/>
          <p14:tracePt t="47743" x="5122863" y="4037013"/>
          <p14:tracePt t="47750" x="5122863" y="4008438"/>
          <p14:tracePt t="47758" x="5122863" y="3984625"/>
          <p14:tracePt t="47766" x="5118100" y="3960813"/>
          <p14:tracePt t="47773" x="5105400" y="3943350"/>
          <p14:tracePt t="47782" x="5087938" y="3932238"/>
          <p14:tracePt t="47789" x="5064125" y="3908425"/>
          <p14:tracePt t="47797" x="5041900" y="3890963"/>
          <p14:tracePt t="47805" x="5005388" y="3878263"/>
          <p14:tracePt t="47813" x="4983163" y="3867150"/>
          <p14:tracePt t="47820" x="4941888" y="3860800"/>
          <p14:tracePt t="47828" x="4894263" y="3860800"/>
          <p14:tracePt t="47836" x="4841875" y="3860800"/>
          <p14:tracePt t="47843" x="4783138" y="3860800"/>
          <p14:tracePt t="47851" x="4724400" y="3860800"/>
          <p14:tracePt t="47859" x="4665663" y="3867150"/>
          <p14:tracePt t="47867" x="4600575" y="3884613"/>
          <p14:tracePt t="47875" x="4559300" y="3895725"/>
          <p14:tracePt t="47882" x="4530725" y="3908425"/>
          <p14:tracePt t="47890" x="4500563" y="3932238"/>
          <p14:tracePt t="47898" x="4489450" y="3937000"/>
          <p14:tracePt t="47906" x="4483100" y="3943350"/>
          <p14:tracePt t="47913" x="4476750" y="3954463"/>
          <p14:tracePt t="47921" x="4471988" y="3967163"/>
          <p14:tracePt t="47929" x="4465638" y="3971925"/>
          <p14:tracePt t="47937" x="4465638" y="3995738"/>
          <p14:tracePt t="47944" x="4459288" y="4013200"/>
          <p14:tracePt t="47952" x="4459288" y="4043363"/>
          <p14:tracePt t="47960" x="4454525" y="4067175"/>
          <p14:tracePt t="47976" x="4459288" y="4130675"/>
          <p14:tracePt t="47983" x="4471988" y="4154488"/>
          <p14:tracePt t="47991" x="4494213" y="4189413"/>
          <p14:tracePt t="47999" x="4518025" y="4213225"/>
          <p14:tracePt t="48007" x="4552950" y="4243388"/>
          <p14:tracePt t="48014" x="4589463" y="4260850"/>
          <p14:tracePt t="48022" x="4652963" y="4278313"/>
          <p14:tracePt t="48031" x="4700588" y="4284663"/>
          <p14:tracePt t="48038" x="4765675" y="4295775"/>
          <p14:tracePt t="48045" x="4824413" y="4295775"/>
          <p14:tracePt t="48053" x="4883150" y="4295775"/>
          <p14:tracePt t="48061" x="4929188" y="4284663"/>
          <p14:tracePt t="48068" x="4970463" y="4278313"/>
          <p14:tracePt t="48076" x="5005388" y="4267200"/>
          <p14:tracePt t="48084" x="5011738" y="4260850"/>
          <p14:tracePt t="48092" x="5011738" y="4254500"/>
          <p14:tracePt t="48107" x="5018088" y="4248150"/>
          <p14:tracePt t="48123" x="5018088" y="4237038"/>
          <p14:tracePt t="48131" x="5018088" y="4230688"/>
          <p14:tracePt t="48138" x="5018088" y="4213225"/>
          <p14:tracePt t="48146" x="5018088" y="4202113"/>
          <p14:tracePt t="48154" x="5018088" y="4189413"/>
          <p14:tracePt t="48162" x="5011738" y="4171950"/>
          <p14:tracePt t="48169" x="5000625" y="4154488"/>
          <p14:tracePt t="48177" x="5000625" y="4137025"/>
          <p14:tracePt t="48185" x="4970463" y="4119563"/>
          <p14:tracePt t="48193" x="4959350" y="4108450"/>
          <p14:tracePt t="48200" x="4918075" y="4089400"/>
          <p14:tracePt t="48208" x="4894263" y="4089400"/>
          <p14:tracePt t="48216" x="4865688" y="4084638"/>
          <p14:tracePt t="48225" x="4846638" y="4084638"/>
          <p14:tracePt t="48232" x="4835525" y="4084638"/>
          <p14:tracePt t="48238" x="4824413" y="4084638"/>
          <p14:tracePt t="48247" x="4818063" y="4084638"/>
          <p14:tracePt t="48255" x="4818063" y="4089400"/>
          <p14:tracePt t="48278" x="4818063" y="4095750"/>
          <p14:tracePt t="48286" x="4811713" y="4095750"/>
          <p14:tracePt t="48294" x="4811713" y="4102100"/>
          <p14:tracePt t="48301" x="4806950" y="4113213"/>
          <p14:tracePt t="48309" x="4806950" y="4119563"/>
          <p14:tracePt t="48317" x="4806950" y="4125913"/>
          <p14:tracePt t="48325" x="4806950" y="4143375"/>
          <p14:tracePt t="48332" x="4806950" y="4160838"/>
          <p14:tracePt t="48340" x="4806950" y="4171950"/>
          <p14:tracePt t="48348" x="4806950" y="4195763"/>
          <p14:tracePt t="48355" x="4811713" y="4219575"/>
          <p14:tracePt t="48363" x="4818063" y="4237038"/>
          <p14:tracePt t="48370" x="4829175" y="4260850"/>
          <p14:tracePt t="48379" x="4835525" y="4284663"/>
          <p14:tracePt t="48387" x="4846638" y="4302125"/>
          <p14:tracePt t="48394" x="4859338" y="4306888"/>
          <p14:tracePt t="48402" x="4865688" y="4319588"/>
          <p14:tracePt t="48410" x="4876800" y="4337050"/>
          <p14:tracePt t="48418" x="4883150" y="4343400"/>
          <p14:tracePt t="48426" x="4887913" y="4343400"/>
          <p14:tracePt t="48433" x="4887913" y="4348163"/>
          <p14:tracePt t="48441" x="4887913" y="4354513"/>
          <p14:tracePt t="48449" x="4900613" y="4360863"/>
          <p14:tracePt t="48464" x="4911725" y="4371975"/>
          <p14:tracePt t="48472" x="4911725" y="4378325"/>
          <p14:tracePt t="48480" x="4918075" y="4384675"/>
          <p14:tracePt t="48487" x="4924425" y="4395788"/>
          <p14:tracePt t="48495" x="4941888" y="4406900"/>
          <p14:tracePt t="48503" x="4959350" y="4419600"/>
          <p14:tracePt t="48511" x="4970463" y="4424363"/>
          <p14:tracePt t="48519" x="5005388" y="4443413"/>
          <p14:tracePt t="48526" x="5041900" y="4460875"/>
          <p14:tracePt t="48534" x="5083175" y="4489450"/>
          <p14:tracePt t="48542" x="5135563" y="4513263"/>
          <p14:tracePt t="48550" x="5205413" y="4548188"/>
          <p14:tracePt t="48557" x="5276850" y="4572000"/>
          <p14:tracePt t="48565" x="5370513" y="4602163"/>
          <p14:tracePt t="48573" x="5481638" y="4630738"/>
          <p14:tracePt t="48581" x="5605463" y="4665663"/>
          <p14:tracePt t="48588" x="5711825" y="4678363"/>
          <p14:tracePt t="48596" x="5816600" y="4672013"/>
          <p14:tracePt t="48604" x="5934075" y="4648200"/>
          <p14:tracePt t="48612" x="6064250" y="4513263"/>
          <p14:tracePt t="48619" x="6199188" y="4378325"/>
          <p14:tracePt t="48627" x="6210300" y="4354513"/>
          <p14:tracePt t="49093" x="6257925" y="4395788"/>
          <p14:tracePt t="49100" x="6299200" y="4460875"/>
          <p14:tracePt t="49108" x="6345238" y="4530725"/>
          <p14:tracePt t="49116" x="6357938" y="4602163"/>
          <p14:tracePt t="49124" x="6369050" y="4689475"/>
          <p14:tracePt t="49131" x="6369050" y="4765675"/>
          <p14:tracePt t="49139" x="6375400" y="4830763"/>
          <p14:tracePt t="49147" x="6340475" y="4906963"/>
          <p14:tracePt t="49155" x="6281738" y="5041900"/>
          <p14:tracePt t="49163" x="6186488" y="5235575"/>
          <p14:tracePt t="49170" x="6081713" y="5483225"/>
          <p14:tracePt t="49177" x="5975350" y="5746750"/>
          <p14:tracePt t="49186" x="5910263" y="6022975"/>
          <p14:tracePt t="49194" x="5857875" y="6276975"/>
          <p14:tracePt t="49201" x="5846763" y="6523038"/>
          <p14:tracePt t="49209" x="5846763" y="6723063"/>
          <p14:tracePt t="49535" x="6203950" y="6764338"/>
          <p14:tracePt t="49543" x="6227763" y="6710363"/>
          <p14:tracePt t="49550" x="6262688" y="6646863"/>
          <p14:tracePt t="49558" x="6292850" y="6592888"/>
          <p14:tracePt t="49566" x="6321425" y="6534150"/>
          <p14:tracePt t="49573" x="6340475" y="6464300"/>
          <p14:tracePt t="49581" x="6362700" y="6399213"/>
          <p14:tracePt t="49589" x="6386513" y="6329363"/>
          <p14:tracePt t="49597" x="6399213" y="6276975"/>
          <p14:tracePt t="49604" x="6416675" y="6218238"/>
          <p14:tracePt t="49613" x="6427788" y="6164263"/>
          <p14:tracePt t="49620" x="6445250" y="6122988"/>
          <p14:tracePt t="49628" x="6451600" y="6070600"/>
          <p14:tracePt t="49636" x="6462713" y="6040438"/>
          <p14:tracePt t="49644" x="6469063" y="6005513"/>
          <p14:tracePt t="49651" x="6469063" y="5988050"/>
          <p14:tracePt t="49658" x="6475413" y="5964238"/>
          <p14:tracePt t="49667" x="6480175" y="5953125"/>
          <p14:tracePt t="49675" x="6486525" y="5935663"/>
          <p14:tracePt t="49682" x="6486525" y="5929313"/>
          <p14:tracePt t="49690" x="6486525" y="5911850"/>
          <p14:tracePt t="49698" x="6492875" y="5900738"/>
          <p14:tracePt t="49705" x="6492875" y="5894388"/>
          <p14:tracePt t="49713" x="6492875" y="5876925"/>
          <p14:tracePt t="49721" x="6492875" y="5859463"/>
          <p14:tracePt t="49728" x="6492875" y="5846763"/>
          <p14:tracePt t="49737" x="6499225" y="5822950"/>
          <p14:tracePt t="49744" x="6499225" y="5805488"/>
          <p14:tracePt t="49752" x="6499225" y="5800725"/>
          <p14:tracePt t="49760" x="6503988" y="5783263"/>
          <p14:tracePt t="49768" x="6503988" y="5759450"/>
          <p14:tracePt t="49775" x="6503988" y="5741988"/>
          <p14:tracePt t="49783" x="6503988" y="5729288"/>
          <p14:tracePt t="49790" x="6503988" y="5711825"/>
          <p14:tracePt t="49799" x="6510338" y="5694363"/>
          <p14:tracePt t="49806" x="6510338" y="5683250"/>
          <p14:tracePt t="49814" x="6510338" y="5665788"/>
          <p14:tracePt t="49821" x="6510338" y="5653088"/>
          <p14:tracePt t="49830" x="6510338" y="5646738"/>
          <p14:tracePt t="49838" x="6510338" y="5629275"/>
          <p14:tracePt t="49845" x="6510338" y="5618163"/>
          <p14:tracePt t="49861" x="6510338" y="5611813"/>
          <p14:tracePt t="49869" x="6510338" y="5607050"/>
          <p14:tracePt t="49892" x="6510338" y="5600700"/>
          <p14:tracePt t="49900" x="6510338" y="5588000"/>
          <p14:tracePt t="49907" x="6503988" y="5588000"/>
          <p14:tracePt t="49923" x="6503988" y="5583238"/>
          <p14:tracePt t="49931" x="6499225" y="5576888"/>
          <p14:tracePt t="49938" x="6492875" y="5576888"/>
          <p14:tracePt t="49954" x="6486525" y="5570538"/>
          <p14:tracePt t="49962" x="6475413" y="5570538"/>
          <p14:tracePt t="49976" x="6462713" y="5570538"/>
          <p14:tracePt t="49977" x="6457950" y="5570538"/>
          <p14:tracePt t="49985" x="6440488" y="5570538"/>
          <p14:tracePt t="49993" x="6416675" y="5570538"/>
          <p14:tracePt t="50001" x="6403975" y="5576888"/>
          <p14:tracePt t="50008" x="6381750" y="5583238"/>
          <p14:tracePt t="50016" x="6357938" y="5588000"/>
          <p14:tracePt t="50024" x="6340475" y="5594350"/>
          <p14:tracePt t="50031" x="6334125" y="5600700"/>
          <p14:tracePt t="50038" x="6321425" y="5611813"/>
          <p14:tracePt t="50047" x="6316663" y="5618163"/>
          <p14:tracePt t="50054" x="6310313" y="5624513"/>
          <p14:tracePt t="50063" x="6303963" y="5635625"/>
          <p14:tracePt t="50070" x="6303963" y="5641975"/>
          <p14:tracePt t="50078" x="6303963" y="5659438"/>
          <p14:tracePt t="50086" x="6299200" y="5665788"/>
          <p14:tracePt t="50094" x="6299200" y="5676900"/>
          <p14:tracePt t="50101" x="6299200" y="5688013"/>
          <p14:tracePt t="50109" x="6299200" y="5694363"/>
          <p14:tracePt t="50117" x="6299200" y="5711825"/>
          <p14:tracePt t="50132" x="6299200" y="5724525"/>
          <p14:tracePt t="50140" x="6299200" y="5729288"/>
          <p14:tracePt t="50148" x="6303963" y="5735638"/>
          <p14:tracePt t="50156" x="6310313" y="5741988"/>
          <p14:tracePt t="50163" x="6321425" y="5746750"/>
          <p14:tracePt t="50171" x="6327775" y="5746750"/>
          <p14:tracePt t="50179" x="6362700" y="5753100"/>
          <p14:tracePt t="50187" x="6381750" y="5753100"/>
          <p14:tracePt t="50194" x="6421438" y="5759450"/>
          <p14:tracePt t="50201" x="6462713" y="5759450"/>
          <p14:tracePt t="50210" x="6510338" y="5759450"/>
          <p14:tracePt t="50218" x="6569075" y="5759450"/>
          <p14:tracePt t="50225" x="6610350" y="5759450"/>
          <p14:tracePt t="50233" x="6656388" y="5759450"/>
          <p14:tracePt t="50240" x="6692900" y="5753100"/>
          <p14:tracePt t="50249" x="6710363" y="5753100"/>
          <p14:tracePt t="50257" x="6721475" y="5746750"/>
          <p14:tracePt t="50264" x="6727825" y="5746750"/>
          <p14:tracePt t="50288" x="6734175" y="5741988"/>
          <p14:tracePt t="50295" x="6734175" y="5735638"/>
          <p14:tracePt t="50303" x="6738938" y="5729288"/>
          <p14:tracePt t="50319" x="6745288" y="5724525"/>
          <p14:tracePt t="50334" x="6751638" y="5718175"/>
          <p14:tracePt t="50427" x="6745288" y="5711825"/>
          <p14:tracePt t="50435" x="6745288" y="5705475"/>
          <p14:tracePt t="50443" x="6745288" y="5700713"/>
          <p14:tracePt t="50458" x="6738938" y="5694363"/>
          <p14:tracePt t="50513" x="6738938" y="5688013"/>
          <p14:tracePt t="50714" x="6762750" y="5688013"/>
          <p14:tracePt t="50722" x="6792913" y="5688013"/>
          <p14:tracePt t="50730" x="6845300" y="5683250"/>
          <p14:tracePt t="50738" x="6892925" y="5676900"/>
          <p14:tracePt t="50745" x="6932613" y="5670550"/>
          <p14:tracePt t="50753" x="6956425" y="5670550"/>
          <p14:tracePt t="50761" x="6973888" y="5665788"/>
          <p14:tracePt t="50769" x="6986588" y="5659438"/>
          <p14:tracePt t="50776" x="6991350" y="5653088"/>
          <p14:tracePt t="50784" x="7004050" y="5653088"/>
          <p14:tracePt t="50792" x="7010400" y="5653088"/>
          <p14:tracePt t="50800" x="7021513" y="5646738"/>
          <p14:tracePt t="50807" x="7038975" y="5646738"/>
          <p14:tracePt t="50815" x="7056438" y="5646738"/>
          <p14:tracePt t="50823" x="7080250" y="5646738"/>
          <p14:tracePt t="50831" x="7097713" y="5641975"/>
          <p14:tracePt t="50838" x="7121525" y="5641975"/>
          <p14:tracePt t="50846" x="7138988" y="5635625"/>
          <p14:tracePt t="50854" x="7173913" y="5635625"/>
          <p14:tracePt t="50862" x="7186613" y="5629275"/>
          <p14:tracePt t="50869" x="7204075" y="5629275"/>
          <p14:tracePt t="50877" x="7208838" y="5629275"/>
          <p14:tracePt t="51056" x="7208838" y="5624513"/>
          <p14:tracePt t="51195" x="7208838" y="5618163"/>
          <p14:tracePt t="51203" x="7215188" y="5618163"/>
          <p14:tracePt t="51211" x="7215188" y="5611813"/>
          <p14:tracePt t="51219" x="7221538" y="5611813"/>
          <p14:tracePt t="51225" x="7226300" y="5607050"/>
          <p14:tracePt t="51234" x="7226300" y="5594350"/>
          <p14:tracePt t="51242" x="7239000" y="5594350"/>
          <p14:tracePt t="51250" x="7245350" y="5583238"/>
          <p14:tracePt t="51258" x="7250113" y="5576888"/>
          <p14:tracePt t="51265" x="7250113" y="5570538"/>
          <p14:tracePt t="51281" x="7256463" y="5565775"/>
          <p14:tracePt t="51288" x="7262813" y="5553075"/>
          <p14:tracePt t="51296" x="7267575" y="5553075"/>
          <p14:tracePt t="51304" x="7267575" y="5546725"/>
          <p14:tracePt t="51312" x="7267575" y="5541963"/>
          <p14:tracePt t="51320" x="7273925" y="5541963"/>
          <p14:tracePt t="51328" x="7273925" y="5535613"/>
          <p14:tracePt t="51373" x="7273925" y="5529263"/>
          <p14:tracePt t="51382" x="7273925" y="5524500"/>
          <p14:tracePt t="51397" x="7280275" y="5518150"/>
          <p14:tracePt t="51413" x="7280275" y="5507038"/>
          <p14:tracePt t="51428" x="7280275" y="5494338"/>
          <p14:tracePt t="51444" x="7280275" y="5483225"/>
          <p14:tracePt t="51451" x="7280275" y="5470525"/>
          <p14:tracePt t="51459" x="7280275" y="5465763"/>
          <p14:tracePt t="51467" x="7280275" y="5459413"/>
          <p14:tracePt t="51475" x="7280275" y="5453063"/>
          <p14:tracePt t="51483" x="7273925" y="5448300"/>
          <p14:tracePt t="51490" x="7273925" y="5441950"/>
          <p14:tracePt t="51498" x="7273925" y="5435600"/>
          <p14:tracePt t="51513" x="7267575" y="5435600"/>
          <p14:tracePt t="51529" x="7267575" y="5429250"/>
          <p14:tracePt t="51537" x="7262813" y="5424488"/>
          <p14:tracePt t="51545" x="7256463" y="5424488"/>
          <p14:tracePt t="51552" x="7256463" y="5418138"/>
          <p14:tracePt t="51560" x="7250113" y="5411788"/>
          <p14:tracePt t="51568" x="7239000" y="5407025"/>
          <p14:tracePt t="51591" x="7226300" y="5400675"/>
          <p14:tracePt t="51599" x="7221538" y="5400675"/>
          <p14:tracePt t="51607" x="7215188" y="5394325"/>
          <p14:tracePt t="51613" x="7208838" y="5394325"/>
          <p14:tracePt t="51621" x="7204075" y="5394325"/>
          <p14:tracePt t="51630" x="7191375" y="5394325"/>
          <p14:tracePt t="51645" x="7180263" y="5394325"/>
          <p14:tracePt t="51653" x="7167563" y="5394325"/>
          <p14:tracePt t="51661" x="7156450" y="5394325"/>
          <p14:tracePt t="51669" x="7138988" y="5394325"/>
          <p14:tracePt t="51676" x="7132638" y="5394325"/>
          <p14:tracePt t="51684" x="7108825" y="5394325"/>
          <p14:tracePt t="51692" x="7086600" y="5394325"/>
          <p14:tracePt t="51700" x="7062788" y="5400675"/>
          <p14:tracePt t="51707" x="7045325" y="5407025"/>
          <p14:tracePt t="51715" x="7021513" y="5411788"/>
          <p14:tracePt t="51722" x="7004050" y="5418138"/>
          <p14:tracePt t="51731" x="6980238" y="5418138"/>
          <p14:tracePt t="51739" x="6962775" y="5424488"/>
          <p14:tracePt t="51746" x="6951663" y="5424488"/>
          <p14:tracePt t="51754" x="6938963" y="5424488"/>
          <p14:tracePt t="51762" x="6927850" y="5424488"/>
          <p14:tracePt t="51770" x="6921500" y="5429250"/>
          <p14:tracePt t="51777" x="6915150" y="5435600"/>
          <p14:tracePt t="51785" x="6910388" y="5435600"/>
          <p14:tracePt t="51793" x="6904038" y="5441950"/>
          <p14:tracePt t="51808" x="6892925" y="5441950"/>
          <p14:tracePt t="51855" x="6892925" y="5448300"/>
          <p14:tracePt t="51917" x="6892925" y="5453063"/>
          <p14:tracePt t="51933" x="6892925" y="5459413"/>
          <p14:tracePt t="51948" x="6892925" y="5465763"/>
          <p14:tracePt t="51956" x="6892925" y="5470525"/>
          <p14:tracePt t="52018" x="6897688" y="5476875"/>
          <p14:tracePt t="52033" x="6910388" y="5487988"/>
          <p14:tracePt t="52041" x="6915150" y="5500688"/>
          <p14:tracePt t="52049" x="6927850" y="5511800"/>
          <p14:tracePt t="52057" x="6938963" y="5511800"/>
          <p14:tracePt t="52064" x="6969125" y="5518150"/>
          <p14:tracePt t="52072" x="6986588" y="5529263"/>
          <p14:tracePt t="52080" x="6991350" y="5535613"/>
          <p14:tracePt t="52088" x="6997700" y="5541963"/>
          <p14:tracePt t="52096" x="7004050" y="5546725"/>
          <p14:tracePt t="52103" x="7021513" y="5546725"/>
          <p14:tracePt t="52111" x="7032625" y="5553075"/>
          <p14:tracePt t="52119" x="7050088" y="5570538"/>
          <p14:tracePt t="52125" x="7062788" y="5576888"/>
          <p14:tracePt t="52134" x="7086600" y="5588000"/>
          <p14:tracePt t="52142" x="7108825" y="5594350"/>
          <p14:tracePt t="52150" x="7132638" y="5600700"/>
          <p14:tracePt t="52158" x="7156450" y="5607050"/>
          <p14:tracePt t="52164" x="7180263" y="5611813"/>
          <p14:tracePt t="52181" x="7191375" y="5611813"/>
          <p14:tracePt t="52189" x="7197725" y="5611813"/>
          <p14:tracePt t="52212" x="7204075" y="5611813"/>
          <p14:tracePt t="52220" x="7215188" y="5611813"/>
          <p14:tracePt t="52227" x="7226300" y="5611813"/>
          <p14:tracePt t="52235" x="7245350" y="5611813"/>
          <p14:tracePt t="52243" x="7267575" y="5611813"/>
          <p14:tracePt t="52251" x="7285038" y="5611813"/>
          <p14:tracePt t="52257" x="7315200" y="5611813"/>
          <p14:tracePt t="52267" x="7350125" y="5611813"/>
          <p14:tracePt t="52274" x="7380288" y="5611813"/>
          <p14:tracePt t="52282" x="7408863" y="5611813"/>
          <p14:tracePt t="52288" x="7432675" y="5611813"/>
          <p14:tracePt t="52297" x="7456488" y="5607050"/>
          <p14:tracePt t="52305" x="7473950" y="5607050"/>
          <p14:tracePt t="52313" x="7497763" y="5607050"/>
          <p14:tracePt t="52320" x="7521575" y="5607050"/>
          <p14:tracePt t="52328" x="7543800" y="5607050"/>
          <p14:tracePt t="52336" x="7556500" y="5607050"/>
          <p14:tracePt t="52344" x="7573963" y="5607050"/>
          <p14:tracePt t="52352" x="7585075" y="5607050"/>
          <p14:tracePt t="52367" x="7591425" y="5607050"/>
          <p14:tracePt t="52375" x="7597775" y="5607050"/>
          <p14:tracePt t="52383" x="7597775" y="5600700"/>
          <p14:tracePt t="52390" x="7602538" y="5594350"/>
          <p14:tracePt t="52398" x="7615238" y="5594350"/>
          <p14:tracePt t="52406" x="7620000" y="5594350"/>
          <p14:tracePt t="52414" x="7632700" y="5588000"/>
          <p14:tracePt t="52421" x="7643813" y="5583238"/>
          <p14:tracePt t="52429" x="7656513" y="5583238"/>
          <p14:tracePt t="52438" x="7667625" y="5576888"/>
          <p14:tracePt t="52445" x="7678738" y="5570538"/>
          <p14:tracePt t="52452" x="7685088" y="5570538"/>
          <p14:tracePt t="52640" x="7685088" y="5565775"/>
          <p14:tracePt t="52646" x="7685088" y="5559425"/>
          <p14:tracePt t="52670" x="7685088" y="5553075"/>
          <p14:tracePt t="52677" x="7685088" y="5546725"/>
          <p14:tracePt t="52693" x="7685088" y="5541963"/>
          <p14:tracePt t="52708" x="7685088" y="5535613"/>
          <p14:tracePt t="52724" x="7678738" y="5529263"/>
          <p14:tracePt t="52732" x="7678738" y="5524500"/>
          <p14:tracePt t="52739" x="7673975" y="5518150"/>
          <p14:tracePt t="52747" x="7673975" y="5511800"/>
          <p14:tracePt t="52755" x="7673975" y="5507038"/>
          <p14:tracePt t="52764" x="7661275" y="5494338"/>
          <p14:tracePt t="52771" x="7661275" y="5483225"/>
          <p14:tracePt t="52778" x="7650163" y="5470525"/>
          <p14:tracePt t="52786" x="7643813" y="5470525"/>
          <p14:tracePt t="52794" x="7643813" y="5465763"/>
          <p14:tracePt t="52801" x="7639050" y="5459413"/>
          <p14:tracePt t="52826" x="7632700" y="5459413"/>
          <p14:tracePt t="52871" x="7626350" y="5459413"/>
          <p14:tracePt t="52887" x="7620000" y="5459413"/>
          <p14:tracePt t="52895" x="7615238" y="5459413"/>
          <p14:tracePt t="52910" x="7615238" y="5465763"/>
          <p14:tracePt t="52918" x="7608888" y="5465763"/>
          <p14:tracePt t="52926" x="7608888" y="5470525"/>
          <p14:tracePt t="52933" x="7602538" y="5476875"/>
          <p14:tracePt t="52941" x="7602538" y="5483225"/>
          <p14:tracePt t="52957" x="7597775" y="5487988"/>
          <p14:tracePt t="52964" x="7591425" y="5500688"/>
          <p14:tracePt t="52976" x="7591425" y="5511800"/>
          <p14:tracePt t="52980" x="7591425" y="5524500"/>
          <p14:tracePt t="52988" x="7591425" y="5535613"/>
          <p14:tracePt t="52996" x="7591425" y="5553075"/>
          <p14:tracePt t="53003" x="7591425" y="5576888"/>
          <p14:tracePt t="53011" x="7591425" y="5594350"/>
          <p14:tracePt t="53019" x="7591425" y="5618163"/>
          <p14:tracePt t="53026" x="7591425" y="5641975"/>
          <p14:tracePt t="53034" x="7597775" y="5665788"/>
          <p14:tracePt t="53044" x="7608888" y="5700713"/>
          <p14:tracePt t="53050" x="7615238" y="5711825"/>
          <p14:tracePt t="53057" x="7620000" y="5735638"/>
          <p14:tracePt t="53065" x="7632700" y="5746750"/>
          <p14:tracePt t="53073" x="7650163" y="5759450"/>
          <p14:tracePt t="53081" x="7656513" y="5770563"/>
          <p14:tracePt t="53088" x="7667625" y="5776913"/>
          <p14:tracePt t="53096" x="7691438" y="5783263"/>
          <p14:tracePt t="53104" x="7715250" y="5788025"/>
          <p14:tracePt t="53112" x="7756525" y="5805488"/>
          <p14:tracePt t="53120" x="7808913" y="5805488"/>
          <p14:tracePt t="53127" x="7867650" y="5811838"/>
          <p14:tracePt t="53135" x="7932738" y="5811838"/>
          <p14:tracePt t="53143" x="7985125" y="5811838"/>
          <p14:tracePt t="53151" x="8026400" y="5811838"/>
          <p14:tracePt t="53157" x="8037513" y="5811838"/>
          <p14:tracePt t="53166" x="8050213" y="5811838"/>
          <p14:tracePt t="53174" x="8061325" y="5805488"/>
          <p14:tracePt t="53182" x="8061325" y="5800725"/>
          <p14:tracePt t="53189" x="8067675" y="5788025"/>
          <p14:tracePt t="53197" x="8072438" y="5783263"/>
          <p14:tracePt t="53205" x="8078788" y="5770563"/>
          <p14:tracePt t="53213" x="8085138" y="5753100"/>
          <p14:tracePt t="53220" x="8085138" y="5729288"/>
          <p14:tracePt t="53228" x="8091488" y="5718175"/>
          <p14:tracePt t="53236" x="8096250" y="5694363"/>
          <p14:tracePt t="53244" x="8096250" y="5665788"/>
          <p14:tracePt t="53251" x="8096250" y="5641975"/>
          <p14:tracePt t="53259" x="8096250" y="5611813"/>
          <p14:tracePt t="53267" x="8096250" y="5570538"/>
          <p14:tracePt t="53275" x="8085138" y="5529263"/>
          <p14:tracePt t="53282" x="8078788" y="5507038"/>
          <p14:tracePt t="53290" x="8067675" y="5448300"/>
          <p14:tracePt t="53298" x="8043863" y="5394325"/>
          <p14:tracePt t="53305" x="8013700" y="5348288"/>
          <p14:tracePt t="53314" x="7991475" y="5324475"/>
          <p14:tracePt t="53321" x="7974013" y="5300663"/>
          <p14:tracePt t="53329" x="7954963" y="5283200"/>
          <p14:tracePt t="53337" x="7920038" y="5259388"/>
          <p14:tracePt t="53345" x="7891463" y="5241925"/>
          <p14:tracePt t="53352" x="7856538" y="5224463"/>
          <p14:tracePt t="53360" x="7820025" y="5211763"/>
          <p14:tracePt t="53368" x="7778750" y="5200650"/>
          <p14:tracePt t="53376" x="7737475" y="5200650"/>
          <p14:tracePt t="53383" x="7702550" y="5200650"/>
          <p14:tracePt t="53391" x="7661275" y="5194300"/>
          <p14:tracePt t="53399" x="7639050" y="5194300"/>
          <p14:tracePt t="53407" x="7615238" y="5194300"/>
          <p14:tracePt t="53414" x="7597775" y="5194300"/>
          <p14:tracePt t="53422" x="7573963" y="5200650"/>
          <p14:tracePt t="53430" x="7550150" y="5218113"/>
          <p14:tracePt t="53437" x="7526338" y="5230813"/>
          <p14:tracePt t="53445" x="7502525" y="5248275"/>
          <p14:tracePt t="53453" x="7467600" y="5283200"/>
          <p14:tracePt t="53461" x="7443788" y="5318125"/>
          <p14:tracePt t="53469" x="7421563" y="5359400"/>
          <p14:tracePt t="53476" x="7404100" y="5394325"/>
          <p14:tracePt t="53484" x="7397750" y="5429250"/>
          <p14:tracePt t="53492" x="7380288" y="5459413"/>
          <p14:tracePt t="53500" x="7380288" y="5483225"/>
          <p14:tracePt t="53507" x="7380288" y="5511800"/>
          <p14:tracePt t="53515" x="7380288" y="5535613"/>
          <p14:tracePt t="53523" x="7380288" y="5565775"/>
          <p14:tracePt t="53531" x="7380288" y="5588000"/>
          <p14:tracePt t="53539" x="7380288" y="5607050"/>
          <p14:tracePt t="53546" x="7380288" y="5629275"/>
          <p14:tracePt t="53554" x="7391400" y="5646738"/>
          <p14:tracePt t="53562" x="7404100" y="5665788"/>
          <p14:tracePt t="53570" x="7408863" y="5688013"/>
          <p14:tracePt t="53577" x="7421563" y="5700713"/>
          <p14:tracePt t="53585" x="7432675" y="5711825"/>
          <p14:tracePt t="53593" x="7439025" y="5718175"/>
          <p14:tracePt t="53601" x="7443788" y="5724525"/>
          <p14:tracePt t="53608" x="7450138" y="5724525"/>
          <p14:tracePt t="53616" x="7456488" y="5724525"/>
          <p14:tracePt t="53624" x="7462838" y="5724525"/>
          <p14:tracePt t="53631" x="7473950" y="5724525"/>
          <p14:tracePt t="53639" x="7485063" y="5724525"/>
          <p14:tracePt t="53647" x="7502525" y="5724525"/>
          <p14:tracePt t="53655" x="7526338" y="5724525"/>
          <p14:tracePt t="53663" x="7543800" y="5724525"/>
          <p14:tracePt t="53670" x="7573963" y="5711825"/>
          <p14:tracePt t="53678" x="7602538" y="5705475"/>
          <p14:tracePt t="53686" x="7620000" y="5688013"/>
          <p14:tracePt t="53694" x="7639050" y="5676900"/>
          <p14:tracePt t="53701" x="7650163" y="5665788"/>
          <p14:tracePt t="53709" x="7667625" y="5641975"/>
          <p14:tracePt t="53717" x="7678738" y="5624513"/>
          <p14:tracePt t="53725" x="7697788" y="5588000"/>
          <p14:tracePt t="53732" x="7702550" y="5559425"/>
          <p14:tracePt t="53740" x="7715250" y="5524500"/>
          <p14:tracePt t="53748" x="7720013" y="5494338"/>
          <p14:tracePt t="53755" x="7726363" y="5470525"/>
          <p14:tracePt t="53764" x="7732713" y="5441950"/>
          <p14:tracePt t="53770" x="7737475" y="5400675"/>
          <p14:tracePt t="53780" x="7737475" y="5365750"/>
          <p14:tracePt t="53787" x="7737475" y="5353050"/>
          <p14:tracePt t="53795" x="7737475" y="5341938"/>
          <p14:tracePt t="53802" x="7737475" y="5335588"/>
          <p14:tracePt t="53841" x="7737475" y="5330825"/>
          <p14:tracePt t="53849" x="7726363" y="5330825"/>
          <p14:tracePt t="53857" x="7720013" y="5330825"/>
          <p14:tracePt t="53864" x="7691438" y="5330825"/>
          <p14:tracePt t="53873" x="7667625" y="5330825"/>
          <p14:tracePt t="53880" x="7608888" y="5335588"/>
          <p14:tracePt t="53888" x="7556500" y="5341938"/>
          <p14:tracePt t="53895" x="7497763" y="5359400"/>
          <p14:tracePt t="53903" x="7456488" y="5370513"/>
          <p14:tracePt t="53911" x="7421563" y="5383213"/>
          <p14:tracePt t="53919" x="7397750" y="5400675"/>
          <p14:tracePt t="53926" x="7380288" y="5407025"/>
          <p14:tracePt t="53942" x="7373938" y="5418138"/>
          <p14:tracePt t="53950" x="7373938" y="5424488"/>
          <p14:tracePt t="53957" x="7373938" y="5429250"/>
          <p14:tracePt t="53965" x="7367588" y="5435600"/>
          <p14:tracePt t="53972" x="7367588" y="5448300"/>
          <p14:tracePt t="53994" x="7367588" y="5459413"/>
          <p14:tracePt t="53996" x="7367588" y="5465763"/>
          <p14:tracePt t="54004" x="7362825" y="5476875"/>
          <p14:tracePt t="54020" x="7362825" y="5483225"/>
          <p14:tracePt t="54043" x="7362825" y="5487988"/>
          <p14:tracePt t="54058" x="7367588" y="5494338"/>
          <p14:tracePt t="54066" x="7373938" y="5500688"/>
          <p14:tracePt t="54074" x="7385050" y="5500688"/>
          <p14:tracePt t="54081" x="7391400" y="5500688"/>
          <p14:tracePt t="54089" x="7415213" y="5507038"/>
          <p14:tracePt t="54097" x="7432675" y="5507038"/>
          <p14:tracePt t="54105" x="7456488" y="5507038"/>
          <p14:tracePt t="54113" x="7467600" y="5507038"/>
          <p14:tracePt t="54120" x="7491413" y="5507038"/>
          <p14:tracePt t="54128" x="7508875" y="5507038"/>
          <p14:tracePt t="54136" x="7532688" y="5500688"/>
          <p14:tracePt t="54144" x="7539038" y="5500688"/>
          <p14:tracePt t="54151" x="7567613" y="5494338"/>
          <p14:tracePt t="54159" x="7591425" y="5487988"/>
          <p14:tracePt t="54167" x="7608888" y="5487988"/>
          <p14:tracePt t="54174" x="7620000" y="5483225"/>
          <p14:tracePt t="54181" x="7632700" y="5476875"/>
          <p14:tracePt t="54268" x="7632700" y="5494338"/>
          <p14:tracePt t="54275" x="7639050" y="5511800"/>
          <p14:tracePt t="54283" x="7650163" y="5541963"/>
          <p14:tracePt t="54291" x="7650163" y="5570538"/>
          <p14:tracePt t="54299" x="7667625" y="5594350"/>
          <p14:tracePt t="54306" x="7678738" y="5618163"/>
          <p14:tracePt t="54314" x="7691438" y="5653088"/>
          <p14:tracePt t="54322" x="7708900" y="5683250"/>
          <p14:tracePt t="54330" x="7732713" y="5729288"/>
          <p14:tracePt t="54338" x="7761288" y="5764213"/>
          <p14:tracePt t="54345" x="7785100" y="5788025"/>
          <p14:tracePt t="54353" x="7796213" y="5818188"/>
          <p14:tracePt t="54361" x="7815263" y="5829300"/>
          <p14:tracePt t="54369" x="7832725" y="5835650"/>
          <p14:tracePt t="54376" x="7843838" y="5846763"/>
          <p14:tracePt t="54384" x="7856538" y="5853113"/>
          <p14:tracePt t="54392" x="7861300" y="5859463"/>
          <p14:tracePt t="54400" x="7874000" y="5864225"/>
          <p14:tracePt t="54407" x="7878763" y="5864225"/>
          <p14:tracePt t="54415" x="7878763" y="5870575"/>
          <p14:tracePt t="54431" x="7885113" y="5876925"/>
          <p14:tracePt t="54462" x="7891463" y="5876925"/>
          <p14:tracePt t="54477" x="7902575" y="5876925"/>
          <p14:tracePt t="54493" x="7915275" y="5870575"/>
          <p14:tracePt t="54500" x="7926388" y="5864225"/>
          <p14:tracePt t="54508" x="7926388" y="5846763"/>
          <p14:tracePt t="54516" x="7937500" y="5822950"/>
          <p14:tracePt t="54523" x="7950200" y="5788025"/>
          <p14:tracePt t="54532" x="7954963" y="5759450"/>
          <p14:tracePt t="54539" x="7967663" y="5705475"/>
          <p14:tracePt t="54547" x="7967663" y="5665788"/>
          <p14:tracePt t="54555" x="7978775" y="5618163"/>
          <p14:tracePt t="54562" x="7985125" y="5553075"/>
          <p14:tracePt t="54570" x="7985125" y="5507038"/>
          <p14:tracePt t="54578" x="7991475" y="5448300"/>
          <p14:tracePt t="54586" x="7991475" y="5370513"/>
          <p14:tracePt t="54594" x="7996238" y="5307013"/>
          <p14:tracePt t="54601" x="8008938" y="5241925"/>
          <p14:tracePt t="54609" x="8013700" y="5176838"/>
          <p14:tracePt t="54617" x="8020050" y="5118100"/>
          <p14:tracePt t="54625" x="8032750" y="5065713"/>
          <p14:tracePt t="54632" x="8043863" y="5018088"/>
          <p14:tracePt t="54640" x="8050213" y="4976813"/>
          <p14:tracePt t="54648" x="8061325" y="4941888"/>
          <p14:tracePt t="54656" x="8085138" y="4900613"/>
          <p14:tracePt t="54663" x="8091488" y="4865688"/>
          <p14:tracePt t="54671" x="8113713" y="4841875"/>
          <p14:tracePt t="54679" x="8131175" y="4806950"/>
          <p14:tracePt t="54687" x="8161338" y="4765675"/>
          <p14:tracePt t="54694" x="8189913" y="4719638"/>
          <p14:tracePt t="54702" x="8226425" y="4672013"/>
          <p14:tracePt t="54710" x="8261350" y="4648200"/>
          <p14:tracePt t="54718" x="8308975" y="4602163"/>
          <p14:tracePt t="54725" x="8361363" y="4554538"/>
          <p14:tracePt t="54733" x="8426450" y="4513263"/>
          <p14:tracePt t="54741" x="8489950" y="4471988"/>
          <p14:tracePt t="54749" x="8572500" y="4430713"/>
          <p14:tracePt t="54756" x="8655050" y="4406900"/>
          <p14:tracePt t="54764" x="8731250" y="4365625"/>
          <p14:tracePt t="54772" x="8813800" y="4343400"/>
          <p14:tracePt t="54780" x="8901113" y="4330700"/>
          <p14:tracePt t="54788" x="8990013" y="4302125"/>
          <p14:tracePt t="54795" x="9090025" y="4289425"/>
          <p14:tracePt t="54803" x="9201150" y="4271963"/>
          <p14:tracePt t="54811" x="9301163" y="4260850"/>
          <p14:tracePt t="54818" x="9390063" y="4248150"/>
          <p14:tracePt t="54826" x="9466263" y="4237038"/>
          <p14:tracePt t="54834" x="9536113" y="4230688"/>
          <p14:tracePt t="54843" x="9583738" y="4230688"/>
          <p14:tracePt t="54850" x="9625013" y="4225925"/>
          <p14:tracePt t="54856" x="9659938" y="4225925"/>
          <p14:tracePt t="54865" x="9671050" y="4225925"/>
          <p14:tracePt t="54873" x="9683750" y="4219575"/>
          <p14:tracePt t="54966" x="9683750" y="4213225"/>
          <p14:tracePt t="54974" x="9683750" y="4206875"/>
          <p14:tracePt t="54981" x="9677400" y="4195763"/>
          <p14:tracePt t="54989" x="9677400" y="4189413"/>
          <p14:tracePt t="55005" x="9671050" y="4184650"/>
          <p14:tracePt t="55020" x="9664700" y="4184650"/>
          <p14:tracePt t="55028" x="9659938" y="4184650"/>
          <p14:tracePt t="55043" x="9659938" y="4178300"/>
          <p14:tracePt t="55051" x="9642475" y="4178300"/>
          <p14:tracePt t="55067" x="9625013" y="4178300"/>
          <p14:tracePt t="55075" x="9612313" y="4178300"/>
          <p14:tracePt t="55082" x="9594850" y="4178300"/>
          <p14:tracePt t="55090" x="9571038" y="4184650"/>
          <p14:tracePt t="55098" x="9553575" y="4195763"/>
          <p14:tracePt t="55105" x="9536113" y="4213225"/>
          <p14:tracePt t="55113" x="9525000" y="4225925"/>
          <p14:tracePt t="55121" x="9501188" y="4248150"/>
          <p14:tracePt t="55128" x="9488488" y="4271963"/>
          <p14:tracePt t="55137" x="9477375" y="4302125"/>
          <p14:tracePt t="55144" x="9471025" y="4343400"/>
          <p14:tracePt t="55152" x="9471025" y="4406900"/>
          <p14:tracePt t="55160" x="9471025" y="4471988"/>
          <p14:tracePt t="55168" x="9471025" y="4560888"/>
          <p14:tracePt t="55175" x="9471025" y="4637088"/>
          <p14:tracePt t="55183" x="9471025" y="4737100"/>
          <p14:tracePt t="55190" x="9471025" y="4813300"/>
          <p14:tracePt t="55199" x="9466263" y="4900613"/>
          <p14:tracePt t="55206" x="9453563" y="4972050"/>
          <p14:tracePt t="55214" x="9448800" y="5041900"/>
          <p14:tracePt t="55222" x="9442450" y="5100638"/>
          <p14:tracePt t="55230" x="9429750" y="5153025"/>
          <p14:tracePt t="55236" x="9418638" y="5211763"/>
          <p14:tracePt t="55245" x="9401175" y="5265738"/>
          <p14:tracePt t="55253" x="9390063" y="5294313"/>
          <p14:tracePt t="55261" x="9371013" y="5324475"/>
          <p14:tracePt t="55268" x="9366250" y="5348288"/>
          <p14:tracePt t="55276" x="9348788" y="5353050"/>
          <p14:tracePt t="55284" x="9331325" y="5365750"/>
          <p14:tracePt t="55292" x="9312275" y="5376863"/>
          <p14:tracePt t="55299" x="9290050" y="5389563"/>
          <p14:tracePt t="55307" x="9259888" y="5389563"/>
          <p14:tracePt t="55315" x="9212263" y="5394325"/>
          <p14:tracePt t="55322" x="9172575" y="5407025"/>
          <p14:tracePt t="55331" x="9131300" y="5407025"/>
          <p14:tracePt t="55338" x="9101138" y="5411788"/>
          <p14:tracePt t="55346" x="9066213" y="5411788"/>
          <p14:tracePt t="55354" x="9048750" y="5411788"/>
          <p14:tracePt t="55362" x="9024938" y="5411788"/>
          <p14:tracePt t="55369" x="9007475" y="5411788"/>
          <p14:tracePt t="55377" x="8996363" y="5411788"/>
          <p14:tracePt t="55385" x="8983663" y="5411788"/>
          <p14:tracePt t="55392" x="8959850" y="5400675"/>
          <p14:tracePt t="55400" x="8948738" y="5389563"/>
          <p14:tracePt t="55408" x="8931275" y="5370513"/>
          <p14:tracePt t="55416" x="8913813" y="5353050"/>
          <p14:tracePt t="55424" x="8890000" y="5330825"/>
          <p14:tracePt t="55431" x="8866188" y="5283200"/>
          <p14:tracePt t="55439" x="8820150" y="5230813"/>
          <p14:tracePt t="55447" x="8772525" y="5176838"/>
          <p14:tracePt t="55455" x="8724900" y="5124450"/>
          <p14:tracePt t="55463" x="8689975" y="5065713"/>
          <p14:tracePt t="55470" x="8648700" y="5013325"/>
          <p14:tracePt t="55478" x="8602663" y="4976813"/>
          <p14:tracePt t="55486" x="8578850" y="4948238"/>
          <p14:tracePt t="55493" x="8543925" y="4930775"/>
          <p14:tracePt t="55501" x="8524875" y="4924425"/>
          <p14:tracePt t="55509" x="8496300" y="4913313"/>
          <p14:tracePt t="55517" x="8478838" y="4913313"/>
          <p14:tracePt t="55523" x="8466138" y="4913313"/>
          <p14:tracePt t="55532" x="8455025" y="4913313"/>
          <p14:tracePt t="55540" x="8443913" y="4913313"/>
          <p14:tracePt t="55548" x="8431213" y="4918075"/>
          <p14:tracePt t="55556" x="8402638" y="4937125"/>
          <p14:tracePt t="55563" x="8389938" y="4965700"/>
          <p14:tracePt t="55571" x="8367713" y="4989513"/>
          <p14:tracePt t="55579" x="8355013" y="5024438"/>
          <p14:tracePt t="55587" x="8337550" y="5065713"/>
          <p14:tracePt t="55594" x="8326438" y="5118100"/>
          <p14:tracePt t="55601" x="8326438" y="5176838"/>
          <p14:tracePt t="55610" x="8313738" y="5218113"/>
          <p14:tracePt t="55618" x="8313738" y="5265738"/>
          <p14:tracePt t="55625" x="8320088" y="5324475"/>
          <p14:tracePt t="55633" x="8348663" y="5389563"/>
          <p14:tracePt t="55641" x="8389938" y="5459413"/>
          <p14:tracePt t="55649" x="8448675" y="5535613"/>
          <p14:tracePt t="55655" x="8520113" y="5600700"/>
          <p14:tracePt t="55664" x="8655050" y="5670550"/>
          <p14:tracePt t="55672" x="8820150" y="5724525"/>
          <p14:tracePt t="55680" x="9048750" y="5759450"/>
          <p14:tracePt t="55687" x="9294813" y="5770563"/>
          <p14:tracePt t="55695" x="9553575" y="5770563"/>
          <p14:tracePt t="55703" x="9818688" y="5764213"/>
          <p14:tracePt t="55711" x="10071100" y="5711825"/>
          <p14:tracePt t="55719" x="10323513" y="5676900"/>
          <p14:tracePt t="55725" x="10534650" y="5629275"/>
          <p14:tracePt t="55734" x="10734675" y="5583238"/>
          <p14:tracePt t="55742" x="10875963" y="5529263"/>
          <p14:tracePt t="55749" x="10969625" y="5487988"/>
          <p14:tracePt t="55758" x="11041063" y="5441950"/>
          <p14:tracePt t="55765" x="11087100" y="5394325"/>
          <p14:tracePt t="55772" x="11122025" y="5348288"/>
          <p14:tracePt t="55781" x="11145838" y="5307013"/>
          <p14:tracePt t="55788" x="11169650" y="5253038"/>
          <p14:tracePt t="55796" x="11193463" y="5200650"/>
          <p14:tracePt t="55804" x="11204575" y="5130800"/>
          <p14:tracePt t="55812" x="11222038" y="5059363"/>
          <p14:tracePt t="55819" x="11222038" y="4983163"/>
          <p14:tracePt t="55827" x="11222038" y="4913313"/>
          <p14:tracePt t="55835" x="11228388" y="4841875"/>
          <p14:tracePt t="55843" x="11228388" y="4778375"/>
          <p14:tracePt t="55850" x="11222038" y="4713288"/>
          <p14:tracePt t="55858" x="11198225" y="4665663"/>
          <p14:tracePt t="55866" x="11176000" y="4613275"/>
          <p14:tracePt t="55874" x="11152188" y="4565650"/>
          <p14:tracePt t="55881" x="11110913" y="4519613"/>
          <p14:tracePt t="55889" x="11069638" y="4483100"/>
          <p14:tracePt t="55897" x="11017250" y="4448175"/>
          <p14:tracePt t="55905" x="10958513" y="4413250"/>
          <p14:tracePt t="55912" x="10875963" y="4389438"/>
          <p14:tracePt t="55920" x="10787063" y="4365625"/>
          <p14:tracePt t="55929" x="10687050" y="4348163"/>
          <p14:tracePt t="55936" x="10588625" y="4337050"/>
          <p14:tracePt t="55943" x="10493375" y="4325938"/>
          <p14:tracePt t="55951" x="10382250" y="4306888"/>
          <p14:tracePt t="55959" x="10294938" y="4302125"/>
          <p14:tracePt t="55976" x="10147300" y="4295775"/>
          <p14:tracePt t="55982" x="10088563" y="4295775"/>
          <p14:tracePt t="55990" x="10029825" y="4295775"/>
          <p14:tracePt t="55998" x="9947275" y="4295775"/>
          <p14:tracePt t="56006" x="9882188" y="4295775"/>
          <p14:tracePt t="56013" x="9801225" y="4295775"/>
          <p14:tracePt t="56021" x="9712325" y="4295775"/>
          <p14:tracePt t="56029" x="9647238" y="4295775"/>
          <p14:tracePt t="56037" x="9559925" y="4295775"/>
          <p14:tracePt t="56044" x="9471025" y="4295775"/>
          <p14:tracePt t="56052" x="9394825" y="4295775"/>
          <p14:tracePt t="56060" x="9324975" y="4295775"/>
          <p14:tracePt t="56068" x="9253538" y="4295775"/>
          <p14:tracePt t="56075" x="9194800" y="4295775"/>
          <p14:tracePt t="56083" x="9166225" y="4306888"/>
          <p14:tracePt t="56091" x="9124950" y="4306888"/>
          <p14:tracePt t="56099" x="9101138" y="4319588"/>
          <p14:tracePt t="56105" x="9077325" y="4330700"/>
          <p14:tracePt t="56114" x="9055100" y="4337050"/>
          <p14:tracePt t="56122" x="9024938" y="4360863"/>
          <p14:tracePt t="56130" x="9001125" y="4371975"/>
          <p14:tracePt t="56137" x="8966200" y="4389438"/>
          <p14:tracePt t="56145" x="8924925" y="4424363"/>
          <p14:tracePt t="56153" x="8878888" y="4448175"/>
          <p14:tracePt t="56161" x="8842375" y="4478338"/>
          <p14:tracePt t="56167" x="8807450" y="4524375"/>
          <p14:tracePt t="56176" x="8772525" y="4541838"/>
          <p14:tracePt t="56184" x="8748713" y="4572000"/>
          <p14:tracePt t="56191" x="8720138" y="4589463"/>
          <p14:tracePt t="56199" x="8701088" y="4613275"/>
          <p14:tracePt t="56207" x="8678863" y="4641850"/>
          <p14:tracePt t="56215" x="8648700" y="4678363"/>
          <p14:tracePt t="56223" x="8624888" y="4713288"/>
          <p14:tracePt t="56231" x="8589963" y="4748213"/>
          <p14:tracePt t="56238" x="8555038" y="4789488"/>
          <p14:tracePt t="56246" x="8507413" y="4848225"/>
          <p14:tracePt t="56254" x="8461375" y="4900613"/>
          <p14:tracePt t="56260" x="8413750" y="4954588"/>
          <p14:tracePt t="56269" x="8367713" y="5013325"/>
          <p14:tracePt t="56277" x="8326438" y="5065713"/>
          <p14:tracePt t="56285" x="8289925" y="5118100"/>
          <p14:tracePt t="56293" x="8261350" y="5159375"/>
          <p14:tracePt t="56300" x="8231188" y="5207000"/>
          <p14:tracePt t="56308" x="8202613" y="5253038"/>
          <p14:tracePt t="56316" x="8167688" y="5307013"/>
          <p14:tracePt t="56324" x="8154988" y="5335588"/>
          <p14:tracePt t="56331" x="8131175" y="5383213"/>
          <p14:tracePt t="56339" x="8120063" y="5424488"/>
          <p14:tracePt t="56347" x="8108950" y="5453063"/>
          <p14:tracePt t="56354" x="8091488" y="5500688"/>
          <p14:tracePt t="56362" x="8085138" y="5529263"/>
          <p14:tracePt t="56376" x="8072438" y="5565775"/>
          <p14:tracePt t="56378" x="8061325" y="5594350"/>
          <p14:tracePt t="56386" x="8061325" y="5629275"/>
          <p14:tracePt t="56393" x="8054975" y="5646738"/>
          <p14:tracePt t="56401" x="8043863" y="5665788"/>
          <p14:tracePt t="56409" x="8043863" y="5688013"/>
          <p14:tracePt t="56417" x="8043863" y="5705475"/>
          <p14:tracePt t="56424" x="8043863" y="5724525"/>
          <p14:tracePt t="56432" x="8043863" y="5735638"/>
          <p14:tracePt t="56440" x="8043863" y="5753100"/>
          <p14:tracePt t="56448" x="8043863" y="5759450"/>
          <p14:tracePt t="56463" x="8043863" y="5764213"/>
          <p14:tracePt t="56471" x="8043863" y="5770563"/>
          <p14:tracePt t="56494" x="8043863" y="5776913"/>
          <p14:tracePt t="56502" x="8043863" y="5788025"/>
          <p14:tracePt t="56572" x="8050213" y="5776913"/>
          <p14:tracePt t="56580" x="8050213" y="5753100"/>
          <p14:tracePt t="56587" x="8061325" y="5694363"/>
          <p14:tracePt t="56595" x="8072438" y="5624513"/>
          <p14:tracePt t="56603" x="8091488" y="5535613"/>
          <p14:tracePt t="56611" x="8102600" y="5435600"/>
          <p14:tracePt t="56618" x="8113713" y="5330825"/>
          <p14:tracePt t="56626" x="8126413" y="5200650"/>
          <p14:tracePt t="56634" x="8137525" y="5054600"/>
          <p14:tracePt t="56642" x="8143875" y="4948238"/>
          <p14:tracePt t="56649" x="8154988" y="4824413"/>
          <p14:tracePt t="56656" x="8154988" y="4719638"/>
          <p14:tracePt t="56665" x="8154988" y="4613275"/>
          <p14:tracePt t="56673" x="8154988" y="4513263"/>
          <p14:tracePt t="56680" x="8150225" y="4448175"/>
          <p14:tracePt t="56687" x="8150225" y="4389438"/>
          <p14:tracePt t="56696" x="8143875" y="4365625"/>
          <p14:tracePt t="56703" x="8143875" y="4348163"/>
          <p14:tracePt t="56711" x="8143875" y="4343400"/>
          <p14:tracePt t="56758" x="8154988" y="4343400"/>
          <p14:tracePt t="56766" x="8196263" y="4343400"/>
          <p14:tracePt t="56774" x="8285163" y="4343400"/>
          <p14:tracePt t="56781" x="8426450" y="4354513"/>
          <p14:tracePt t="56789" x="8607425" y="4365625"/>
          <p14:tracePt t="56797" x="8855075" y="4395788"/>
          <p14:tracePt t="56805" x="9153525" y="4395788"/>
          <p14:tracePt t="56812" x="9436100" y="4395788"/>
          <p14:tracePt t="56820" x="9771063" y="4395788"/>
          <p14:tracePt t="56828" x="10077450" y="4406900"/>
          <p14:tracePt t="56836" x="10375900" y="4406900"/>
          <p14:tracePt t="56843" x="10593388" y="4406900"/>
          <p14:tracePt t="56851" x="10741025" y="4413250"/>
          <p14:tracePt t="56858" x="10799763" y="4413250"/>
          <p14:tracePt t="56867" x="10823575" y="4419600"/>
          <p14:tracePt t="56960" x="10810875" y="4419600"/>
          <p14:tracePt t="56968" x="10799763" y="4413250"/>
          <p14:tracePt t="56975" x="10764838" y="4395788"/>
          <p14:tracePt t="56983" x="10717213" y="4365625"/>
          <p14:tracePt t="56991" x="10658475" y="4343400"/>
          <p14:tracePt t="56999" x="10588625" y="4313238"/>
          <p14:tracePt t="57006" x="10493375" y="4289425"/>
          <p14:tracePt t="57014" x="10399713" y="4271963"/>
          <p14:tracePt t="57021" x="10299700" y="4254500"/>
          <p14:tracePt t="57030" x="10194925" y="4248150"/>
          <p14:tracePt t="57037" x="10064750" y="4230688"/>
          <p14:tracePt t="57045" x="9971088" y="4230688"/>
          <p14:tracePt t="57053" x="9864725" y="4230688"/>
          <p14:tracePt t="57061" x="9788525" y="4230688"/>
          <p14:tracePt t="57068" x="9694863" y="4237038"/>
          <p14:tracePt t="57076" x="9625013" y="4254500"/>
          <p14:tracePt t="57084" x="9566275" y="4271963"/>
          <p14:tracePt t="57092" x="9494838" y="4295775"/>
          <p14:tracePt t="57099" x="9429750" y="4325938"/>
          <p14:tracePt t="57107" x="9359900" y="4371975"/>
          <p14:tracePt t="57115" x="9294813" y="4419600"/>
          <p14:tracePt t="57123" x="9224963" y="4489450"/>
          <p14:tracePt t="57131" x="9159875" y="4541838"/>
          <p14:tracePt t="57138" x="9090025" y="4630738"/>
          <p14:tracePt t="57146" x="9024938" y="4700588"/>
          <p14:tracePt t="57154" x="8966200" y="4783138"/>
          <p14:tracePt t="57161" x="8924925" y="4859338"/>
          <p14:tracePt t="57169" x="8878888" y="4930775"/>
          <p14:tracePt t="57177" x="8848725" y="5000625"/>
          <p14:tracePt t="57185" x="8813800" y="5072063"/>
          <p14:tracePt t="57193" x="8789988" y="5141913"/>
          <p14:tracePt t="57200" x="8766175" y="5194300"/>
          <p14:tracePt t="57208" x="8759825" y="5259388"/>
          <p14:tracePt t="57216" x="8748713" y="5300663"/>
          <p14:tracePt t="57224" x="8737600" y="5330825"/>
          <p14:tracePt t="57231" x="8724900" y="5365750"/>
          <p14:tracePt t="57239" x="8720138" y="5394325"/>
          <p14:tracePt t="57248" x="8713788" y="5429250"/>
          <p14:tracePt t="57254" x="8713788" y="5441950"/>
          <p14:tracePt t="57262" x="8707438" y="5459413"/>
          <p14:tracePt t="57270" x="8707438" y="5476875"/>
          <p14:tracePt t="57286" x="8707438" y="5494338"/>
          <p14:tracePt t="57293" x="8707438" y="5500688"/>
          <p14:tracePt t="57301" x="8707438" y="5518150"/>
          <p14:tracePt t="57309" x="8707438" y="5529263"/>
          <p14:tracePt t="57325" x="8707438" y="5535613"/>
          <p14:tracePt t="57387" x="8713788" y="5535613"/>
          <p14:tracePt t="57394" x="8720138" y="5535613"/>
          <p14:tracePt t="57402" x="8731250" y="5524500"/>
          <p14:tracePt t="57410" x="8748713" y="5518150"/>
          <p14:tracePt t="57418" x="8759825" y="5507038"/>
          <p14:tracePt t="57424" x="8766175" y="5487988"/>
          <p14:tracePt t="57433" x="8772525" y="5483225"/>
          <p14:tracePt t="57440" x="8772525" y="5470525"/>
          <p14:tracePt t="57449" x="8778875" y="5465763"/>
          <p14:tracePt t="57455" x="8778875" y="5453063"/>
          <p14:tracePt t="57464" x="8783638" y="5441950"/>
          <p14:tracePt t="57472" x="8783638" y="5424488"/>
          <p14:tracePt t="57480" x="8783638" y="5411788"/>
          <p14:tracePt t="57486" x="8783638" y="5394325"/>
          <p14:tracePt t="57495" x="8778875" y="5365750"/>
          <p14:tracePt t="57503" x="8772525" y="5341938"/>
          <p14:tracePt t="57511" x="8759825" y="5318125"/>
          <p14:tracePt t="57519" x="8748713" y="5307013"/>
          <p14:tracePt t="57526" x="8731250" y="5289550"/>
          <p14:tracePt t="57534" x="8713788" y="5276850"/>
          <p14:tracePt t="57542" x="8689975" y="5265738"/>
          <p14:tracePt t="57550" x="8666163" y="5259388"/>
          <p14:tracePt t="57558" x="8631238" y="5259388"/>
          <p14:tracePt t="57565" x="8607425" y="5259388"/>
          <p14:tracePt t="57573" x="8589963" y="5259388"/>
          <p14:tracePt t="57581" x="8578850" y="5259388"/>
          <p14:tracePt t="57588" x="8578850" y="5265738"/>
          <p14:tracePt t="57596" x="8572500" y="5265738"/>
          <p14:tracePt t="57604" x="8572500" y="5272088"/>
          <p14:tracePt t="57627" x="8572500" y="5283200"/>
          <p14:tracePt t="57635" x="8572500" y="5289550"/>
          <p14:tracePt t="57643" x="8578850" y="5300663"/>
          <p14:tracePt t="57650" x="8589963" y="5318125"/>
          <p14:tracePt t="57657" x="8620125" y="5335588"/>
          <p14:tracePt t="57666" x="8683625" y="5359400"/>
          <p14:tracePt t="57674" x="8778875" y="5376863"/>
          <p14:tracePt t="57681" x="8918575" y="5394325"/>
          <p14:tracePt t="57688" x="9118600" y="5394325"/>
          <p14:tracePt t="57697" x="9336088" y="5394325"/>
          <p14:tracePt t="57705" x="9525000" y="5389563"/>
          <p14:tracePt t="57713" x="9701213" y="5359400"/>
          <p14:tracePt t="57720" x="9829800" y="5335588"/>
          <p14:tracePt t="57728" x="9929813" y="5311775"/>
          <p14:tracePt t="57736" x="9988550" y="5300663"/>
          <p14:tracePt t="57743" x="10023475" y="5276850"/>
          <p14:tracePt t="57751" x="10036175" y="5259388"/>
          <p14:tracePt t="57759" x="10047288" y="5248275"/>
          <p14:tracePt t="57767" x="10053638" y="5230813"/>
          <p14:tracePt t="57775" x="10058400" y="5207000"/>
          <p14:tracePt t="57782" x="10064750" y="5183188"/>
          <p14:tracePt t="57790" x="10077450" y="5141913"/>
          <p14:tracePt t="57798" x="10082213" y="5106988"/>
          <p14:tracePt t="57806" x="10088563" y="5076825"/>
          <p14:tracePt t="57813" x="10099675" y="5041900"/>
          <p14:tracePt t="57821" x="10106025" y="5024438"/>
          <p14:tracePt t="57829" x="10112375" y="5000625"/>
          <p14:tracePt t="57837" x="10117138" y="4983163"/>
          <p14:tracePt t="57844" x="10117138" y="4965700"/>
          <p14:tracePt t="57852" x="10117138" y="4959350"/>
          <p14:tracePt t="57861" x="10117138" y="4954588"/>
          <p14:tracePt t="57868" x="10117138" y="4948238"/>
          <p14:tracePt t="57875" x="10117138" y="4941888"/>
          <p14:tracePt t="57883" x="10117138" y="4937125"/>
          <p14:tracePt t="57891" x="10117138" y="4930775"/>
          <p14:tracePt t="57910" x="10112375" y="4924425"/>
          <p14:tracePt t="57914" x="10106025" y="4924425"/>
          <p14:tracePt t="57922" x="10099675" y="4913313"/>
          <p14:tracePt t="57930" x="10094913" y="4906963"/>
          <p14:tracePt t="57938" x="10077450" y="4900613"/>
          <p14:tracePt t="57945" x="10053638" y="4900613"/>
          <p14:tracePt t="57952" x="10029825" y="4900613"/>
          <p14:tracePt t="57961" x="9994900" y="4900613"/>
          <p14:tracePt t="57969" x="9940925" y="4889500"/>
          <p14:tracePt t="57976" x="9894888" y="4889500"/>
          <p14:tracePt t="57984" x="9836150" y="4889500"/>
          <p14:tracePt t="57992" x="9783763" y="4895850"/>
          <p14:tracePt t="58000" x="9729788" y="4900613"/>
          <p14:tracePt t="58007" x="9688513" y="4913313"/>
          <p14:tracePt t="58015" x="9636125" y="4930775"/>
          <p14:tracePt t="58023" x="9594850" y="4941888"/>
          <p14:tracePt t="58031" x="9553575" y="4954588"/>
          <p14:tracePt t="58038" x="9512300" y="4976813"/>
          <p14:tracePt t="58046" x="9466263" y="5000625"/>
          <p14:tracePt t="58054" x="9412288" y="5013325"/>
          <p14:tracePt t="58061" x="9383713" y="5030788"/>
          <p14:tracePt t="58069" x="9359900" y="5035550"/>
          <p14:tracePt t="58077" x="9348788" y="5035550"/>
          <p14:tracePt t="58178" x="9348788" y="5041900"/>
          <p14:tracePt t="58186" x="9348788" y="5054600"/>
          <p14:tracePt t="58194" x="9359900" y="5072063"/>
          <p14:tracePt t="58201" x="9371013" y="5083175"/>
          <p14:tracePt t="58209" x="9383713" y="5100638"/>
          <p14:tracePt t="58217" x="9401175" y="5124450"/>
          <p14:tracePt t="58225" x="9418638" y="5153025"/>
          <p14:tracePt t="58232" x="9448800" y="5176838"/>
          <p14:tracePt t="58239" x="9477375" y="5200650"/>
          <p14:tracePt t="58248" x="9512300" y="5224463"/>
          <p14:tracePt t="58256" x="9559925" y="5253038"/>
          <p14:tracePt t="58263" x="9601200" y="5276850"/>
          <p14:tracePt t="58271" x="9636125" y="5300663"/>
          <p14:tracePt t="58279" x="9671050" y="5311775"/>
          <p14:tracePt t="58287" x="9701213" y="5324475"/>
          <p14:tracePt t="58294" x="9723438" y="5330825"/>
          <p14:tracePt t="58302" x="9747250" y="5341938"/>
          <p14:tracePt t="58310" x="9759950" y="5348288"/>
          <p14:tracePt t="58318" x="9764713" y="5348288"/>
          <p14:tracePt t="58395" x="9764713" y="5330825"/>
          <p14:tracePt t="58403" x="9747250" y="5294313"/>
          <p14:tracePt t="58411" x="9742488" y="5276850"/>
          <p14:tracePt t="58419" x="9723438" y="5248275"/>
          <p14:tracePt t="58426" x="9701213" y="5211763"/>
          <p14:tracePt t="58434" x="9677400" y="5189538"/>
          <p14:tracePt t="58442" x="9647238" y="5172075"/>
          <p14:tracePt t="58450" x="9612313" y="5141913"/>
          <p14:tracePt t="58456" x="9571038" y="5118100"/>
          <p14:tracePt t="58465" x="9536113" y="5106988"/>
          <p14:tracePt t="58473" x="9507538" y="5094288"/>
          <p14:tracePt t="58481" x="9483725" y="5089525"/>
          <p14:tracePt t="58488" x="9459913" y="5089525"/>
          <p14:tracePt t="58496" x="9448800" y="5089525"/>
          <p14:tracePt t="58519" x="9442450" y="5089525"/>
          <p14:tracePt t="58527" x="9429750" y="5094288"/>
          <p14:tracePt t="58535" x="9424988" y="5118100"/>
          <p14:tracePt t="58543" x="9407525" y="5141913"/>
          <p14:tracePt t="58550" x="9383713" y="5194300"/>
          <p14:tracePt t="58558" x="9371013" y="5248275"/>
          <p14:tracePt t="58566" x="9353550" y="5324475"/>
          <p14:tracePt t="58574" x="9336088" y="5394325"/>
          <p14:tracePt t="58582" x="9331325" y="5476875"/>
          <p14:tracePt t="58589" x="9331325" y="5565775"/>
          <p14:tracePt t="58597" x="9331325" y="5629275"/>
          <p14:tracePt t="58605" x="9331325" y="5711825"/>
          <p14:tracePt t="58612" x="9353550" y="5783263"/>
          <p14:tracePt t="58620" x="9366250" y="5859463"/>
          <p14:tracePt t="58628" x="9377363" y="5900738"/>
          <p14:tracePt t="58636" x="9394825" y="5946775"/>
          <p14:tracePt t="58643" x="9407525" y="5959475"/>
          <p14:tracePt t="58651" x="9407525" y="5964238"/>
          <p14:tracePt t="58659" x="9412288" y="5970588"/>
          <p14:tracePt t="58682" x="9412288" y="5976938"/>
          <p14:tracePt t="58698" x="9418638" y="5976938"/>
          <p14:tracePt t="58713" x="9429750" y="5976938"/>
          <p14:tracePt t="58721" x="9436100" y="5976938"/>
          <p14:tracePt t="58728" x="9448800" y="5976938"/>
          <p14:tracePt t="58737" x="9453563" y="5976938"/>
          <p14:tracePt t="58744" x="9466263" y="5970588"/>
          <p14:tracePt t="58752" x="9471025" y="5970588"/>
          <p14:tracePt t="58760" x="9483725" y="5964238"/>
          <p14:tracePt t="58768" x="9501188" y="5959475"/>
          <p14:tracePt t="58774" x="9512300" y="5946775"/>
          <p14:tracePt t="58783" x="9529763" y="5946775"/>
          <p14:tracePt t="58791" x="9542463" y="5935663"/>
          <p14:tracePt t="58799" x="9553575" y="5918200"/>
          <p14:tracePt t="58807" x="9559925" y="5911850"/>
          <p14:tracePt t="58814" x="9559925" y="5900738"/>
          <p14:tracePt t="58822" x="9566275" y="5894388"/>
          <p14:tracePt t="58830" x="9571038" y="5883275"/>
          <p14:tracePt t="58838" x="9571038" y="5864225"/>
          <p14:tracePt t="58844" x="9571038" y="5846763"/>
          <p14:tracePt t="58853" x="9571038" y="5842000"/>
          <p14:tracePt t="58861" x="9571038" y="5822950"/>
          <p14:tracePt t="58869" x="9571038" y="5818188"/>
          <p14:tracePt t="58876" x="9566275" y="5811838"/>
          <p14:tracePt t="58884" x="9559925" y="5811838"/>
          <p14:tracePt t="58892" x="9553575" y="5805488"/>
          <p14:tracePt t="58900" x="9536113" y="5800725"/>
          <p14:tracePt t="58906" x="9518650" y="5800725"/>
          <p14:tracePt t="58915" x="9501188" y="5800725"/>
          <p14:tracePt t="58923" x="9471025" y="5800725"/>
          <p14:tracePt t="58931" x="9436100" y="5800725"/>
          <p14:tracePt t="58938" x="9394825" y="5818188"/>
          <p14:tracePt t="58946" x="9371013" y="5829300"/>
          <p14:tracePt t="58954" x="9342438" y="5853113"/>
          <p14:tracePt t="58962" x="9318625" y="5870575"/>
          <p14:tracePt t="58969" x="9294813" y="5905500"/>
          <p14:tracePt t="58994" x="9259888" y="6005513"/>
          <p14:tracePt t="59000" x="9253538" y="6029325"/>
          <p14:tracePt t="59008" x="9253538" y="6053138"/>
          <p14:tracePt t="59016" x="9253538" y="6076950"/>
          <p14:tracePt t="59024" x="9253538" y="6099175"/>
          <p14:tracePt t="59032" x="9259888" y="6135688"/>
          <p14:tracePt t="59039" x="9266238" y="6153150"/>
          <p14:tracePt t="59047" x="9283700" y="6176963"/>
          <p14:tracePt t="59055" x="9301163" y="6188075"/>
          <p14:tracePt t="59062" x="9312275" y="6194425"/>
          <p14:tracePt t="59070" x="9331325" y="6194425"/>
          <p14:tracePt t="59078" x="9359900" y="6194425"/>
          <p14:tracePt t="59086" x="9390063" y="6194425"/>
          <p14:tracePt t="59094" x="9429750" y="6194425"/>
          <p14:tracePt t="59101" x="9494838" y="6170613"/>
          <p14:tracePt t="59109" x="9547225" y="6146800"/>
          <p14:tracePt t="59117" x="9605963" y="6118225"/>
          <p14:tracePt t="59124" x="9642475" y="6088063"/>
          <p14:tracePt t="59132" x="9677400" y="6059488"/>
          <p14:tracePt t="59140" x="9688513" y="6035675"/>
          <p14:tracePt t="59148" x="9701213" y="6011863"/>
          <p14:tracePt t="59156" x="9718675" y="5976938"/>
          <p14:tracePt t="59163" x="9723438" y="5935663"/>
          <p14:tracePt t="59171" x="9723438" y="5888038"/>
          <p14:tracePt t="59179" x="9723438" y="5846763"/>
          <p14:tracePt t="59187" x="9729788" y="5811838"/>
          <p14:tracePt t="59194" x="9729788" y="5794375"/>
          <p14:tracePt t="59202" x="9729788" y="5776913"/>
          <p14:tracePt t="59210" x="9723438" y="5770563"/>
          <p14:tracePt t="59225" x="9705975" y="5759450"/>
          <p14:tracePt t="59233" x="9683750" y="5746750"/>
          <p14:tracePt t="59241" x="9653588" y="5746750"/>
          <p14:tracePt t="59249" x="9601200" y="5741988"/>
          <p14:tracePt t="59256" x="9542463" y="5741988"/>
          <p14:tracePt t="59264" x="9466263" y="5741988"/>
          <p14:tracePt t="59272" x="9407525" y="5746750"/>
          <p14:tracePt t="59280" x="9342438" y="5764213"/>
          <p14:tracePt t="59288" x="9301163" y="5776913"/>
          <p14:tracePt t="59295" x="9266238" y="5800725"/>
          <p14:tracePt t="59303" x="9248775" y="5811838"/>
          <p14:tracePt t="59311" x="9236075" y="5822950"/>
          <p14:tracePt t="59318" x="9224963" y="5853113"/>
          <p14:tracePt t="59327" x="9207500" y="5876925"/>
          <p14:tracePt t="59334" x="9201150" y="5905500"/>
          <p14:tracePt t="59342" x="9194800" y="5946775"/>
          <p14:tracePt t="59349" x="9194800" y="5988050"/>
          <p14:tracePt t="59358" x="9194800" y="6035675"/>
          <p14:tracePt t="59365" x="9194800" y="6088063"/>
          <p14:tracePt t="59373" x="9194800" y="6135688"/>
          <p14:tracePt t="59381" x="9212263" y="6181725"/>
          <p14:tracePt t="59388" x="9218613" y="6223000"/>
          <p14:tracePt t="59396" x="9242425" y="6253163"/>
          <p14:tracePt t="59404" x="9248775" y="6288088"/>
          <p14:tracePt t="59412" x="9253538" y="6305550"/>
          <p14:tracePt t="59419" x="9272588" y="6323013"/>
          <p14:tracePt t="59427" x="9290050" y="6329363"/>
          <p14:tracePt t="59435" x="9301163" y="6353175"/>
          <p14:tracePt t="59443" x="9318625" y="6357938"/>
          <p14:tracePt t="59450" x="9336088" y="6375400"/>
          <p14:tracePt t="59458" x="9353550" y="6381750"/>
          <p14:tracePt t="59466" x="9371013" y="6388100"/>
          <p14:tracePt t="59474" x="9394825" y="6388100"/>
          <p14:tracePt t="59481" x="9418638" y="6388100"/>
          <p14:tracePt t="59489" x="9442450" y="6388100"/>
          <p14:tracePt t="59497" x="9453563" y="6388100"/>
          <p14:tracePt t="59505" x="9477375" y="6370638"/>
          <p14:tracePt t="59512" x="9501188" y="6346825"/>
          <p14:tracePt t="59520" x="9529763" y="6311900"/>
          <p14:tracePt t="59528" x="9559925" y="6264275"/>
          <p14:tracePt t="59536" x="9577388" y="6223000"/>
          <p14:tracePt t="59543" x="9605963" y="6176963"/>
          <p14:tracePt t="59551" x="9625013" y="6135688"/>
          <p14:tracePt t="59559" x="9636125" y="6111875"/>
          <p14:tracePt t="59567" x="9647238" y="6070600"/>
          <p14:tracePt t="59574" x="9653588" y="6035675"/>
          <p14:tracePt t="59582" x="9659938" y="6005513"/>
          <p14:tracePt t="59590" x="9659938" y="5976938"/>
          <p14:tracePt t="59598" x="9664700" y="5942013"/>
          <p14:tracePt t="59605" x="9664700" y="5905500"/>
          <p14:tracePt t="59613" x="9664700" y="5888038"/>
          <p14:tracePt t="59621" x="9664700" y="5864225"/>
          <p14:tracePt t="59629" x="9664700" y="5842000"/>
          <p14:tracePt t="59637" x="9664700" y="5835650"/>
          <p14:tracePt t="59644" x="9664700" y="5818188"/>
          <p14:tracePt t="59652" x="9659938" y="5800725"/>
          <p14:tracePt t="59660" x="9647238" y="5783263"/>
          <p14:tracePt t="59667" x="9629775" y="5770563"/>
          <p14:tracePt t="59675" x="9625013" y="5764213"/>
          <p14:tracePt t="59683" x="9618663" y="5764213"/>
          <p14:tracePt t="59691" x="9612313" y="5764213"/>
          <p14:tracePt t="59699" x="9612313" y="5759450"/>
          <p14:tracePt t="59706" x="9605963" y="5759450"/>
          <p14:tracePt t="59714" x="9601200" y="5746750"/>
          <p14:tracePt t="59722" x="9588500" y="5746750"/>
          <p14:tracePt t="59730" x="9571038" y="5741988"/>
          <p14:tracePt t="59737" x="9566275" y="5741988"/>
          <p14:tracePt t="59745" x="9547225" y="5729288"/>
          <p14:tracePt t="59753" x="9525000" y="5724525"/>
          <p14:tracePt t="59761" x="9483725" y="5718175"/>
          <p14:tracePt t="59768" x="9442450" y="5700713"/>
          <p14:tracePt t="59776" x="9407525" y="5694363"/>
          <p14:tracePt t="59784" x="9383713" y="5683250"/>
          <p14:tracePt t="59792" x="9371013" y="5683250"/>
          <p14:tracePt t="59799" x="9359900" y="5676900"/>
          <p14:tracePt t="59854" x="9353550" y="5676900"/>
          <p14:tracePt t="59861" x="9348788" y="5676900"/>
          <p14:tracePt t="59869" x="9342438" y="5676900"/>
          <p14:tracePt t="59877" x="9331325" y="5688013"/>
          <p14:tracePt t="59885" x="9312275" y="5700713"/>
          <p14:tracePt t="59892" x="9290050" y="5718175"/>
          <p14:tracePt t="59900" x="9272588" y="5735638"/>
          <p14:tracePt t="59908" x="9259888" y="5759450"/>
          <p14:tracePt t="59916" x="9242425" y="5794375"/>
          <p14:tracePt t="59923" x="9231313" y="5818188"/>
          <p14:tracePt t="59931" x="9224963" y="5846763"/>
          <p14:tracePt t="59939" x="9212263" y="5888038"/>
          <p14:tracePt t="59947" x="9207500" y="5929313"/>
          <p14:tracePt t="59955" x="9207500" y="5981700"/>
          <p14:tracePt t="59962" x="9207500" y="6011863"/>
          <p14:tracePt t="59976" x="9207500" y="6040438"/>
          <p14:tracePt t="59978" x="9207500" y="6064250"/>
          <p14:tracePt t="59986" x="9212263" y="6070600"/>
          <p14:tracePt t="59993" x="9218613" y="6081713"/>
          <p14:tracePt t="60001" x="9224963" y="6088063"/>
          <p14:tracePt t="60009" x="9224963" y="6094413"/>
          <p14:tracePt t="60016" x="9236075" y="6094413"/>
          <p14:tracePt t="60024" x="9248775" y="6105525"/>
          <p14:tracePt t="60032" x="9259888" y="6105525"/>
          <p14:tracePt t="60040" x="9294813" y="6118225"/>
          <p14:tracePt t="60048" x="9324975" y="6118225"/>
          <p14:tracePt t="60054" x="9366250" y="6135688"/>
          <p14:tracePt t="60063" x="9418638" y="6146800"/>
          <p14:tracePt t="60071" x="9466263" y="6153150"/>
          <p14:tracePt t="60079" x="9518650" y="6170613"/>
          <p14:tracePt t="60085" x="9553575" y="6176963"/>
          <p14:tracePt t="60094" x="9583738" y="6176963"/>
          <p14:tracePt t="60102" x="9605963" y="6181725"/>
          <p14:tracePt t="60110" x="9618663" y="6181725"/>
          <p14:tracePt t="60117" x="9629775" y="6181725"/>
          <p14:tracePt t="60125" x="9642475" y="6181725"/>
          <p14:tracePt t="60133" x="9642475" y="6176963"/>
          <p14:tracePt t="60141" x="9647238" y="6176963"/>
          <p14:tracePt t="60148" x="9659938" y="6164263"/>
          <p14:tracePt t="60155" x="9664700" y="6146800"/>
          <p14:tracePt t="60164" x="9677400" y="6129338"/>
          <p14:tracePt t="60172" x="9683750" y="6118225"/>
          <p14:tracePt t="60179" x="9701213" y="6094413"/>
          <p14:tracePt t="60187" x="9712325" y="6076950"/>
          <p14:tracePt t="60195" x="9723438" y="6053138"/>
          <p14:tracePt t="60203" x="9729788" y="6040438"/>
          <p14:tracePt t="60210" x="9742488" y="6029325"/>
          <p14:tracePt t="60218" x="9747250" y="6018213"/>
          <p14:tracePt t="60226" x="9753600" y="6005513"/>
          <p14:tracePt t="60234" x="9753600" y="5994400"/>
          <p14:tracePt t="60241" x="9759950" y="5976938"/>
          <p14:tracePt t="60249" x="9764713" y="5964238"/>
          <p14:tracePt t="60257" x="9771063" y="5953125"/>
          <p14:tracePt t="60265" x="9777413" y="5935663"/>
          <p14:tracePt t="60272" x="9777413" y="5922963"/>
          <p14:tracePt t="60280" x="9783763" y="5905500"/>
          <p14:tracePt t="60288" x="9783763" y="5894388"/>
          <p14:tracePt t="60297" x="9783763" y="5888038"/>
          <p14:tracePt t="60303" x="9783763" y="5870575"/>
          <p14:tracePt t="60311" x="9783763" y="5853113"/>
          <p14:tracePt t="60319" x="9783763" y="5846763"/>
          <p14:tracePt t="60327" x="9783763" y="5822950"/>
          <p14:tracePt t="60335" x="9783763" y="5800725"/>
          <p14:tracePt t="60342" x="9771063" y="5764213"/>
          <p14:tracePt t="60350" x="9764713" y="5746750"/>
          <p14:tracePt t="60358" x="9742488" y="5700713"/>
          <p14:tracePt t="60365" x="9729788" y="5676900"/>
          <p14:tracePt t="60373" x="9718675" y="5641975"/>
          <p14:tracePt t="60381" x="9688513" y="5618163"/>
          <p14:tracePt t="60389" x="9659938" y="5570538"/>
          <p14:tracePt t="60397" x="9636125" y="5546725"/>
          <p14:tracePt t="60404" x="9605963" y="5518150"/>
          <p14:tracePt t="60412" x="9583738" y="5494338"/>
          <p14:tracePt t="60420" x="9559925" y="5465763"/>
          <p14:tracePt t="60428" x="9536113" y="5453063"/>
          <p14:tracePt t="60435" x="9512300" y="5435600"/>
          <p14:tracePt t="60443" x="9501188" y="5429250"/>
          <p14:tracePt t="60451" x="9483725" y="5424488"/>
          <p14:tracePt t="60459" x="9477375" y="5424488"/>
          <p14:tracePt t="60466" x="9448800" y="5411788"/>
          <p14:tracePt t="60474" x="9436100" y="5411788"/>
          <p14:tracePt t="60482" x="9412288" y="5411788"/>
          <p14:tracePt t="60490" x="9383713" y="5411788"/>
          <p14:tracePt t="60497" x="9359900" y="5411788"/>
          <p14:tracePt t="60505" x="9331325" y="5411788"/>
          <p14:tracePt t="60513" x="9318625" y="5411788"/>
          <p14:tracePt t="60521" x="9307513" y="5411788"/>
          <p14:tracePt t="60528" x="9290050" y="5418138"/>
          <p14:tracePt t="60536" x="9277350" y="5435600"/>
          <p14:tracePt t="60544" x="9272588" y="5448300"/>
          <p14:tracePt t="60552" x="9259888" y="5465763"/>
          <p14:tracePt t="60559" x="9248775" y="5483225"/>
          <p14:tracePt t="60567" x="9242425" y="5494338"/>
          <p14:tracePt t="60576" x="9236075" y="5524500"/>
          <p14:tracePt t="60583" x="9231313" y="5565775"/>
          <p14:tracePt t="60590" x="9224963" y="5607050"/>
          <p14:tracePt t="60598" x="9224963" y="5659438"/>
          <p14:tracePt t="60606" x="9212263" y="5718175"/>
          <p14:tracePt t="60614" x="9207500" y="5776913"/>
          <p14:tracePt t="60621" x="9207500" y="5835650"/>
          <p14:tracePt t="60630" x="9207500" y="5888038"/>
          <p14:tracePt t="60637" x="9207500" y="5918200"/>
          <p14:tracePt t="60645" x="9207500" y="5959475"/>
          <p14:tracePt t="60652" x="9212263" y="5981700"/>
          <p14:tracePt t="60660" x="9224963" y="6000750"/>
          <p14:tracePt t="60668" x="9231313" y="6018213"/>
          <p14:tracePt t="60676" x="9236075" y="6035675"/>
          <p14:tracePt t="60683" x="9242425" y="6040438"/>
          <p14:tracePt t="60691" x="9242425" y="6046788"/>
          <p14:tracePt t="60699" x="9248775" y="6059488"/>
          <p14:tracePt t="60707" x="9253538" y="6070600"/>
          <p14:tracePt t="60715" x="9266238" y="6076950"/>
          <p14:tracePt t="60721" x="9277350" y="6076950"/>
          <p14:tracePt t="60730" x="9283700" y="6088063"/>
          <p14:tracePt t="60738" x="9301163" y="6088063"/>
          <p14:tracePt t="60746" x="9324975" y="6094413"/>
          <p14:tracePt t="60753" x="9336088" y="6094413"/>
          <p14:tracePt t="60761" x="9353550" y="6094413"/>
          <p14:tracePt t="60769" x="9371013" y="6094413"/>
          <p14:tracePt t="60777" x="9383713" y="6094413"/>
          <p14:tracePt t="60784" x="9401175" y="6094413"/>
          <p14:tracePt t="60792" x="9412288" y="6094413"/>
          <p14:tracePt t="60800" x="9429750" y="6088063"/>
          <p14:tracePt t="60815" x="9442450" y="6081713"/>
          <p14:tracePt t="60823" x="9442450" y="6076950"/>
          <p14:tracePt t="60831" x="9448800" y="6070600"/>
          <p14:tracePt t="60839" x="9453563" y="6059488"/>
          <p14:tracePt t="60846" x="9459913" y="6046788"/>
          <p14:tracePt t="60854" x="9466263" y="6035675"/>
          <p14:tracePt t="60862" x="9471025" y="6022975"/>
          <p14:tracePt t="60870" x="9477375" y="6018213"/>
          <p14:tracePt t="60877" x="9477375" y="6005513"/>
          <p14:tracePt t="60885" x="9483725" y="5994400"/>
          <p14:tracePt t="60893" x="9488488" y="5976938"/>
          <p14:tracePt t="60901" x="9488488" y="5970588"/>
          <p14:tracePt t="60908" x="9488488" y="5953125"/>
          <p14:tracePt t="60916" x="9494838" y="5935663"/>
          <p14:tracePt t="60924" x="9494838" y="5918200"/>
          <p14:tracePt t="60932" x="9501188" y="5905500"/>
          <p14:tracePt t="60939" x="9501188" y="5888038"/>
          <p14:tracePt t="60947" x="9501188" y="5864225"/>
          <p14:tracePt t="60955" x="9507538" y="5853113"/>
          <p14:tracePt t="60963" x="9507538" y="5842000"/>
          <p14:tracePt t="60976" x="9507538" y="5822950"/>
          <p14:tracePt t="60978" x="9507538" y="5818188"/>
          <p14:tracePt t="60986" x="9507538" y="5805488"/>
          <p14:tracePt t="60994" x="9507538" y="5788025"/>
          <p14:tracePt t="61001" x="9507538" y="5776913"/>
          <p14:tracePt t="61009" x="9507538" y="5764213"/>
          <p14:tracePt t="61017" x="9501188" y="5753100"/>
          <p14:tracePt t="61033" x="9494838" y="5746750"/>
          <p14:tracePt t="61048" x="9488488" y="5735638"/>
          <p14:tracePt t="61063" x="9483725" y="5735638"/>
          <p14:tracePt t="61071" x="9459913" y="5729288"/>
          <p14:tracePt t="61079" x="9448800" y="5724525"/>
          <p14:tracePt t="61087" x="9429750" y="5724525"/>
          <p14:tracePt t="61095" x="9407525" y="5724525"/>
          <p14:tracePt t="61102" x="9394825" y="5724525"/>
          <p14:tracePt t="61110" x="9371013" y="5718175"/>
          <p14:tracePt t="61118" x="9359900" y="5718175"/>
          <p14:tracePt t="61125" x="9348788" y="5718175"/>
          <p14:tracePt t="61133" x="9342438" y="5718175"/>
          <p14:tracePt t="61141" x="9324975" y="5718175"/>
          <p14:tracePt t="61149" x="9318625" y="5718175"/>
          <p14:tracePt t="61157" x="9307513" y="5718175"/>
          <p14:tracePt t="61164" x="9294813" y="5718175"/>
          <p14:tracePt t="61172" x="9283700" y="5718175"/>
          <p14:tracePt t="61180" x="9272588" y="5718175"/>
          <p14:tracePt t="61195" x="9266238" y="5718175"/>
          <p14:tracePt t="61250" x="9266238" y="5724525"/>
          <p14:tracePt t="62661" x="9277350" y="5724525"/>
          <p14:tracePt t="62670" x="9301163" y="5724525"/>
          <p14:tracePt t="62676" x="9353550" y="5711825"/>
          <p14:tracePt t="62684" x="9424988" y="5700713"/>
          <p14:tracePt t="62692" x="9512300" y="5676900"/>
          <p14:tracePt t="62700" x="9625013" y="5641975"/>
          <p14:tracePt t="62706" x="9823450" y="5594350"/>
          <p14:tracePt t="62715" x="10006013" y="5524500"/>
          <p14:tracePt t="62723" x="10217150" y="5441950"/>
          <p14:tracePt t="62731" x="10447338" y="5341938"/>
          <p14:tracePt t="62738" x="10693400" y="5235575"/>
          <p14:tracePt t="62746" x="10923588" y="5118100"/>
          <p14:tracePt t="62754" x="11176000" y="4989513"/>
          <p14:tracePt t="62762" x="11445875" y="4837113"/>
          <p14:tracePt t="62770" x="11687175" y="4678363"/>
          <p14:tracePt t="62777" x="11904663" y="4537075"/>
          <p14:tracePt t="62785" x="12103100" y="441325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rgbClr val="D9E2F3"/>
            </a:gs>
            <a:gs pos="83000">
              <a:srgbClr val="E2E9F6"/>
            </a:gs>
            <a:gs pos="100000">
              <a:srgbClr val="DCE5F4">
                <a:alpha val="47000"/>
              </a:srgb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8827ACC-E19D-4E38-AE05-33F188248FC2}"/>
              </a:ext>
            </a:extLst>
          </p:cNvPr>
          <p:cNvSpPr/>
          <p:nvPr/>
        </p:nvSpPr>
        <p:spPr>
          <a:xfrm>
            <a:off x="0" y="0"/>
            <a:ext cx="12192000" cy="825690"/>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ubtitle 2">
            <a:extLst>
              <a:ext uri="{FF2B5EF4-FFF2-40B4-BE49-F238E27FC236}">
                <a16:creationId xmlns:a16="http://schemas.microsoft.com/office/drawing/2014/main" id="{BBB9B1C4-5210-4BEA-A556-2A53383A911F}"/>
              </a:ext>
            </a:extLst>
          </p:cNvPr>
          <p:cNvSpPr txBox="1">
            <a:spLocks/>
          </p:cNvSpPr>
          <p:nvPr/>
        </p:nvSpPr>
        <p:spPr>
          <a:xfrm>
            <a:off x="0" y="183519"/>
            <a:ext cx="12191999" cy="4215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200" dirty="0">
                <a:solidFill>
                  <a:srgbClr val="002060"/>
                </a:solidFill>
              </a:rPr>
              <a:t>Beam Divergence</a:t>
            </a:r>
          </a:p>
        </p:txBody>
      </p:sp>
      <p:sp>
        <p:nvSpPr>
          <p:cNvPr id="11" name="Rectangle: Rounded Corners 10">
            <a:extLst>
              <a:ext uri="{FF2B5EF4-FFF2-40B4-BE49-F238E27FC236}">
                <a16:creationId xmlns:a16="http://schemas.microsoft.com/office/drawing/2014/main" id="{2DA2CC3D-A139-4741-BB7C-0A48922251A4}"/>
              </a:ext>
            </a:extLst>
          </p:cNvPr>
          <p:cNvSpPr/>
          <p:nvPr/>
        </p:nvSpPr>
        <p:spPr>
          <a:xfrm>
            <a:off x="0" y="6134668"/>
            <a:ext cx="12192000" cy="118282"/>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ubtitle 2">
            <a:extLst>
              <a:ext uri="{FF2B5EF4-FFF2-40B4-BE49-F238E27FC236}">
                <a16:creationId xmlns:a16="http://schemas.microsoft.com/office/drawing/2014/main" id="{22018737-201A-47B6-BF29-174DA7DB677A}"/>
              </a:ext>
            </a:extLst>
          </p:cNvPr>
          <p:cNvSpPr>
            <a:spLocks noGrp="1"/>
          </p:cNvSpPr>
          <p:nvPr>
            <p:ph type="subTitle" idx="1"/>
          </p:nvPr>
        </p:nvSpPr>
        <p:spPr>
          <a:xfrm>
            <a:off x="305187" y="889838"/>
            <a:ext cx="8281917" cy="2655167"/>
          </a:xfrm>
        </p:spPr>
        <p:txBody>
          <a:bodyPr>
            <a:normAutofit/>
          </a:bodyPr>
          <a:lstStyle/>
          <a:p>
            <a:pPr algn="l"/>
            <a:r>
              <a:rPr lang="en-GB" dirty="0"/>
              <a:t>Rayleigh range Z</a:t>
            </a:r>
            <a:r>
              <a:rPr lang="en-GB" baseline="-25000" dirty="0"/>
              <a:t>R</a:t>
            </a:r>
            <a:r>
              <a:rPr lang="en-GB" dirty="0"/>
              <a:t> is the distance for which the beam spot size is approximately constant.</a:t>
            </a:r>
          </a:p>
          <a:p>
            <a:pPr algn="l"/>
            <a:r>
              <a:rPr lang="en-GB" dirty="0"/>
              <a:t>Think of this as half the length of the focal point</a:t>
            </a:r>
          </a:p>
        </p:txBody>
      </p:sp>
      <p:pic>
        <p:nvPicPr>
          <p:cNvPr id="3076" name="Picture 4">
            <a:extLst>
              <a:ext uri="{FF2B5EF4-FFF2-40B4-BE49-F238E27FC236}">
                <a16:creationId xmlns:a16="http://schemas.microsoft.com/office/drawing/2014/main" id="{9C021167-4FCB-4AFB-8A5E-62EF08545B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1821" y="3555677"/>
            <a:ext cx="4965510" cy="24109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86D2DD6-EACC-4DB3-97B9-32154E22F4B8}"/>
              </a:ext>
            </a:extLst>
          </p:cNvPr>
          <p:cNvPicPr>
            <a:picLocks noChangeAspect="1"/>
          </p:cNvPicPr>
          <p:nvPr/>
        </p:nvPicPr>
        <p:blipFill>
          <a:blip r:embed="rId6"/>
          <a:stretch>
            <a:fillRect/>
          </a:stretch>
        </p:blipFill>
        <p:spPr>
          <a:xfrm>
            <a:off x="8179428" y="1433848"/>
            <a:ext cx="2399917" cy="1653997"/>
          </a:xfrm>
          <a:prstGeom prst="rect">
            <a:avLst/>
          </a:prstGeom>
        </p:spPr>
      </p:pic>
      <p:pic>
        <p:nvPicPr>
          <p:cNvPr id="1026" name="Picture 2" descr="Electronic warfare in the optical band: Main features, examples and  selected measurement data - ScienceDirect">
            <a:extLst>
              <a:ext uri="{FF2B5EF4-FFF2-40B4-BE49-F238E27FC236}">
                <a16:creationId xmlns:a16="http://schemas.microsoft.com/office/drawing/2014/main" id="{DEDCB9DB-9716-4EE5-B90C-1755ECE2B1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770" y="2921888"/>
            <a:ext cx="5305526" cy="2748292"/>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34BC6459-38F9-4B25-9804-FF218160F65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77622073"/>
      </p:ext>
    </p:extLst>
  </p:cSld>
  <p:clrMapOvr>
    <a:masterClrMapping/>
  </p:clrMapOvr>
  <mc:AlternateContent xmlns:mc="http://schemas.openxmlformats.org/markup-compatibility/2006" xmlns:p14="http://schemas.microsoft.com/office/powerpoint/2010/main">
    <mc:Choice Requires="p14">
      <p:transition spd="slow" p14:dur="2000" advTm="103640"/>
    </mc:Choice>
    <mc:Fallback xmlns="">
      <p:transition spd="slow" advTm="103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rgbClr val="D9E2F3"/>
            </a:gs>
            <a:gs pos="83000">
              <a:srgbClr val="E2E9F6"/>
            </a:gs>
            <a:gs pos="100000">
              <a:srgbClr val="DCE5F4">
                <a:alpha val="47000"/>
              </a:srgb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8827ACC-E19D-4E38-AE05-33F188248FC2}"/>
              </a:ext>
            </a:extLst>
          </p:cNvPr>
          <p:cNvSpPr/>
          <p:nvPr/>
        </p:nvSpPr>
        <p:spPr>
          <a:xfrm>
            <a:off x="0" y="0"/>
            <a:ext cx="12192000" cy="825690"/>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ubtitle 2">
            <a:extLst>
              <a:ext uri="{FF2B5EF4-FFF2-40B4-BE49-F238E27FC236}">
                <a16:creationId xmlns:a16="http://schemas.microsoft.com/office/drawing/2014/main" id="{BBB9B1C4-5210-4BEA-A556-2A53383A911F}"/>
              </a:ext>
            </a:extLst>
          </p:cNvPr>
          <p:cNvSpPr txBox="1">
            <a:spLocks/>
          </p:cNvSpPr>
          <p:nvPr/>
        </p:nvSpPr>
        <p:spPr>
          <a:xfrm>
            <a:off x="0" y="183519"/>
            <a:ext cx="12191999" cy="4215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200" dirty="0">
                <a:solidFill>
                  <a:srgbClr val="002060"/>
                </a:solidFill>
              </a:rPr>
              <a:t>Beam Divergence</a:t>
            </a:r>
          </a:p>
        </p:txBody>
      </p:sp>
      <p:sp>
        <p:nvSpPr>
          <p:cNvPr id="11" name="Rectangle: Rounded Corners 10">
            <a:extLst>
              <a:ext uri="{FF2B5EF4-FFF2-40B4-BE49-F238E27FC236}">
                <a16:creationId xmlns:a16="http://schemas.microsoft.com/office/drawing/2014/main" id="{2DA2CC3D-A139-4741-BB7C-0A48922251A4}"/>
              </a:ext>
            </a:extLst>
          </p:cNvPr>
          <p:cNvSpPr/>
          <p:nvPr/>
        </p:nvSpPr>
        <p:spPr>
          <a:xfrm>
            <a:off x="0" y="6134668"/>
            <a:ext cx="12192000" cy="118282"/>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ubtitle 2">
            <a:extLst>
              <a:ext uri="{FF2B5EF4-FFF2-40B4-BE49-F238E27FC236}">
                <a16:creationId xmlns:a16="http://schemas.microsoft.com/office/drawing/2014/main" id="{22018737-201A-47B6-BF29-174DA7DB677A}"/>
              </a:ext>
            </a:extLst>
          </p:cNvPr>
          <p:cNvSpPr>
            <a:spLocks noGrp="1"/>
          </p:cNvSpPr>
          <p:nvPr>
            <p:ph type="subTitle" idx="1"/>
          </p:nvPr>
        </p:nvSpPr>
        <p:spPr>
          <a:xfrm>
            <a:off x="486770" y="889839"/>
            <a:ext cx="10622217" cy="5193191"/>
          </a:xfrm>
        </p:spPr>
        <p:txBody>
          <a:bodyPr>
            <a:normAutofit fontScale="70000" lnSpcReduction="20000"/>
          </a:bodyPr>
          <a:lstStyle/>
          <a:p>
            <a:pPr algn="l"/>
            <a:r>
              <a:rPr lang="en-GB" sz="3400" dirty="0"/>
              <a:t>Why is this important?</a:t>
            </a:r>
          </a:p>
          <a:p>
            <a:pPr marL="342900" indent="-342900" algn="l">
              <a:buFont typeface="Arial" panose="020B0604020202020204" pitchFamily="34" charset="0"/>
              <a:buChar char="•"/>
            </a:pPr>
            <a:r>
              <a:rPr lang="en-GB" sz="3400" dirty="0"/>
              <a:t>To couple light into and out of an optical fibre</a:t>
            </a:r>
          </a:p>
          <a:p>
            <a:pPr marL="342900" indent="-342900" algn="l">
              <a:buFont typeface="Arial" panose="020B0604020202020204" pitchFamily="34" charset="0"/>
              <a:buChar char="•"/>
            </a:pPr>
            <a:r>
              <a:rPr lang="en-GB" sz="3400" dirty="0"/>
              <a:t>Free space optical communication (including satellites)</a:t>
            </a:r>
          </a:p>
          <a:p>
            <a:pPr marL="342900" indent="-342900" algn="l">
              <a:buFont typeface="Arial" panose="020B0604020202020204" pitchFamily="34" charset="0"/>
              <a:buChar char="•"/>
            </a:pPr>
            <a:r>
              <a:rPr lang="en-GB" sz="3400" dirty="0"/>
              <a:t>Understanding waveguides, Beam splitters, evanescent coupling, cross talk, etc.</a:t>
            </a:r>
          </a:p>
          <a:p>
            <a:pPr algn="l"/>
            <a:endParaRPr lang="en-GB" dirty="0"/>
          </a:p>
          <a:p>
            <a:pPr algn="l"/>
            <a:r>
              <a:rPr lang="en-GB" dirty="0"/>
              <a:t>Problem: </a:t>
            </a:r>
          </a:p>
          <a:p>
            <a:pPr algn="l"/>
            <a:r>
              <a:rPr lang="en-GB" dirty="0"/>
              <a:t>Consider an optical communication terminal on a satellite with a very large 20cm transmit aperture for the telescope. This satellite is sending an optical signal to another satellite with the same sized receiving aperture (20cm). If the second satellite is 1000 km away what is the total optical loss in </a:t>
            </a:r>
            <a:r>
              <a:rPr lang="en-GB" dirty="0" err="1"/>
              <a:t>dB.</a:t>
            </a:r>
            <a:r>
              <a:rPr lang="en-GB" dirty="0"/>
              <a:t> </a:t>
            </a:r>
          </a:p>
          <a:p>
            <a:pPr algn="l"/>
            <a:r>
              <a:rPr lang="en-GB" dirty="0"/>
              <a:t>Note: The correct way to do this calculation is to integrate a gaussian function within the limits of the receiver aperture. Those interested can try this on their computers. However, to simplify the calculations let us assume that the beam that reaches the receiver has a flat top profile. (i.e. the radial cross section of the intensity is constant and does not follow a gaussian distribution)</a:t>
            </a:r>
          </a:p>
          <a:p>
            <a:pPr algn="l"/>
            <a:endParaRPr lang="en-GB" dirty="0"/>
          </a:p>
          <a:p>
            <a:pPr algn="l"/>
            <a:r>
              <a:rPr lang="en-GB" dirty="0"/>
              <a:t>Hint: If you calculate the beam expansion in just one dimension you will nor get the complete answer. Remember that the beam has a circular cross section. So you need to consider the total area of the beam and the total area of the receive aperture.</a:t>
            </a:r>
          </a:p>
        </p:txBody>
      </p:sp>
      <p:pic>
        <p:nvPicPr>
          <p:cNvPr id="3" name="Audio 2">
            <a:hlinkClick r:id="" action="ppaction://media"/>
            <a:extLst>
              <a:ext uri="{FF2B5EF4-FFF2-40B4-BE49-F238E27FC236}">
                <a16:creationId xmlns:a16="http://schemas.microsoft.com/office/drawing/2014/main" id="{9687A4EC-3D32-410B-99F5-0AF03479DEB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67396095"/>
      </p:ext>
    </p:extLst>
  </p:cSld>
  <p:clrMapOvr>
    <a:masterClrMapping/>
  </p:clrMapOvr>
  <mc:AlternateContent xmlns:mc="http://schemas.openxmlformats.org/markup-compatibility/2006" xmlns:p14="http://schemas.microsoft.com/office/powerpoint/2010/main">
    <mc:Choice Requires="p14">
      <p:transition spd="slow" p14:dur="2000" advTm="203820"/>
    </mc:Choice>
    <mc:Fallback xmlns="">
      <p:transition spd="slow" advTm="203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51884" x="5729288" y="3173413"/>
          <p14:tracePt t="151935" x="5729288" y="3179763"/>
          <p14:tracePt t="151942" x="5729288" y="3190875"/>
          <p14:tracePt t="151950" x="5729288" y="3201988"/>
          <p14:tracePt t="151957" x="5722938" y="3225800"/>
          <p14:tracePt t="151965" x="5722938" y="3243263"/>
          <p14:tracePt t="151973" x="5705475" y="3279775"/>
          <p14:tracePt t="151981" x="5692775" y="3302000"/>
          <p14:tracePt t="151989" x="5670550" y="3343275"/>
          <p14:tracePt t="151996" x="5653088" y="3379788"/>
          <p14:tracePt t="152004" x="5640388" y="3414713"/>
          <p14:tracePt t="152012" x="5611813" y="3449638"/>
          <p14:tracePt t="152020" x="5588000" y="3478213"/>
          <p14:tracePt t="152027" x="5557838" y="3525838"/>
          <p14:tracePt t="152035" x="5540375" y="3567113"/>
          <p14:tracePt t="152044" x="5511800" y="3614738"/>
          <p14:tracePt t="152051" x="5481638" y="3656013"/>
          <p14:tracePt t="152058" x="5453063" y="3690938"/>
          <p14:tracePt t="152066" x="5422900" y="3754438"/>
          <p14:tracePt t="152074" x="5381625" y="3802063"/>
          <p14:tracePt t="152082" x="5340350" y="3860800"/>
          <p14:tracePt t="152090" x="5305425" y="3925888"/>
          <p14:tracePt t="152097" x="5270500" y="3995738"/>
          <p14:tracePt t="152105" x="5222875" y="4078288"/>
          <p14:tracePt t="152113" x="5176838" y="4154488"/>
          <p14:tracePt t="152120" x="5118100" y="4237038"/>
          <p14:tracePt t="152128" x="5059363" y="4330700"/>
          <p14:tracePt t="152137" x="4994275" y="4430713"/>
          <p14:tracePt t="152144" x="4924425" y="4519613"/>
          <p14:tracePt t="152151" x="4865688" y="4630738"/>
          <p14:tracePt t="152160" x="4800600" y="4748213"/>
          <p14:tracePt t="152167" x="4729163" y="4865688"/>
          <p14:tracePt t="152175" x="4652963" y="4965700"/>
          <p14:tracePt t="152184" x="4611688" y="5076825"/>
          <p14:tracePt t="152190" x="4552950" y="5189538"/>
          <p14:tracePt t="152198" x="4500563" y="5300663"/>
          <p14:tracePt t="152207" x="4459288" y="5424488"/>
          <p14:tracePt t="152214" x="4413250" y="5546725"/>
          <p14:tracePt t="152221" x="4354513" y="5665788"/>
          <p14:tracePt t="152229" x="4306888" y="5788025"/>
          <p14:tracePt t="152238" x="4265613" y="5870575"/>
          <p14:tracePt t="152245" x="4241800" y="5942013"/>
          <p14:tracePt t="152252" x="4213225" y="6005513"/>
          <p14:tracePt t="152260" x="4189413" y="6059488"/>
          <p14:tracePt t="152268" x="4165600" y="6111875"/>
          <p14:tracePt t="152276" x="4148138" y="6140450"/>
          <p14:tracePt t="152283" x="4130675" y="6176963"/>
          <p14:tracePt t="152292" x="4119563" y="6199188"/>
          <p14:tracePt t="152299" x="4119563" y="6211888"/>
          <p14:tracePt t="152307" x="4113213" y="6211888"/>
          <p14:tracePt t="152315" x="4113213" y="6218238"/>
          <p14:tracePt t="152470" x="4113213" y="6205538"/>
          <p14:tracePt t="152478" x="4106863" y="6188075"/>
          <p14:tracePt t="152486" x="4106863" y="6170613"/>
          <p14:tracePt t="152493" x="4095750" y="6129338"/>
          <p14:tracePt t="152501" x="4095750" y="6081713"/>
          <p14:tracePt t="152509" x="4095750" y="6022975"/>
          <p14:tracePt t="152517" x="4083050" y="5959475"/>
          <p14:tracePt t="152524" x="4078288" y="5883275"/>
          <p14:tracePt t="152532" x="4078288" y="5794375"/>
          <p14:tracePt t="152541" x="4078288" y="5705475"/>
          <p14:tracePt t="152547" x="4071938" y="5600700"/>
          <p14:tracePt t="152555" x="4060825" y="5500688"/>
          <p14:tracePt t="152563" x="4054475" y="5407025"/>
          <p14:tracePt t="152571" x="4041775" y="5283200"/>
          <p14:tracePt t="152578" x="4041775" y="5159375"/>
          <p14:tracePt t="152586" x="4037013" y="5035550"/>
          <p14:tracePt t="152595" x="4037013" y="4930775"/>
          <p14:tracePt t="152602" x="4019550" y="4789488"/>
          <p14:tracePt t="152610" x="4006850" y="4660900"/>
          <p14:tracePt t="152617" x="4002088" y="4554538"/>
          <p14:tracePt t="152625" x="3989388" y="4448175"/>
          <p14:tracePt t="152633" x="3983038" y="4360863"/>
          <p14:tracePt t="152642" x="3978275" y="4271963"/>
          <p14:tracePt t="152648" x="3965575" y="4189413"/>
          <p14:tracePt t="152656" x="3960813" y="4113213"/>
          <p14:tracePt t="152664" x="3954463" y="4054475"/>
          <p14:tracePt t="152672" x="3954463" y="3995738"/>
          <p14:tracePt t="152679" x="3954463" y="3937000"/>
          <p14:tracePt t="152687" x="3943350" y="3895725"/>
          <p14:tracePt t="152695" x="3943350" y="3854450"/>
          <p14:tracePt t="152703" x="3943350" y="3813175"/>
          <p14:tracePt t="152710" x="3943350" y="3790950"/>
          <p14:tracePt t="152718" x="3943350" y="3760788"/>
          <p14:tracePt t="152726" x="3943350" y="3736975"/>
          <p14:tracePt t="152735" x="3943350" y="3708400"/>
          <p14:tracePt t="152741" x="3943350" y="3678238"/>
          <p14:tracePt t="152749" x="3943350" y="3649663"/>
          <p14:tracePt t="152757" x="3930650" y="3608388"/>
          <p14:tracePt t="152766" x="3930650" y="3560763"/>
          <p14:tracePt t="152772" x="3930650" y="3519488"/>
          <p14:tracePt t="152780" x="3930650" y="3460750"/>
          <p14:tracePt t="152789" x="3930650" y="3402013"/>
          <p14:tracePt t="152796" x="3930650" y="3343275"/>
          <p14:tracePt t="152803" x="3930650" y="3284538"/>
          <p14:tracePt t="152811" x="3924300" y="3214688"/>
          <p14:tracePt t="152820" x="3924300" y="3155950"/>
          <p14:tracePt t="152827" x="3924300" y="3084513"/>
          <p14:tracePt t="152835" x="3924300" y="3021013"/>
          <p14:tracePt t="152842" x="3924300" y="2949575"/>
          <p14:tracePt t="152850" x="3924300" y="2879725"/>
          <p14:tracePt t="152858" x="3919538" y="2820988"/>
          <p14:tracePt t="152866" x="3919538" y="2779713"/>
          <p14:tracePt t="152874" x="3919538" y="2732088"/>
          <p14:tracePt t="152881" x="3919538" y="2679700"/>
          <p14:tracePt t="152889" x="3919538" y="2644775"/>
          <p14:tracePt t="152897" x="3913188" y="2609850"/>
          <p14:tracePt t="152905" x="3913188" y="2568575"/>
          <p14:tracePt t="152912" x="3913188" y="2532063"/>
          <p14:tracePt t="152920" x="3913188" y="2503488"/>
          <p14:tracePt t="152928" x="3913188" y="2462213"/>
          <p14:tracePt t="152936" x="3913188" y="2433638"/>
          <p14:tracePt t="152943" x="3913188" y="2392363"/>
          <p14:tracePt t="152951" x="3913188" y="2368550"/>
          <p14:tracePt t="152959" x="3913188" y="2338388"/>
          <p14:tracePt t="152966" x="3913188" y="2316163"/>
          <p14:tracePt t="152974" x="3913188" y="2303463"/>
          <p14:tracePt t="152982" x="3913188" y="2292350"/>
          <p14:tracePt t="152991" x="3913188" y="2286000"/>
          <p14:tracePt t="152998" x="3913188" y="2279650"/>
          <p14:tracePt t="153005" x="3913188" y="2274888"/>
          <p14:tracePt t="153145" x="3919538" y="2274888"/>
          <p14:tracePt t="153153" x="3924300" y="2274888"/>
          <p14:tracePt t="153161" x="3948113" y="2274888"/>
          <p14:tracePt t="153168" x="3971925" y="2274888"/>
          <p14:tracePt t="153177" x="4002088" y="2274888"/>
          <p14:tracePt t="153184" x="4041775" y="2274888"/>
          <p14:tracePt t="153192" x="4089400" y="2274888"/>
          <p14:tracePt t="153199" x="4141788" y="2274888"/>
          <p14:tracePt t="153207" x="4189413" y="2274888"/>
          <p14:tracePt t="153220" x="4241800" y="2274888"/>
          <p14:tracePt t="153223" x="4289425" y="2274888"/>
          <p14:tracePt t="153230" x="4330700" y="2279650"/>
          <p14:tracePt t="153238" x="4376738" y="2279650"/>
          <p14:tracePt t="153246" x="4418013" y="2292350"/>
          <p14:tracePt t="153254" x="4483100" y="2297113"/>
          <p14:tracePt t="153262" x="4530725" y="2297113"/>
          <p14:tracePt t="153270" x="4600575" y="2303463"/>
          <p14:tracePt t="153277" x="4670425" y="2316163"/>
          <p14:tracePt t="153285" x="4759325" y="2316163"/>
          <p14:tracePt t="153293" x="4835525" y="2320925"/>
          <p14:tracePt t="153300" x="4924425" y="2327275"/>
          <p14:tracePt t="153308" x="5011738" y="2338388"/>
          <p14:tracePt t="153317" x="5100638" y="2338388"/>
          <p14:tracePt t="153324" x="5200650" y="2344738"/>
          <p14:tracePt t="153331" x="5281613" y="2344738"/>
          <p14:tracePt t="153340" x="5381625" y="2351088"/>
          <p14:tracePt t="153347" x="5470525" y="2362200"/>
          <p14:tracePt t="153355" x="5557838" y="2368550"/>
          <p14:tracePt t="153362" x="5657850" y="2368550"/>
          <p14:tracePt t="153370" x="5751513" y="2368550"/>
          <p14:tracePt t="153378" x="5840413" y="2368550"/>
          <p14:tracePt t="153386" x="5929313" y="2368550"/>
          <p14:tracePt t="153394" x="6005513" y="2368550"/>
          <p14:tracePt t="153402" x="6075363" y="2368550"/>
          <p14:tracePt t="153409" x="6145213" y="2368550"/>
          <p14:tracePt t="153417" x="6192838" y="2368550"/>
          <p14:tracePt t="153425" x="6251575" y="2368550"/>
          <p14:tracePt t="153432" x="6310313" y="2368550"/>
          <p14:tracePt t="153440" x="6381750" y="2368550"/>
          <p14:tracePt t="153448" x="6440488" y="2368550"/>
          <p14:tracePt t="153457" x="6499225" y="2368550"/>
          <p14:tracePt t="153463" x="6545263" y="2368550"/>
          <p14:tracePt t="153472" x="6616700" y="2362200"/>
          <p14:tracePt t="153480" x="6669088" y="2362200"/>
          <p14:tracePt t="153487" x="6710363" y="2351088"/>
          <p14:tracePt t="153494" x="6751638" y="2344738"/>
          <p14:tracePt t="153502" x="6786563" y="2344738"/>
          <p14:tracePt t="153510" x="6827838" y="2338388"/>
          <p14:tracePt t="153519" x="6862763" y="2333625"/>
          <p14:tracePt t="153525" x="6892925" y="2333625"/>
          <p14:tracePt t="153533" x="6921500" y="2327275"/>
          <p14:tracePt t="153541" x="6956425" y="2327275"/>
          <p14:tracePt t="153549" x="6991350" y="2327275"/>
          <p14:tracePt t="153557" x="7056438" y="2320925"/>
          <p14:tracePt t="153565" x="7121525" y="2320925"/>
          <p14:tracePt t="153572" x="7191375" y="2320925"/>
          <p14:tracePt t="153581" x="7267575" y="2320925"/>
          <p14:tracePt t="153589" x="7345363" y="2320925"/>
          <p14:tracePt t="153595" x="7426325" y="2320925"/>
          <p14:tracePt t="153603" x="7491413" y="2320925"/>
          <p14:tracePt t="153611" x="7543800" y="2320925"/>
          <p14:tracePt t="153620" x="7602538" y="2320925"/>
          <p14:tracePt t="153626" x="7650163" y="2320925"/>
          <p14:tracePt t="153634" x="7691438" y="2320925"/>
          <p14:tracePt t="153642" x="7737475" y="2320925"/>
          <p14:tracePt t="153650" x="7778750" y="2320925"/>
          <p14:tracePt t="153657" x="7820025" y="2320925"/>
          <p14:tracePt t="153665" x="7874000" y="2320925"/>
          <p14:tracePt t="153674" x="7896225" y="2327275"/>
          <p14:tracePt t="153681" x="7908925" y="2327275"/>
          <p14:tracePt t="153690" x="7926388" y="2327275"/>
          <p14:tracePt t="153696" x="7943850" y="2327275"/>
          <p14:tracePt t="153705" x="7950200" y="2327275"/>
          <p14:tracePt t="153712" x="7954963" y="2327275"/>
          <p14:tracePt t="153720" x="7961313" y="2327275"/>
          <p14:tracePt t="153735" x="7967663" y="2327275"/>
          <p14:tracePt t="153790" x="7974013" y="2327275"/>
          <p14:tracePt t="153844" x="7978775" y="2327275"/>
          <p14:tracePt t="153852" x="7991475" y="2327275"/>
          <p14:tracePt t="153859" x="7996238" y="2327275"/>
          <p14:tracePt t="153867" x="8013700" y="2327275"/>
          <p14:tracePt t="153875" x="8037513" y="2320925"/>
          <p14:tracePt t="153883" x="8061325" y="2320925"/>
          <p14:tracePt t="153891" x="8091488" y="2316163"/>
          <p14:tracePt t="153905" x="8137525" y="2316163"/>
          <p14:tracePt t="153907" x="8167688" y="2316163"/>
          <p14:tracePt t="153914" x="8202613" y="2309813"/>
          <p14:tracePt t="153921" x="8213725" y="2309813"/>
          <p14:tracePt t="153929" x="8231188" y="2309813"/>
          <p14:tracePt t="153938" x="8237538" y="2303463"/>
          <p14:tracePt t="154124" x="8237538" y="2316163"/>
          <p14:tracePt t="154131" x="8237538" y="2320925"/>
          <p14:tracePt t="154139" x="8243888" y="2327275"/>
          <p14:tracePt t="154148" x="8243888" y="2338388"/>
          <p14:tracePt t="154154" x="8248650" y="2351088"/>
          <p14:tracePt t="154162" x="8248650" y="2362200"/>
          <p14:tracePt t="154171" x="8248650" y="2386013"/>
          <p14:tracePt t="154178" x="8255000" y="2409825"/>
          <p14:tracePt t="154185" x="8261350" y="2433638"/>
          <p14:tracePt t="154193" x="8267700" y="2462213"/>
          <p14:tracePt t="154202" x="8272463" y="2486025"/>
          <p14:tracePt t="154209" x="8272463" y="2514600"/>
          <p14:tracePt t="154216" x="8278813" y="2551113"/>
          <p14:tracePt t="154224" x="8296275" y="2597150"/>
          <p14:tracePt t="154232" x="8302625" y="2638425"/>
          <p14:tracePt t="154240" x="8308975" y="2690813"/>
          <p14:tracePt t="154247" x="8313738" y="2744788"/>
          <p14:tracePt t="154256" x="8331200" y="2790825"/>
          <p14:tracePt t="154263" x="8337550" y="2855913"/>
          <p14:tracePt t="154271" x="8343900" y="2921000"/>
          <p14:tracePt t="154280" x="8361363" y="2986088"/>
          <p14:tracePt t="154287" x="8367713" y="3055938"/>
          <p14:tracePt t="154294" x="8378825" y="3132138"/>
          <p14:tracePt t="154303" x="8402638" y="3214688"/>
          <p14:tracePt t="154311" x="8407400" y="3302000"/>
          <p14:tracePt t="154317" x="8420100" y="3390900"/>
          <p14:tracePt t="154325" x="8431213" y="3478213"/>
          <p14:tracePt t="154333" x="8443913" y="3573463"/>
          <p14:tracePt t="154341" x="8455025" y="3673475"/>
          <p14:tracePt t="154348" x="8466138" y="3784600"/>
          <p14:tracePt t="154357" x="8485188" y="3878263"/>
          <p14:tracePt t="154364" x="8489950" y="3990975"/>
          <p14:tracePt t="154372" x="8496300" y="4084638"/>
          <p14:tracePt t="154379" x="8513763" y="4195763"/>
          <p14:tracePt t="154388" x="8513763" y="4302125"/>
          <p14:tracePt t="154395" x="8524875" y="4389438"/>
          <p14:tracePt t="154404" x="8537575" y="4489450"/>
          <p14:tracePt t="154411" x="8548688" y="4595813"/>
          <p14:tracePt t="154418" x="8548688" y="4695825"/>
          <p14:tracePt t="154426" x="8548688" y="4783138"/>
          <p14:tracePt t="154439" x="8566150" y="4872038"/>
          <p14:tracePt t="154441" x="8566150" y="4959350"/>
          <p14:tracePt t="154449" x="8566150" y="5048250"/>
          <p14:tracePt t="154457" x="8566150" y="5124450"/>
          <p14:tracePt t="154465" x="8566150" y="5183188"/>
          <p14:tracePt t="154474" x="8566150" y="5253038"/>
          <p14:tracePt t="154480" x="8566150" y="5300663"/>
          <p14:tracePt t="154488" x="8566150" y="5348288"/>
          <p14:tracePt t="154496" x="8572500" y="5411788"/>
          <p14:tracePt t="154504" x="8572500" y="5453063"/>
          <p14:tracePt t="154511" x="8572500" y="5500688"/>
          <p14:tracePt t="154519" x="8572500" y="5546725"/>
          <p14:tracePt t="154527" x="8572500" y="5607050"/>
          <p14:tracePt t="154535" x="8572500" y="5659438"/>
          <p14:tracePt t="154542" x="8572500" y="5700713"/>
          <p14:tracePt t="154550" x="8572500" y="5729288"/>
          <p14:tracePt t="154559" x="8572500" y="5759450"/>
          <p14:tracePt t="154566" x="8572500" y="5783263"/>
          <p14:tracePt t="154573" x="8572500" y="5805488"/>
          <p14:tracePt t="154581" x="8572500" y="5822950"/>
          <p14:tracePt t="154589" x="8572500" y="5846763"/>
          <p14:tracePt t="154597" x="8572500" y="5870575"/>
          <p14:tracePt t="154604" x="8572500" y="5894388"/>
          <p14:tracePt t="154612" x="8578850" y="5911850"/>
          <p14:tracePt t="154620" x="8583613" y="5935663"/>
          <p14:tracePt t="154628" x="8583613" y="5959475"/>
          <p14:tracePt t="154636" x="8583613" y="5981700"/>
          <p14:tracePt t="154643" x="8583613" y="6005513"/>
          <p14:tracePt t="154652" x="8583613" y="6018213"/>
          <p14:tracePt t="154659" x="8583613" y="6040438"/>
          <p14:tracePt t="154666" x="8583613" y="6059488"/>
          <p14:tracePt t="154675" x="8583613" y="6064250"/>
          <p14:tracePt t="154682" x="8583613" y="6070600"/>
          <p14:tracePt t="154939" x="8543925" y="6070600"/>
          <p14:tracePt t="154947" x="8455025" y="6070600"/>
          <p14:tracePt t="154954" x="8331200" y="6053138"/>
          <p14:tracePt t="154962" x="8137525" y="6018213"/>
          <p14:tracePt t="154969" x="7885113" y="5976938"/>
          <p14:tracePt t="154977" x="7591425" y="5911850"/>
          <p14:tracePt t="154985" x="7239000" y="5853113"/>
          <p14:tracePt t="154992" x="6810375" y="5783263"/>
          <p14:tracePt t="155000" x="6303963" y="5718175"/>
          <p14:tracePt t="155008" x="5799138" y="5641975"/>
          <p14:tracePt t="155016" x="5294313" y="5583238"/>
          <p14:tracePt t="155024" x="4811713" y="5535613"/>
          <p14:tracePt t="155032" x="4406900" y="5494338"/>
          <p14:tracePt t="155039" x="4041775" y="5453063"/>
          <p14:tracePt t="155047" x="3736975" y="5424488"/>
          <p14:tracePt t="155056" x="3471863" y="5411788"/>
          <p14:tracePt t="155062" x="3284538" y="5389563"/>
          <p14:tracePt t="155071" x="3119438" y="5376863"/>
          <p14:tracePt t="155078" x="2984500" y="5359400"/>
          <p14:tracePt t="155086" x="2908300" y="5353050"/>
          <p14:tracePt t="155093" x="2855913" y="5348288"/>
          <p14:tracePt t="155101" x="2814638" y="5348288"/>
          <p14:tracePt t="155110" x="2784475" y="5341938"/>
          <p14:tracePt t="155117" x="2755900" y="5341938"/>
          <p14:tracePt t="155124" x="2703513" y="5341938"/>
          <p14:tracePt t="155132" x="2667000" y="5341938"/>
          <p14:tracePt t="155141" x="2614613" y="5341938"/>
          <p14:tracePt t="155148" x="2573338" y="5341938"/>
          <p14:tracePt t="155155" x="2527300" y="5341938"/>
          <p14:tracePt t="155163" x="2473325" y="5348288"/>
          <p14:tracePt t="155171" x="2432050" y="5353050"/>
          <p14:tracePt t="155179" x="2390775" y="5359400"/>
          <p14:tracePt t="155187" x="2362200" y="5359400"/>
          <p14:tracePt t="155194" x="2332038" y="5365750"/>
          <p14:tracePt t="155202" x="2297113" y="5365750"/>
          <p14:tracePt t="155210" x="2286000" y="5365750"/>
          <p14:tracePt t="155220" x="2279650" y="5370513"/>
          <p14:tracePt t="155295" x="2279650" y="5376863"/>
          <p14:tracePt t="155303" x="2268538" y="5383213"/>
          <p14:tracePt t="155311" x="2251075" y="5394325"/>
          <p14:tracePt t="155318" x="2227263" y="5394325"/>
          <p14:tracePt t="155326" x="2203450" y="5418138"/>
          <p14:tracePt t="155335" x="2168525" y="5435600"/>
          <p14:tracePt t="155342" x="2133600" y="5453063"/>
          <p14:tracePt t="155350" x="2092325" y="5465763"/>
          <p14:tracePt t="155357" x="2051050" y="5476875"/>
          <p14:tracePt t="155365" x="1985963" y="5494338"/>
          <p14:tracePt t="155373" x="1927225" y="5507038"/>
          <p14:tracePt t="155381" x="1868488" y="5524500"/>
          <p14:tracePt t="155388" x="1798638" y="5541963"/>
          <p14:tracePt t="155396" x="1727200" y="5553075"/>
          <p14:tracePt t="155404" x="1644650" y="5576888"/>
          <p14:tracePt t="155412" x="1568450" y="5594350"/>
          <p14:tracePt t="155420" x="1498600" y="5611813"/>
          <p14:tracePt t="155427" x="1450975" y="5635625"/>
          <p14:tracePt t="155435" x="1409700" y="5646738"/>
          <p14:tracePt t="155443" x="1381125" y="5653088"/>
          <p14:tracePt t="155450" x="1346200" y="5665788"/>
          <p14:tracePt t="155458" x="1322388" y="5688013"/>
          <p14:tracePt t="155466" x="1304925" y="5688013"/>
          <p14:tracePt t="155474" x="1292225" y="5694363"/>
          <p14:tracePt t="155481" x="1287463" y="5705475"/>
          <p14:tracePt t="155498" x="1287463" y="5711825"/>
          <p14:tracePt t="155514" x="1281113" y="5718175"/>
          <p14:tracePt t="155520" x="1281113" y="5729288"/>
          <p14:tracePt t="155528" x="1281113" y="5735638"/>
          <p14:tracePt t="155537" x="1281113" y="5746750"/>
          <p14:tracePt t="155544" x="1274763" y="5759450"/>
          <p14:tracePt t="155551" x="1274763" y="5764213"/>
          <p14:tracePt t="155559" x="1274763" y="5783263"/>
          <p14:tracePt t="155567" x="1274763" y="5794375"/>
          <p14:tracePt t="155575" x="1281113" y="5794375"/>
          <p14:tracePt t="155583" x="1281113" y="5805488"/>
          <p14:tracePt t="155590" x="1287463" y="5811838"/>
          <p14:tracePt t="155598" x="1292225" y="5811838"/>
          <p14:tracePt t="155607" x="1298575" y="5818188"/>
          <p14:tracePt t="155613" x="1322388" y="5822950"/>
          <p14:tracePt t="155622" x="1357313" y="5835650"/>
          <p14:tracePt t="155629" x="1409700" y="5842000"/>
          <p14:tracePt t="155638" x="1474788" y="5859463"/>
          <p14:tracePt t="155644" x="1539875" y="5883275"/>
          <p14:tracePt t="155653" x="1609725" y="5888038"/>
          <p14:tracePt t="155660" x="1681163" y="5905500"/>
          <p14:tracePt t="155668" x="1739900" y="5922963"/>
          <p14:tracePt t="155675" x="1809750" y="5929313"/>
          <p14:tracePt t="155683" x="1868488" y="5946775"/>
          <p14:tracePt t="155691" x="1938338" y="5946775"/>
          <p14:tracePt t="155699" x="2009775" y="5953125"/>
          <p14:tracePt t="155707" x="2055813" y="5959475"/>
          <p14:tracePt t="155714" x="2097088" y="5959475"/>
          <p14:tracePt t="155722" x="2138363" y="5959475"/>
          <p14:tracePt t="155730" x="2173288" y="5946775"/>
          <p14:tracePt t="155738" x="2197100" y="5935663"/>
          <p14:tracePt t="155745" x="2220913" y="5911850"/>
          <p14:tracePt t="155754" x="2251075" y="5894388"/>
          <p14:tracePt t="155761" x="2286000" y="5864225"/>
          <p14:tracePt t="155769" x="2309813" y="5842000"/>
          <p14:tracePt t="155777" x="2349500" y="5794375"/>
          <p14:tracePt t="155784" x="2390775" y="5759450"/>
          <p14:tracePt t="155792" x="2432050" y="5705475"/>
          <p14:tracePt t="155800" x="2479675" y="5641975"/>
          <p14:tracePt t="155807" x="2527300" y="5576888"/>
          <p14:tracePt t="155815" x="2573338" y="5500688"/>
          <p14:tracePt t="155823" x="2614613" y="5441950"/>
          <p14:tracePt t="155831" x="2655888" y="5376863"/>
          <p14:tracePt t="155840" x="2697163" y="5294313"/>
          <p14:tracePt t="155846" x="2749550" y="5211763"/>
          <p14:tracePt t="155854" x="2784475" y="5141913"/>
          <p14:tracePt t="155863" x="2825750" y="5072063"/>
          <p14:tracePt t="155870" x="2867025" y="4995863"/>
          <p14:tracePt t="155877" x="2901950" y="4924425"/>
          <p14:tracePt t="155886" x="2943225" y="4830763"/>
          <p14:tracePt t="155893" x="2997200" y="4754563"/>
          <p14:tracePt t="155901" x="3038475" y="4678363"/>
          <p14:tracePt t="155909" x="3078163" y="4595813"/>
          <p14:tracePt t="155917" x="3125788" y="4530725"/>
          <p14:tracePt t="155924" x="3167063" y="4454525"/>
          <p14:tracePt t="155932" x="3214688" y="4371975"/>
          <p14:tracePt t="155939" x="3254375" y="4295775"/>
          <p14:tracePt t="155947" x="3284538" y="4225925"/>
          <p14:tracePt t="155955" x="3319463" y="4154488"/>
          <p14:tracePt t="155963" x="3349625" y="4089400"/>
          <p14:tracePt t="155972" x="3378200" y="4037013"/>
          <p14:tracePt t="155978" x="3419475" y="3954463"/>
          <p14:tracePt t="155986" x="3449638" y="3895725"/>
          <p14:tracePt t="155994" x="3484563" y="3832225"/>
          <p14:tracePt t="156002" x="3513138" y="3760788"/>
          <p14:tracePt t="156009" x="3543300" y="3695700"/>
          <p14:tracePt t="156017" x="3578225" y="3636963"/>
          <p14:tracePt t="156025" x="3608388" y="3584575"/>
          <p14:tracePt t="156032" x="3636963" y="3532188"/>
          <p14:tracePt t="156040" x="3678238" y="3467100"/>
          <p14:tracePt t="156048" x="3719513" y="3402013"/>
          <p14:tracePt t="156056" x="3754438" y="3338513"/>
          <p14:tracePt t="156064" x="3795713" y="3279775"/>
          <p14:tracePt t="156071" x="3836988" y="3214688"/>
          <p14:tracePt t="156080" x="3883025" y="3149600"/>
          <p14:tracePt t="156087" x="3919538" y="3097213"/>
          <p14:tracePt t="156095" x="3954463" y="3044825"/>
          <p14:tracePt t="156102" x="4002088" y="2986088"/>
          <p14:tracePt t="156111" x="4041775" y="2932113"/>
          <p14:tracePt t="156118" x="4083050" y="2867025"/>
          <p14:tracePt t="156126" x="4130675" y="2814638"/>
          <p14:tracePt t="156133" x="4178300" y="2744788"/>
          <p14:tracePt t="156141" x="4248150" y="2668588"/>
          <p14:tracePt t="156149" x="4313238" y="2603500"/>
          <p14:tracePt t="156157" x="4376738" y="2538413"/>
          <p14:tracePt t="156165" x="4430713" y="2473325"/>
          <p14:tracePt t="156172" x="4489450" y="2409825"/>
          <p14:tracePt t="156180" x="4552950" y="2344738"/>
          <p14:tracePt t="156188" x="4606925" y="2279650"/>
          <p14:tracePt t="156195" x="4652963" y="2227263"/>
          <p14:tracePt t="156204" x="4694238" y="2174875"/>
          <p14:tracePt t="156220" x="4759325" y="2074863"/>
          <p14:tracePt t="156227" x="4787900" y="2051050"/>
          <p14:tracePt t="156234" x="4806950" y="2020888"/>
          <p14:tracePt t="156242" x="4824413" y="2009775"/>
          <p14:tracePt t="156250" x="4841875" y="1985963"/>
          <p14:tracePt t="156258" x="4859338" y="1974850"/>
          <p14:tracePt t="156265" x="4870450" y="1968500"/>
          <p14:tracePt t="156273" x="4876800" y="1957388"/>
          <p14:tracePt t="156281" x="4894263" y="1951038"/>
          <p14:tracePt t="156289" x="4918075" y="1944688"/>
          <p14:tracePt t="156296" x="4941888" y="1944688"/>
          <p14:tracePt t="156304" x="4965700" y="1939925"/>
          <p14:tracePt t="156312" x="4994275" y="1933575"/>
          <p14:tracePt t="156320" x="5029200" y="1927225"/>
          <p14:tracePt t="156327" x="5070475" y="1920875"/>
          <p14:tracePt t="156335" x="5118100" y="1920875"/>
          <p14:tracePt t="156343" x="5176838" y="1920875"/>
          <p14:tracePt t="156351" x="5246688" y="1909763"/>
          <p14:tracePt t="156359" x="5305425" y="1909763"/>
          <p14:tracePt t="156366" x="5376863" y="1909763"/>
          <p14:tracePt t="156374" x="5435600" y="1909763"/>
          <p14:tracePt t="156382" x="5481638" y="1909763"/>
          <p14:tracePt t="156390" x="5540375" y="1909763"/>
          <p14:tracePt t="156397" x="5581650" y="1916113"/>
          <p14:tracePt t="156405" x="5622925" y="1920875"/>
          <p14:tracePt t="156413" x="5646738" y="1927225"/>
          <p14:tracePt t="156420" x="5675313" y="1927225"/>
          <p14:tracePt t="156428" x="5711825" y="1939925"/>
          <p14:tracePt t="156436" x="5729288" y="1944688"/>
          <p14:tracePt t="156444" x="5764213" y="1957388"/>
          <p14:tracePt t="156452" x="5805488" y="1981200"/>
          <p14:tracePt t="156459" x="5851525" y="1992313"/>
          <p14:tracePt t="156469" x="5905500" y="2016125"/>
          <p14:tracePt t="156475" x="5964238" y="2039938"/>
          <p14:tracePt t="156484" x="6016625" y="2051050"/>
          <p14:tracePt t="156490" x="6069013" y="2074863"/>
          <p14:tracePt t="156498" x="6122988" y="2098675"/>
          <p14:tracePt t="156507" x="6181725" y="2127250"/>
          <p14:tracePt t="156514" x="6234113" y="2151063"/>
          <p14:tracePt t="156521" x="6281738" y="2179638"/>
          <p14:tracePt t="156529" x="6316663" y="2209800"/>
          <p14:tracePt t="156538" x="6357938" y="2238375"/>
          <p14:tracePt t="156545" x="6392863" y="2268538"/>
          <p14:tracePt t="156553" x="6427788" y="2297113"/>
          <p14:tracePt t="156560" x="6457950" y="2333625"/>
          <p14:tracePt t="156568" x="6492875" y="2368550"/>
          <p14:tracePt t="156577" x="6521450" y="2392363"/>
          <p14:tracePt t="156583" x="6545263" y="2420938"/>
          <p14:tracePt t="156591" x="6575425" y="2444750"/>
          <p14:tracePt t="156599" x="6592888" y="2479675"/>
          <p14:tracePt t="156607" x="6638925" y="2509838"/>
          <p14:tracePt t="156615" x="6656388" y="2544763"/>
          <p14:tracePt t="156622" x="6686550" y="2579688"/>
          <p14:tracePt t="156630" x="6715125" y="2627313"/>
          <p14:tracePt t="156638" x="6745288" y="2662238"/>
          <p14:tracePt t="156646" x="6773863" y="2697163"/>
          <p14:tracePt t="156653" x="6786563" y="2727325"/>
          <p14:tracePt t="156661" x="6815138" y="2773363"/>
          <p14:tracePt t="156669" x="6838950" y="2808288"/>
          <p14:tracePt t="156677" x="6856413" y="2838450"/>
          <p14:tracePt t="156684" x="6886575" y="2873375"/>
          <p14:tracePt t="156692" x="6904038" y="2908300"/>
          <p14:tracePt t="156700" x="6932613" y="2944813"/>
          <p14:tracePt t="156708" x="6962775" y="2979738"/>
          <p14:tracePt t="156715" x="6986588" y="3014663"/>
          <p14:tracePt t="156723" x="7004050" y="3049588"/>
          <p14:tracePt t="156731" x="7015163" y="3073400"/>
          <p14:tracePt t="156739" x="7038975" y="3114675"/>
          <p14:tracePt t="156747" x="7050088" y="3143250"/>
          <p14:tracePt t="156754" x="7069138" y="3173413"/>
          <p14:tracePt t="156762" x="7091363" y="3221038"/>
          <p14:tracePt t="156772" x="7115175" y="3260725"/>
          <p14:tracePt t="156778" x="7132638" y="3290888"/>
          <p14:tracePt t="156786" x="7150100" y="3321050"/>
          <p14:tracePt t="156793" x="7173913" y="3355975"/>
          <p14:tracePt t="156802" x="7197725" y="3390900"/>
          <p14:tracePt t="156809" x="7197725" y="3414713"/>
          <p14:tracePt t="156816" x="7221538" y="3438525"/>
          <p14:tracePt t="156824" x="7239000" y="3467100"/>
          <p14:tracePt t="156832" x="7245350" y="3484563"/>
          <p14:tracePt t="156840" x="7273925" y="3519488"/>
          <p14:tracePt t="156847" x="7291388" y="3556000"/>
          <p14:tracePt t="156855" x="7315200" y="3584575"/>
          <p14:tracePt t="156863" x="7326313" y="3614738"/>
          <p14:tracePt t="156871" x="7339013" y="3649663"/>
          <p14:tracePt t="156878" x="7362825" y="3684588"/>
          <p14:tracePt t="156887" x="7380288" y="3725863"/>
          <p14:tracePt t="156894" x="7408863" y="3760788"/>
          <p14:tracePt t="156905" x="7432675" y="3808413"/>
          <p14:tracePt t="156910" x="7450138" y="3836988"/>
          <p14:tracePt t="156917" x="7480300" y="3871913"/>
          <p14:tracePt t="156925" x="7502525" y="3925888"/>
          <p14:tracePt t="156933" x="7526338" y="3978275"/>
          <p14:tracePt t="156942" x="7543800" y="4025900"/>
          <p14:tracePt t="156948" x="7580313" y="4084638"/>
          <p14:tracePt t="156957" x="7608888" y="4137025"/>
          <p14:tracePt t="156965" x="7639050" y="4213225"/>
          <p14:tracePt t="156971" x="7673975" y="4271963"/>
          <p14:tracePt t="156979" x="7708900" y="4337050"/>
          <p14:tracePt t="156987" x="7743825" y="4406900"/>
          <p14:tracePt t="156995" x="7778750" y="4471988"/>
          <p14:tracePt t="157004" x="7815263" y="4530725"/>
          <p14:tracePt t="157010" x="7843838" y="4595813"/>
          <p14:tracePt t="157018" x="7885113" y="4660900"/>
          <p14:tracePt t="157026" x="7915275" y="4713288"/>
          <p14:tracePt t="157034" x="7954963" y="4778375"/>
          <p14:tracePt t="157041" x="7974013" y="4830763"/>
          <p14:tracePt t="157050" x="8013700" y="4889500"/>
          <p14:tracePt t="157057" x="8037513" y="4937125"/>
          <p14:tracePt t="157065" x="8067675" y="4976813"/>
          <p14:tracePt t="157072" x="8091488" y="5024438"/>
          <p14:tracePt t="157080" x="8108950" y="5054600"/>
          <p14:tracePt t="157088" x="8131175" y="5089525"/>
          <p14:tracePt t="157096" x="8150225" y="5124450"/>
          <p14:tracePt t="157103" x="8161338" y="5148263"/>
          <p14:tracePt t="157111" x="8178800" y="5176838"/>
          <p14:tracePt t="157119" x="8208963" y="5200650"/>
          <p14:tracePt t="157127" x="8226425" y="5235575"/>
          <p14:tracePt t="157135" x="8243888" y="5272088"/>
          <p14:tracePt t="157142" x="8261350" y="5294313"/>
          <p14:tracePt t="157150" x="8278813" y="5318125"/>
          <p14:tracePt t="157160" x="8296275" y="5348288"/>
          <p14:tracePt t="157166" x="8308975" y="5359400"/>
          <p14:tracePt t="157173" x="8331200" y="5376863"/>
          <p14:tracePt t="157181" x="8343900" y="5394325"/>
          <p14:tracePt t="157190" x="8361363" y="5418138"/>
          <p14:tracePt t="157197" x="8389938" y="5448300"/>
          <p14:tracePt t="157204" x="8413750" y="5470525"/>
          <p14:tracePt t="157212" x="8443913" y="5500688"/>
          <p14:tracePt t="157221" x="8472488" y="5535613"/>
          <p14:tracePt t="157228" x="8513763" y="5570538"/>
          <p14:tracePt t="157235" x="8561388" y="5611813"/>
          <p14:tracePt t="157243" x="8607425" y="5646738"/>
          <p14:tracePt t="157252" x="8648700" y="5676900"/>
          <p14:tracePt t="157259" x="8683625" y="5705475"/>
          <p14:tracePt t="157266" x="8720138" y="5724525"/>
          <p14:tracePt t="157274" x="8755063" y="5746750"/>
          <p14:tracePt t="157283" x="8796338" y="5776913"/>
          <p14:tracePt t="157290" x="8824913" y="5800725"/>
          <p14:tracePt t="157297" x="8859838" y="5822950"/>
          <p14:tracePt t="157305" x="8896350" y="5842000"/>
          <p14:tracePt t="157313" x="8931275" y="5864225"/>
          <p14:tracePt t="157321" x="8959850" y="5876925"/>
          <p14:tracePt t="157328" x="8990013" y="5894388"/>
          <p14:tracePt t="157337" x="9007475" y="5900738"/>
          <p14:tracePt t="157344" x="9024938" y="5911850"/>
          <p14:tracePt t="157353" x="9055100" y="5922963"/>
          <p14:tracePt t="157359" x="9072563" y="5929313"/>
          <p14:tracePt t="157367" x="9090025" y="5935663"/>
          <p14:tracePt t="157375" x="9107488" y="5942013"/>
          <p14:tracePt t="157383" x="9118600" y="5942013"/>
          <p14:tracePt t="157392" x="9131300" y="5946775"/>
          <p14:tracePt t="157398" x="9148763" y="5953125"/>
          <p14:tracePt t="157407" x="9153525" y="5953125"/>
          <p14:tracePt t="157414" x="9166225" y="5953125"/>
          <p14:tracePt t="157423" x="9183688" y="5953125"/>
          <p14:tracePt t="157429" x="9194800" y="5953125"/>
          <p14:tracePt t="157438" x="9212263" y="5953125"/>
          <p14:tracePt t="157445" x="9224963" y="5953125"/>
          <p14:tracePt t="157453" x="9236075" y="5953125"/>
          <p14:tracePt t="157460" x="9248775" y="5953125"/>
          <p14:tracePt t="157468" x="9259888" y="5953125"/>
          <p14:tracePt t="157476" x="9272588" y="5953125"/>
          <p14:tracePt t="157484" x="9290050" y="5946775"/>
          <p14:tracePt t="157492" x="9301163" y="5942013"/>
          <p14:tracePt t="157499" x="9307513" y="5942013"/>
          <p14:tracePt t="157507" x="9318625" y="5942013"/>
          <p14:tracePt t="157517" x="9331325" y="5942013"/>
          <p14:tracePt t="157531" x="9342438" y="5942013"/>
          <p14:tracePt t="157538" x="9348788" y="5942013"/>
          <p14:tracePt t="157555" x="9353550" y="5942013"/>
          <p14:tracePt t="157561" x="9359900" y="5942013"/>
          <p14:tracePt t="157624" x="9359900" y="5935663"/>
          <p14:tracePt t="157670" x="9342438" y="5935663"/>
          <p14:tracePt t="157678" x="9312275" y="5935663"/>
          <p14:tracePt t="157686" x="9253538" y="5935663"/>
          <p14:tracePt t="157695" x="9166225" y="5935663"/>
          <p14:tracePt t="157701" x="9059863" y="5935663"/>
          <p14:tracePt t="157710" x="8918575" y="5922963"/>
          <p14:tracePt t="157717" x="8778875" y="5922963"/>
          <p14:tracePt t="157725" x="8620125" y="5922963"/>
          <p14:tracePt t="157732" x="8437563" y="5922963"/>
          <p14:tracePt t="157740" x="8267700" y="5942013"/>
          <p14:tracePt t="157748" x="8078788" y="5959475"/>
          <p14:tracePt t="157755" x="7932738" y="5981700"/>
          <p14:tracePt t="157763" x="7743825" y="6005513"/>
          <p14:tracePt t="157771" x="7573963" y="6022975"/>
          <p14:tracePt t="157779" x="7385050" y="6035675"/>
          <p14:tracePt t="157786" x="7180263" y="6059488"/>
          <p14:tracePt t="157794" x="6951663" y="6081713"/>
          <p14:tracePt t="157802" x="6745288" y="6105525"/>
          <p14:tracePt t="157810" x="6516688" y="6118225"/>
          <p14:tracePt t="157817" x="6292850" y="6140450"/>
          <p14:tracePt t="157825" x="6064250" y="6164263"/>
          <p14:tracePt t="157833" x="5905500" y="6164263"/>
          <p14:tracePt t="157841" x="5775325" y="6176963"/>
          <p14:tracePt t="157848" x="5670550" y="6181725"/>
          <p14:tracePt t="157856" x="5581650" y="6181725"/>
          <p14:tracePt t="157864" x="5511800" y="6181725"/>
          <p14:tracePt t="157872" x="5446713" y="6181725"/>
          <p14:tracePt t="157881" x="5376863" y="6181725"/>
          <p14:tracePt t="157887" x="5318125" y="6181725"/>
          <p14:tracePt t="157905" x="5200650" y="6181725"/>
          <p14:tracePt t="157911" x="5141913" y="6181725"/>
          <p14:tracePt t="157918" x="5087938" y="6181725"/>
          <p14:tracePt t="157926" x="5041900" y="6181725"/>
          <p14:tracePt t="157935" x="4994275" y="6181725"/>
          <p14:tracePt t="157942" x="4929188" y="6188075"/>
          <p14:tracePt t="157949" x="4870450" y="6188075"/>
          <p14:tracePt t="157958" x="4835525" y="6188075"/>
          <p14:tracePt t="157965" x="4800600" y="6194425"/>
          <p14:tracePt t="157973" x="4776788" y="6194425"/>
          <p14:tracePt t="157980" x="4770438" y="6199188"/>
          <p14:tracePt t="157989" x="4759325" y="6199188"/>
          <p14:tracePt t="157996" x="4748213" y="6199188"/>
          <p14:tracePt t="158004" x="4741863" y="6199188"/>
          <p14:tracePt t="158011" x="4724400" y="6199188"/>
          <p14:tracePt t="158020" x="4706938" y="6205538"/>
          <p14:tracePt t="158027" x="4694238" y="6211888"/>
          <p14:tracePt t="158035" x="4665663" y="6211888"/>
          <p14:tracePt t="158042" x="4630738" y="6218238"/>
          <p14:tracePt t="158050" x="4606925" y="6223000"/>
          <p14:tracePt t="158058" x="4576763" y="6223000"/>
          <p14:tracePt t="158066" x="4552950" y="6229350"/>
          <p14:tracePt t="158074" x="4524375" y="6229350"/>
          <p14:tracePt t="158081" x="4494213" y="6229350"/>
          <p14:tracePt t="158089" x="4471988" y="6235700"/>
          <p14:tracePt t="158098" x="4454525" y="6235700"/>
          <p14:tracePt t="158105" x="4430713" y="6240463"/>
          <p14:tracePt t="158112" x="4413250" y="6240463"/>
          <p14:tracePt t="158120" x="4389438" y="6246813"/>
          <p14:tracePt t="158128" x="4376738" y="6246813"/>
          <p14:tracePt t="158136" x="4359275" y="6246813"/>
          <p14:tracePt t="158143" x="4348163" y="6246813"/>
          <p14:tracePt t="158159" x="4341813" y="6246813"/>
          <p14:tracePt t="158175" x="4335463" y="6246813"/>
          <p14:tracePt t="159090" x="4330700" y="6246813"/>
          <p14:tracePt t="159106" x="4324350" y="6253163"/>
          <p14:tracePt t="159114" x="4318000" y="6253163"/>
          <p14:tracePt t="159121" x="4313238" y="6253163"/>
          <p14:tracePt t="159129" x="4306888" y="6257925"/>
          <p14:tracePt t="159137" x="4300538" y="6264275"/>
          <p14:tracePt t="159145" x="4289425" y="6276975"/>
          <p14:tracePt t="159154" x="4283075" y="6276975"/>
          <p14:tracePt t="159160" x="4271963" y="6288088"/>
          <p14:tracePt t="159168" x="4259263" y="6294438"/>
          <p14:tracePt t="159176" x="4254500" y="6294438"/>
          <p14:tracePt t="159184" x="4248150" y="6299200"/>
          <p14:tracePt t="159191" x="4241800" y="6299200"/>
          <p14:tracePt t="160263" x="4230688" y="6299200"/>
          <p14:tracePt t="160270" x="4200525" y="6264275"/>
          <p14:tracePt t="160278" x="4154488" y="6199188"/>
          <p14:tracePt t="160286" x="4089400" y="6094413"/>
          <p14:tracePt t="160293" x="4002088" y="5935663"/>
          <p14:tracePt t="160301" x="3906838" y="5764213"/>
          <p14:tracePt t="160310" x="3819525" y="5588000"/>
          <p14:tracePt t="160317" x="3736975" y="5418138"/>
          <p14:tracePt t="160324" x="3667125" y="5300663"/>
          <p14:tracePt t="160332" x="3630613" y="5230813"/>
          <p14:tracePt t="160341" x="3595688" y="5165725"/>
          <p14:tracePt t="160348" x="3567113" y="5124450"/>
          <p14:tracePt t="160355" x="3549650" y="5100638"/>
          <p14:tracePt t="160363" x="3536950" y="5083175"/>
          <p14:tracePt t="160372" x="3525838" y="5072063"/>
          <p14:tracePt t="160728" x="3525838" y="5076825"/>
          <p14:tracePt t="160821" x="3519488" y="5094288"/>
          <p14:tracePt t="160829" x="3513138" y="5113338"/>
          <p14:tracePt t="160837" x="3513138" y="5130800"/>
          <p14:tracePt t="160844" x="3508375" y="5141913"/>
          <p14:tracePt t="160852" x="3508375" y="5153025"/>
          <p14:tracePt t="160860" x="3502025" y="5165725"/>
          <p14:tracePt t="160868" x="3495675" y="5176838"/>
          <p14:tracePt t="160875" x="3495675" y="5194300"/>
          <p14:tracePt t="160883" x="3490913" y="5207000"/>
          <p14:tracePt t="160892" x="3484563" y="5224463"/>
          <p14:tracePt t="160899" x="3484563" y="5241925"/>
          <p14:tracePt t="160907" x="3484563" y="5253038"/>
          <p14:tracePt t="160914" x="3484563" y="5272088"/>
          <p14:tracePt t="160922" x="3484563" y="5289550"/>
          <p14:tracePt t="160930" x="3484563" y="5300663"/>
          <p14:tracePt t="160940" x="3484563" y="5318125"/>
          <p14:tracePt t="160945" x="3478213" y="5330825"/>
          <p14:tracePt t="160954" x="3478213" y="5335588"/>
          <p14:tracePt t="160961" x="3478213" y="5348288"/>
          <p14:tracePt t="160978" x="3478213" y="5353050"/>
          <p14:tracePt t="161622" x="3478213" y="5348288"/>
          <p14:tracePt t="161628" x="3478213" y="5341938"/>
          <p14:tracePt t="161636" x="3484563" y="5324475"/>
          <p14:tracePt t="161644" x="3490913" y="5307013"/>
          <p14:tracePt t="161652" x="3495675" y="5294313"/>
          <p14:tracePt t="161659" x="3502025" y="5283200"/>
          <p14:tracePt t="161668" x="3502025" y="5272088"/>
          <p14:tracePt t="161675" x="3502025" y="5265738"/>
          <p14:tracePt t="161683" x="3502025" y="5259388"/>
          <p14:tracePt t="161690" x="3502025" y="5253038"/>
          <p14:tracePt t="161698" x="3513138" y="5248275"/>
          <p14:tracePt t="161706" x="3525838" y="5248275"/>
          <p14:tracePt t="161714" x="3549650" y="5241925"/>
          <p14:tracePt t="161721" x="3578225" y="5241925"/>
          <p14:tracePt t="161729" x="3625850" y="5224463"/>
          <p14:tracePt t="161737" x="3695700" y="5218113"/>
          <p14:tracePt t="161745" x="3765550" y="5211763"/>
          <p14:tracePt t="161754" x="3848100" y="5200650"/>
          <p14:tracePt t="161760" x="3937000" y="5194300"/>
          <p14:tracePt t="161768" x="4024313" y="5183188"/>
          <p14:tracePt t="161777" x="4148138" y="5165725"/>
          <p14:tracePt t="161783" x="4295775" y="5148263"/>
          <p14:tracePt t="161791" x="4476750" y="5089525"/>
          <p14:tracePt t="161799" x="4735513" y="5024438"/>
          <p14:tracePt t="161807" x="5035550" y="4948238"/>
          <p14:tracePt t="161815" x="5335588" y="4848225"/>
          <p14:tracePt t="161823" x="5653088" y="4754563"/>
          <p14:tracePt t="161830" x="5957888" y="4641850"/>
          <p14:tracePt t="161838" x="6240463" y="4519613"/>
          <p14:tracePt t="161846" x="6475413" y="4389438"/>
          <p14:tracePt t="161853" x="6710363" y="4260850"/>
          <p14:tracePt t="161862" x="6910388" y="4137025"/>
          <p14:tracePt t="161869" x="7050088" y="4025900"/>
          <p14:tracePt t="161877" x="7162800" y="3937000"/>
          <p14:tracePt t="161884" x="7232650" y="3871913"/>
          <p14:tracePt t="161905" x="7332663" y="3773488"/>
          <p14:tracePt t="161908" x="7362825" y="3725863"/>
          <p14:tracePt t="161915" x="7391400" y="3702050"/>
          <p14:tracePt t="161923" x="7421563" y="3667125"/>
          <p14:tracePt t="161931" x="7432675" y="3643313"/>
          <p14:tracePt t="161939" x="7450138" y="3608388"/>
          <p14:tracePt t="161946" x="7462838" y="3584575"/>
          <p14:tracePt t="161954" x="7480300" y="3556000"/>
          <p14:tracePt t="161962" x="7480300" y="3536950"/>
          <p14:tracePt t="161971" x="7480300" y="3514725"/>
          <p14:tracePt t="161978" x="7480300" y="3490913"/>
          <p14:tracePt t="161985" x="7480300" y="3473450"/>
          <p14:tracePt t="161993" x="7480300" y="3455988"/>
          <p14:tracePt t="162002" x="7480300" y="3432175"/>
          <p14:tracePt t="162009" x="7462838" y="3402013"/>
          <p14:tracePt t="162016" x="7432675" y="3367088"/>
          <p14:tracePt t="162024" x="7397750" y="3343275"/>
          <p14:tracePt t="162032" x="7345363" y="3308350"/>
          <p14:tracePt t="162040" x="7285038" y="3273425"/>
          <p14:tracePt t="162047" x="7204075" y="3238500"/>
          <p14:tracePt t="162055" x="7121525" y="3214688"/>
          <p14:tracePt t="162063" x="7021513" y="3190875"/>
          <p14:tracePt t="162071" x="6927850" y="3184525"/>
          <p14:tracePt t="162078" x="6792913" y="3173413"/>
          <p14:tracePt t="162086" x="6692900" y="3173413"/>
          <p14:tracePt t="162094" x="6592888" y="3173413"/>
          <p14:tracePt t="162102" x="6516688" y="3173413"/>
          <p14:tracePt t="162111" x="6445250" y="3190875"/>
          <p14:tracePt t="162117" x="6386513" y="3214688"/>
          <p14:tracePt t="162125" x="6321425" y="3260725"/>
          <p14:tracePt t="162133" x="6257925" y="3321050"/>
          <p14:tracePt t="162141" x="6199188" y="3390900"/>
          <p14:tracePt t="162148" x="6127750" y="3490913"/>
          <p14:tracePt t="162156" x="6051550" y="3590925"/>
          <p14:tracePt t="162164" x="5999163" y="3708400"/>
          <p14:tracePt t="162172" x="5929313" y="3819525"/>
          <p14:tracePt t="162179" x="5864225" y="3919538"/>
          <p14:tracePt t="162187" x="5816600" y="4002088"/>
          <p14:tracePt t="162195" x="5770563" y="4084638"/>
          <p14:tracePt t="162203" x="5734050" y="4148138"/>
          <p14:tracePt t="162210" x="5705475" y="4213225"/>
          <p14:tracePt t="162219" x="5681663" y="4260850"/>
          <p14:tracePt t="162226" x="5657850" y="4313238"/>
          <p14:tracePt t="162234" x="5646738" y="4360863"/>
          <p14:tracePt t="162241" x="5629275" y="4406900"/>
          <p14:tracePt t="162250" x="5616575" y="4454525"/>
          <p14:tracePt t="162257" x="5599113" y="4478338"/>
          <p14:tracePt t="162266" x="5594350" y="4506913"/>
          <p14:tracePt t="162274" x="5581650" y="4541838"/>
          <p14:tracePt t="162280" x="5581650" y="4560888"/>
          <p14:tracePt t="162288" x="5575300" y="4583113"/>
          <p14:tracePt t="162296" x="5575300" y="4606925"/>
          <p14:tracePt t="162305" x="5570538" y="4630738"/>
          <p14:tracePt t="162312" x="5570538" y="4654550"/>
          <p14:tracePt t="162319" x="5564188" y="4683125"/>
          <p14:tracePt t="162327" x="5546725" y="4719638"/>
          <p14:tracePt t="162335" x="5540375" y="4759325"/>
          <p14:tracePt t="162342" x="5540375" y="4778375"/>
          <p14:tracePt t="162350" x="5535613" y="4800600"/>
          <p14:tracePt t="162359" x="5529263" y="4824413"/>
          <p14:tracePt t="162366" x="5529263" y="4848225"/>
          <p14:tracePt t="162373" x="5529263" y="4872038"/>
          <p14:tracePt t="162381" x="5522913" y="4876800"/>
          <p14:tracePt t="162389" x="5516563" y="4895850"/>
          <p14:tracePt t="162397" x="5511800" y="4913313"/>
          <p14:tracePt t="162404" x="5511800" y="4924425"/>
          <p14:tracePt t="162412" x="5511800" y="4930775"/>
          <p14:tracePt t="162420" x="5505450" y="4948238"/>
          <p14:tracePt t="162428" x="5494338" y="4976813"/>
          <p14:tracePt t="162435" x="5487988" y="4989513"/>
          <p14:tracePt t="162444" x="5470525" y="5024438"/>
          <p14:tracePt t="162451" x="5457825" y="5048250"/>
          <p14:tracePt t="162459" x="5435600" y="5083175"/>
          <p14:tracePt t="162468" x="5418138" y="5106988"/>
          <p14:tracePt t="162474" x="5387975" y="5135563"/>
          <p14:tracePt t="162482" x="5376863" y="5159375"/>
          <p14:tracePt t="162490" x="5353050" y="5183188"/>
          <p14:tracePt t="162498" x="5322888" y="5218113"/>
          <p14:tracePt t="162505" x="5294313" y="5253038"/>
          <p14:tracePt t="162513" x="5246688" y="5300663"/>
          <p14:tracePt t="162521" x="5200650" y="5353050"/>
          <p14:tracePt t="162529" x="5159375" y="5394325"/>
          <p14:tracePt t="162536" x="5100638" y="5441950"/>
          <p14:tracePt t="162544" x="5046663" y="5476875"/>
          <p14:tracePt t="162553" x="4987925" y="5507038"/>
          <p14:tracePt t="162560" x="4935538" y="5541963"/>
          <p14:tracePt t="162567" x="4883150" y="5570538"/>
          <p14:tracePt t="162575" x="4818063" y="5600700"/>
          <p14:tracePt t="162583" x="4752975" y="5629275"/>
          <p14:tracePt t="162591" x="4683125" y="5665788"/>
          <p14:tracePt t="162598" x="4611688" y="5705475"/>
          <p14:tracePt t="162607" x="4518025" y="5735638"/>
          <p14:tracePt t="162614" x="4448175" y="5776913"/>
          <p14:tracePt t="162622" x="4359275" y="5811838"/>
          <p14:tracePt t="162630" x="4276725" y="5842000"/>
          <p14:tracePt t="162638" x="4213225" y="5876925"/>
          <p14:tracePt t="162645" x="4154488" y="5894388"/>
          <p14:tracePt t="162653" x="4106863" y="5922963"/>
          <p14:tracePt t="162660" x="4054475" y="5959475"/>
          <p14:tracePt t="162668" x="4019550" y="5981700"/>
          <p14:tracePt t="162676" x="3978275" y="6022975"/>
          <p14:tracePt t="162684" x="3930650" y="6053138"/>
          <p14:tracePt t="162692" x="3895725" y="6088063"/>
          <p14:tracePt t="162699" x="3865563" y="6122988"/>
          <p14:tracePt t="162707" x="3836988" y="6157913"/>
          <p14:tracePt t="162716" x="3813175" y="6188075"/>
          <p14:tracePt t="162723" x="3795713" y="6199188"/>
          <p14:tracePt t="162730" x="3778250" y="6218238"/>
          <p14:tracePt t="162738" x="3760788" y="6235700"/>
          <p14:tracePt t="162746" x="3754438" y="6253163"/>
          <p14:tracePt t="162755" x="3736975" y="6264275"/>
          <p14:tracePt t="162761" x="3736975" y="6276975"/>
          <p14:tracePt t="162769" x="3730625" y="6276975"/>
          <p14:tracePt t="162777" x="3730625" y="6281738"/>
          <p14:tracePt t="162786" x="3725863" y="6281738"/>
          <p14:tracePt t="162840" x="3719513" y="6276975"/>
          <p14:tracePt t="162848" x="3719513" y="6264275"/>
          <p14:tracePt t="162856" x="3706813" y="6235700"/>
          <p14:tracePt t="162863" x="3695700" y="6194425"/>
          <p14:tracePt t="162870" x="3689350" y="6122988"/>
          <p14:tracePt t="162878" x="3678238" y="6035675"/>
          <p14:tracePt t="162886" x="3667125" y="5946775"/>
          <p14:tracePt t="162905" x="3636963" y="5694363"/>
          <p14:tracePt t="162910" x="3636963" y="5535613"/>
          <p14:tracePt t="162918" x="3625850" y="5370513"/>
          <p14:tracePt t="162925" x="3625850" y="5172075"/>
          <p14:tracePt t="162932" x="3625850" y="4989513"/>
          <p14:tracePt t="162940" x="3625850" y="4789488"/>
          <p14:tracePt t="162948" x="3625850" y="4606925"/>
          <p14:tracePt t="162956" x="3625850" y="4448175"/>
          <p14:tracePt t="162963" x="3625850" y="4289425"/>
          <p14:tracePt t="162971" x="3625850" y="4125913"/>
          <p14:tracePt t="162979" x="3625850" y="4008438"/>
          <p14:tracePt t="162987" x="3625850" y="3908425"/>
          <p14:tracePt t="162994" x="3625850" y="3813175"/>
          <p14:tracePt t="163002" x="3619500" y="3732213"/>
          <p14:tracePt t="163010" x="3619500" y="3667125"/>
          <p14:tracePt t="163019" x="3619500" y="3608388"/>
          <p14:tracePt t="163025" x="3613150" y="3556000"/>
          <p14:tracePt t="163033" x="3613150" y="3525838"/>
          <p14:tracePt t="163041" x="3602038" y="3490913"/>
          <p14:tracePt t="163050" x="3595688" y="3478213"/>
          <p14:tracePt t="163056" x="3584575" y="3460750"/>
          <p14:tracePt t="163064" x="3571875" y="3432175"/>
          <p14:tracePt t="163072" x="3549650" y="3402013"/>
          <p14:tracePt t="163081" x="3530600" y="3379788"/>
          <p14:tracePt t="163087" x="3502025" y="3343275"/>
          <p14:tracePt t="163095" x="3484563" y="3308350"/>
          <p14:tracePt t="163104" x="3460750" y="3273425"/>
          <p14:tracePt t="163111" x="3443288" y="3238500"/>
          <p14:tracePt t="163119" x="3432175" y="3214688"/>
          <p14:tracePt t="163126" x="3419475" y="3197225"/>
          <p14:tracePt t="163135" x="3408363" y="3184525"/>
          <p14:tracePt t="163142" x="3408363" y="3179763"/>
          <p14:tracePt t="163149" x="3402013" y="3167063"/>
          <p14:tracePt t="163165" x="3395663" y="3162300"/>
          <p14:tracePt t="163235" x="3395663" y="3155950"/>
          <p14:tracePt t="163243" x="3395663" y="3149600"/>
          <p14:tracePt t="163250" x="3408363" y="3143250"/>
          <p14:tracePt t="163258" x="3413125" y="3138488"/>
          <p14:tracePt t="163266" x="3460750" y="3125788"/>
          <p14:tracePt t="163274" x="3513138" y="3108325"/>
          <p14:tracePt t="163281" x="3613150" y="3090863"/>
          <p14:tracePt t="163289" x="3713163" y="3079750"/>
          <p14:tracePt t="163297" x="3854450" y="3049588"/>
          <p14:tracePt t="163305" x="4002088" y="3038475"/>
          <p14:tracePt t="163313" x="4171950" y="3008313"/>
          <p14:tracePt t="163320" x="4383088" y="2986088"/>
          <p14:tracePt t="163328" x="4648200" y="2944813"/>
          <p14:tracePt t="163337" x="4900613" y="2908300"/>
          <p14:tracePt t="163343" x="5211763" y="2867025"/>
          <p14:tracePt t="163351" x="5535613" y="2827338"/>
          <p14:tracePt t="163360" x="5846763" y="2773363"/>
          <p14:tracePt t="163367" x="6181725" y="2714625"/>
          <p14:tracePt t="163375" x="6469063" y="2662238"/>
          <p14:tracePt t="163383" x="6756400" y="2627313"/>
          <p14:tracePt t="163390" x="7015163" y="2573338"/>
          <p14:tracePt t="163398" x="7180263" y="2551113"/>
          <p14:tracePt t="163408" x="7339013" y="2520950"/>
          <p14:tracePt t="163413" x="7426325" y="2503488"/>
          <p14:tracePt t="163422" x="7497763" y="2492375"/>
          <p14:tracePt t="163429" x="7539038" y="2486025"/>
          <p14:tracePt t="163438" x="7561263" y="2486025"/>
          <p14:tracePt t="163445" x="7561263" y="2479675"/>
          <p14:tracePt t="163593" x="7567613" y="2486025"/>
          <p14:tracePt t="163600" x="7580313" y="2509838"/>
          <p14:tracePt t="163607" x="7597775" y="2544763"/>
          <p14:tracePt t="163615" x="7608888" y="2603500"/>
          <p14:tracePt t="163623" x="7632700" y="2673350"/>
          <p14:tracePt t="163631" x="7656513" y="2773363"/>
          <p14:tracePt t="163638" x="7685088" y="2903538"/>
          <p14:tracePt t="163646" x="7720013" y="3073400"/>
          <p14:tracePt t="163654" x="7737475" y="3284538"/>
          <p14:tracePt t="163662" x="7750175" y="3490913"/>
          <p14:tracePt t="163669" x="7761288" y="3714750"/>
          <p14:tracePt t="163677" x="7773988" y="3919538"/>
          <p14:tracePt t="163685" x="7773988" y="4078288"/>
          <p14:tracePt t="163693" x="7785100" y="4225925"/>
          <p14:tracePt t="163701" x="7791450" y="4319588"/>
          <p14:tracePt t="163708" x="7802563" y="4419600"/>
          <p14:tracePt t="163717" x="7808913" y="4495800"/>
          <p14:tracePt t="163724" x="7808913" y="4554538"/>
          <p14:tracePt t="163732" x="7815263" y="4624388"/>
          <p14:tracePt t="163740" x="7826375" y="4665663"/>
          <p14:tracePt t="163747" x="7826375" y="4706938"/>
          <p14:tracePt t="163755" x="7832725" y="4748213"/>
          <p14:tracePt t="163763" x="7837488" y="4789488"/>
          <p14:tracePt t="163771" x="7843838" y="4830763"/>
          <p14:tracePt t="163778" x="7843838" y="4859338"/>
          <p14:tracePt t="163786" x="7856538" y="4900613"/>
          <p14:tracePt t="163795" x="7856538" y="4937125"/>
          <p14:tracePt t="163801" x="7861300" y="4954588"/>
          <p14:tracePt t="163809" x="7861300" y="4976813"/>
          <p14:tracePt t="163817" x="7867650" y="5000625"/>
          <p14:tracePt t="163825" x="7874000" y="5024438"/>
          <p14:tracePt t="163832" x="7878763" y="5048250"/>
          <p14:tracePt t="163840" x="7878763" y="5059363"/>
          <p14:tracePt t="163848" x="7878763" y="5083175"/>
          <p14:tracePt t="163856" x="7878763" y="5100638"/>
          <p14:tracePt t="163863" x="7891463" y="5118100"/>
          <p14:tracePt t="163871" x="7896225" y="5130800"/>
          <p14:tracePt t="163880" x="7896225" y="5148263"/>
          <p14:tracePt t="163888" x="7896225" y="5172075"/>
          <p14:tracePt t="163895" x="7902575" y="5189538"/>
          <p14:tracePt t="163902" x="7908925" y="5218113"/>
          <p14:tracePt t="163910" x="7920038" y="5241925"/>
          <p14:tracePt t="163918" x="7920038" y="5265738"/>
          <p14:tracePt t="163926" x="7926388" y="5294313"/>
          <p14:tracePt t="163933" x="7932738" y="5318125"/>
          <p14:tracePt t="163941" x="7943850" y="5348288"/>
          <p14:tracePt t="163950" x="7943850" y="5370513"/>
          <p14:tracePt t="163958" x="7954963" y="5394325"/>
          <p14:tracePt t="163965" x="7954963" y="5418138"/>
          <p14:tracePt t="163973" x="7961313" y="5435600"/>
          <p14:tracePt t="163980" x="7967663" y="5453063"/>
          <p14:tracePt t="163989" x="7967663" y="5470525"/>
          <p14:tracePt t="163995" x="7967663" y="5487988"/>
          <p14:tracePt t="164003" x="7974013" y="5494338"/>
          <p14:tracePt t="164011" x="7974013" y="5518150"/>
          <p14:tracePt t="164020" x="7978775" y="5529263"/>
          <p14:tracePt t="164026" x="7978775" y="5541963"/>
          <p14:tracePt t="164034" x="7978775" y="5559425"/>
          <p14:tracePt t="164042" x="7985125" y="5588000"/>
          <p14:tracePt t="164050" x="7985125" y="5611813"/>
          <p14:tracePt t="164058" x="7985125" y="5641975"/>
          <p14:tracePt t="164065" x="7991475" y="5665788"/>
          <p14:tracePt t="164073" x="7991475" y="5688013"/>
          <p14:tracePt t="164081" x="7991475" y="5705475"/>
          <p14:tracePt t="164089" x="7996238" y="5724525"/>
          <p14:tracePt t="164096" x="8002588" y="5741988"/>
          <p14:tracePt t="164104" x="8002588" y="5746750"/>
          <p14:tracePt t="164116" x="8002588" y="5753100"/>
          <p14:tracePt t="164120" x="8002588" y="5759450"/>
          <p14:tracePt t="164128" x="8002588" y="5764213"/>
          <p14:tracePt t="164135" x="8002588" y="5770563"/>
          <p14:tracePt t="164143" x="8002588" y="5776913"/>
          <p14:tracePt t="164166" x="8002588" y="5783263"/>
          <p14:tracePt t="164183" x="8002588" y="5788025"/>
          <p14:tracePt t="165541" x="7985125" y="5770563"/>
          <p14:tracePt t="165548" x="7967663" y="5735638"/>
          <p14:tracePt t="165555" x="7950200" y="5718175"/>
          <p14:tracePt t="165563" x="7943850" y="5694363"/>
          <p14:tracePt t="165571" x="7932738" y="5676900"/>
          <p14:tracePt t="165579" x="7926388" y="5665788"/>
          <p14:tracePt t="165587" x="7920038" y="5659438"/>
          <p14:tracePt t="165595" x="7908925" y="5646738"/>
          <p14:tracePt t="165602" x="7902575" y="5635625"/>
          <p14:tracePt t="165610" x="7878763" y="5611813"/>
          <p14:tracePt t="165617" x="7837488" y="5576888"/>
          <p14:tracePt t="165626" x="7796213" y="5529263"/>
          <p14:tracePt t="165633" x="7732713" y="5465763"/>
          <p14:tracePt t="165642" x="7656513" y="5400675"/>
          <p14:tracePt t="165651" x="7567613" y="5311775"/>
          <p14:tracePt t="165656" x="7456488" y="5194300"/>
          <p14:tracePt t="165664" x="7339013" y="5083175"/>
          <p14:tracePt t="165672" x="7215188" y="4976813"/>
          <p14:tracePt t="165680" x="7097713" y="4865688"/>
          <p14:tracePt t="165687" x="6969125" y="4741863"/>
          <p14:tracePt t="165695" x="6821488" y="4630738"/>
          <p14:tracePt t="165704" x="6645275" y="4524375"/>
          <p14:tracePt t="165711" x="6492875" y="4437063"/>
          <p14:tracePt t="165718" x="6281738" y="4337050"/>
          <p14:tracePt t="165726" x="6075363" y="4267200"/>
          <p14:tracePt t="165735" x="5857875" y="4189413"/>
          <p14:tracePt t="165742" x="5599113" y="4130675"/>
          <p14:tracePt t="165750" x="5329238" y="4089400"/>
          <p14:tracePt t="165757" x="5041900" y="4067175"/>
          <p14:tracePt t="165766" x="4759325" y="4037013"/>
          <p14:tracePt t="165773" x="4454525" y="4025900"/>
          <p14:tracePt t="165781" x="4217988" y="4025900"/>
          <p14:tracePt t="165789" x="3995738" y="4025900"/>
          <p14:tracePt t="165797" x="3789363" y="4030663"/>
          <p14:tracePt t="165804" x="3619500" y="4060825"/>
          <p14:tracePt t="165813" x="3478213" y="4102100"/>
          <p14:tracePt t="165819" x="3313113" y="4154488"/>
          <p14:tracePt t="165827" x="3208338" y="4202113"/>
          <p14:tracePt t="165835" x="3078163" y="4248150"/>
          <p14:tracePt t="165844" x="2960688" y="4319588"/>
          <p14:tracePt t="165850" x="2867025" y="4371975"/>
          <p14:tracePt t="165858" x="2743200" y="4454525"/>
          <p14:tracePt t="165866" x="2649538" y="4513263"/>
          <p14:tracePt t="165874" x="2544763" y="4589463"/>
          <p14:tracePt t="165881" x="2444750" y="4654550"/>
          <p14:tracePt t="165890" x="2327275" y="4737100"/>
          <p14:tracePt t="165904" x="2251075" y="4800600"/>
          <p14:tracePt t="165906" x="2185988" y="4865688"/>
          <p14:tracePt t="165912" x="2127250" y="4930775"/>
          <p14:tracePt t="165920" x="2092325" y="4989513"/>
          <p14:tracePt t="165928" x="2062163" y="5035550"/>
          <p14:tracePt t="165937" x="2027238" y="5100638"/>
          <p14:tracePt t="165943" x="2009775" y="5141913"/>
          <p14:tracePt t="165951" x="1992313" y="5183188"/>
          <p14:tracePt t="165959" x="1979613" y="5224463"/>
          <p14:tracePt t="165967" x="1962150" y="5276850"/>
          <p14:tracePt t="165975" x="1957388" y="5311775"/>
          <p14:tracePt t="165983" x="1951038" y="5359400"/>
          <p14:tracePt t="165990" x="1944688" y="5400675"/>
          <p14:tracePt t="165998" x="1944688" y="5459413"/>
          <p14:tracePt t="166005" x="1944688" y="5529263"/>
          <p14:tracePt t="166013" x="1944688" y="5588000"/>
          <p14:tracePt t="166021" x="1944688" y="5659438"/>
          <p14:tracePt t="166029" x="1951038" y="5729288"/>
          <p14:tracePt t="166038" x="1974850" y="5770563"/>
          <p14:tracePt t="166044" x="1992313" y="5811838"/>
          <p14:tracePt t="166053" x="2003425" y="5835650"/>
          <p14:tracePt t="166060" x="2016125" y="5859463"/>
          <p14:tracePt t="166068" x="2020888" y="5870575"/>
          <p14:tracePt t="166075" x="2033588" y="5888038"/>
          <p14:tracePt t="166083" x="2051050" y="5900738"/>
          <p14:tracePt t="166092" x="2079625" y="5905500"/>
          <p14:tracePt t="166099" x="2120900" y="5911850"/>
          <p14:tracePt t="166107" x="2192338" y="5929313"/>
          <p14:tracePt t="166114" x="2279650" y="5929313"/>
          <p14:tracePt t="166122" x="2386013" y="5929313"/>
          <p14:tracePt t="166130" x="2508250" y="5929313"/>
          <p14:tracePt t="166137" x="2649538" y="5922963"/>
          <p14:tracePt t="166145" x="2843213" y="5900738"/>
          <p14:tracePt t="166153" x="3049588" y="5876925"/>
          <p14:tracePt t="166161" x="3236913" y="5853113"/>
          <p14:tracePt t="166168" x="3408363" y="5835650"/>
          <p14:tracePt t="166177" x="3602038" y="5800725"/>
          <p14:tracePt t="166184" x="3736975" y="5770563"/>
          <p14:tracePt t="166192" x="3871913" y="5741988"/>
          <p14:tracePt t="166201" x="3954463" y="5711825"/>
          <p14:tracePt t="166207" x="4024313" y="5694363"/>
          <p14:tracePt t="166215" x="4065588" y="5683250"/>
          <p14:tracePt t="166223" x="4100513" y="5659438"/>
          <p14:tracePt t="166231" x="4154488" y="5635625"/>
          <p14:tracePt t="166238" x="4189413" y="5607050"/>
          <p14:tracePt t="166248" x="4224338" y="5583238"/>
          <p14:tracePt t="166254" x="4271963" y="5541963"/>
          <p14:tracePt t="166262" x="4324350" y="5507038"/>
          <p14:tracePt t="166269" x="4359275" y="5453063"/>
          <p14:tracePt t="166277" x="4406900" y="5407025"/>
          <p14:tracePt t="166286" x="4435475" y="5353050"/>
          <p14:tracePt t="166293" x="4465638" y="5307013"/>
          <p14:tracePt t="166300" x="4489450" y="5283200"/>
          <p14:tracePt t="166308" x="4494213" y="5248275"/>
          <p14:tracePt t="166317" x="4500563" y="5235575"/>
          <p14:tracePt t="166324" x="4500563" y="5211763"/>
          <p14:tracePt t="166331" x="4500563" y="5189538"/>
          <p14:tracePt t="166339" x="4500563" y="5172075"/>
          <p14:tracePt t="166347" x="4500563" y="5148263"/>
          <p14:tracePt t="166355" x="4500563" y="5124450"/>
          <p14:tracePt t="166362" x="4489450" y="5100638"/>
          <p14:tracePt t="166371" x="4471988" y="5065713"/>
          <p14:tracePt t="166378" x="4448175" y="5030788"/>
          <p14:tracePt t="166386" x="4424363" y="4995863"/>
          <p14:tracePt t="166394" x="4400550" y="4972050"/>
          <p14:tracePt t="166401" x="4354513" y="4924425"/>
          <p14:tracePt t="166409" x="4300538" y="4895850"/>
          <p14:tracePt t="166417" x="4224338" y="4854575"/>
          <p14:tracePt t="166425" x="4137025" y="4837113"/>
          <p14:tracePt t="166432" x="4024313" y="4813300"/>
          <p14:tracePt t="166440" x="3895725" y="4789488"/>
          <p14:tracePt t="166448" x="3778250" y="4772025"/>
          <p14:tracePt t="166457" x="3684588" y="4772025"/>
          <p14:tracePt t="166463" x="3584575" y="4772025"/>
          <p14:tracePt t="166471" x="3490913" y="4772025"/>
          <p14:tracePt t="166480" x="3390900" y="4772025"/>
          <p14:tracePt t="166487" x="3313113" y="4783138"/>
          <p14:tracePt t="166494" x="3225800" y="4800600"/>
          <p14:tracePt t="166502" x="3132138" y="4818063"/>
          <p14:tracePt t="166510" x="3055938" y="4830763"/>
          <p14:tracePt t="166519" x="2990850" y="4854575"/>
          <p14:tracePt t="166525" x="2932113" y="4872038"/>
          <p14:tracePt t="166534" x="2890838" y="4883150"/>
          <p14:tracePt t="166541" x="2849563" y="4889500"/>
          <p14:tracePt t="166549" x="2825750" y="4913313"/>
          <p14:tracePt t="166556" x="2790825" y="4924425"/>
          <p14:tracePt t="166565" x="2755900" y="4954588"/>
          <p14:tracePt t="166573" x="2725738" y="4976813"/>
          <p14:tracePt t="166580" x="2703513" y="5000625"/>
          <p14:tracePt t="166589" x="2673350" y="5035550"/>
          <p14:tracePt t="166595" x="2662238" y="5048250"/>
          <p14:tracePt t="166604" x="2649538" y="5072063"/>
          <p14:tracePt t="166611" x="2638425" y="5089525"/>
          <p14:tracePt t="166620" x="2638425" y="5113338"/>
          <p14:tracePt t="166626" x="2632075" y="5130800"/>
          <p14:tracePt t="166634" x="2625725" y="5153025"/>
          <p14:tracePt t="166642" x="2620963" y="5172075"/>
          <p14:tracePt t="166650" x="2620963" y="5194300"/>
          <p14:tracePt t="166657" x="2620963" y="5218113"/>
          <p14:tracePt t="166665" x="2620963" y="5241925"/>
          <p14:tracePt t="166674" x="2620963" y="5259388"/>
          <p14:tracePt t="166681" x="2614613" y="5283200"/>
          <p14:tracePt t="166688" x="2614613" y="5300663"/>
          <p14:tracePt t="166696" x="2614613" y="5318125"/>
          <p14:tracePt t="166705" x="2614613" y="5324475"/>
          <p14:tracePt t="166712" x="2620963" y="5341938"/>
          <p14:tracePt t="166719" x="2620963" y="5353050"/>
          <p14:tracePt t="166727" x="2632075" y="5365750"/>
          <p14:tracePt t="166735" x="2632075" y="5370513"/>
          <p14:tracePt t="166743" x="2632075" y="5383213"/>
          <p14:tracePt t="166750" x="2638425" y="5383213"/>
          <p14:tracePt t="166758" x="2644775" y="5389563"/>
          <p14:tracePt t="166766" x="2644775" y="5400675"/>
          <p14:tracePt t="166783" x="2655888" y="5400675"/>
          <p14:tracePt t="166789" x="2667000" y="5418138"/>
          <p14:tracePt t="166797" x="2673350" y="5418138"/>
          <p14:tracePt t="166805" x="2679700" y="5435600"/>
          <p14:tracePt t="166813" x="2697163" y="5448300"/>
          <p14:tracePt t="166820" x="2714625" y="5459413"/>
          <p14:tracePt t="166828" x="2738438" y="5459413"/>
          <p14:tracePt t="166838" x="2762250" y="5483225"/>
          <p14:tracePt t="166844" x="2784475" y="5494338"/>
          <p14:tracePt t="166851" x="2801938" y="5500688"/>
          <p14:tracePt t="166860" x="2825750" y="5511800"/>
          <p14:tracePt t="166868" x="2838450" y="5518150"/>
          <p14:tracePt t="166875" x="2849563" y="5518150"/>
          <p14:tracePt t="166882" x="2860675" y="5524500"/>
          <p14:tracePt t="166891" x="2873375" y="5529263"/>
          <p14:tracePt t="166898" x="2884488" y="5529263"/>
          <p14:tracePt t="166906" x="2884488" y="5535613"/>
          <p14:tracePt t="166913" x="2908300" y="5535613"/>
          <p14:tracePt t="166922" x="2914650" y="5535613"/>
          <p14:tracePt t="166929" x="2925763" y="5541963"/>
          <p14:tracePt t="166937" x="2938463" y="5546725"/>
          <p14:tracePt t="166944" x="2949575" y="5553075"/>
          <p14:tracePt t="166953" x="2967038" y="5553075"/>
          <p14:tracePt t="166960" x="2979738" y="5553075"/>
          <p14:tracePt t="166968" x="2997200" y="5553075"/>
          <p14:tracePt t="166975" x="3014663" y="5553075"/>
          <p14:tracePt t="166983" x="3038475" y="5553075"/>
          <p14:tracePt t="166991" x="3067050" y="5553075"/>
          <p14:tracePt t="166999" x="3090863" y="5559425"/>
          <p14:tracePt t="167007" x="3119438" y="5559425"/>
          <p14:tracePt t="167015" x="3143250" y="5559425"/>
          <p14:tracePt t="167022" x="3160713" y="5559425"/>
          <p14:tracePt t="167030" x="3173413" y="5559425"/>
          <p14:tracePt t="167038" x="3184525" y="5559425"/>
          <p14:tracePt t="167045" x="3190875" y="5559425"/>
          <p14:tracePt t="167053" x="3201988" y="5559425"/>
          <p14:tracePt t="167061" x="3208338" y="5559425"/>
          <p14:tracePt t="167069" x="3214688" y="5559425"/>
          <p14:tracePt t="167076" x="3219450" y="5559425"/>
          <p14:tracePt t="167084" x="3219450" y="5553075"/>
          <p14:tracePt t="167104" x="3232150" y="5546725"/>
          <p14:tracePt t="167108" x="3236913" y="5546725"/>
          <p14:tracePt t="167123" x="3243263" y="5546725"/>
          <p14:tracePt t="167131" x="3249613" y="5541963"/>
          <p14:tracePt t="167139" x="3249613" y="5535613"/>
          <p14:tracePt t="167146" x="3260725" y="5529263"/>
          <p14:tracePt t="167154" x="3273425" y="5529263"/>
          <p14:tracePt t="167162" x="3273425" y="5524500"/>
          <p14:tracePt t="167169" x="3278188" y="5511800"/>
          <p14:tracePt t="167177" x="3284538" y="5511800"/>
          <p14:tracePt t="167185" x="3290888" y="5500688"/>
          <p14:tracePt t="167193" x="3290888" y="5494338"/>
          <p14:tracePt t="167202" x="3295650" y="5487988"/>
          <p14:tracePt t="167208" x="3302000" y="5470525"/>
          <p14:tracePt t="167216" x="3302000" y="5448300"/>
          <p14:tracePt t="167224" x="3313113" y="5429250"/>
          <p14:tracePt t="167231" x="3313113" y="5411788"/>
          <p14:tracePt t="167239" x="3313113" y="5383213"/>
          <p14:tracePt t="167247" x="3313113" y="5348288"/>
          <p14:tracePt t="167255" x="3313113" y="5318125"/>
          <p14:tracePt t="167262" x="3313113" y="5307013"/>
          <p14:tracePt t="167270" x="3308350" y="5272088"/>
          <p14:tracePt t="167278" x="3295650" y="5241925"/>
          <p14:tracePt t="167286" x="3284538" y="5218113"/>
          <p14:tracePt t="167294" x="3267075" y="5189538"/>
          <p14:tracePt t="167301" x="3243263" y="5153025"/>
          <p14:tracePt t="167310" x="3225800" y="5130800"/>
          <p14:tracePt t="167317" x="3195638" y="5113338"/>
          <p14:tracePt t="167325" x="3167063" y="5089525"/>
          <p14:tracePt t="167332" x="3136900" y="5072063"/>
          <p14:tracePt t="167340" x="3101975" y="5054600"/>
          <p14:tracePt t="167348" x="3073400" y="5035550"/>
          <p14:tracePt t="167356" x="3032125" y="5030788"/>
          <p14:tracePt t="167363" x="3001963" y="5030788"/>
          <p14:tracePt t="167371" x="2960688" y="5030788"/>
          <p14:tracePt t="167379" x="2932113" y="5030788"/>
          <p14:tracePt t="167387" x="2879725" y="5024438"/>
          <p14:tracePt t="167394" x="2838450" y="5024438"/>
          <p14:tracePt t="167403" x="2790825" y="5024438"/>
          <p14:tracePt t="167410" x="2749550" y="5024438"/>
          <p14:tracePt t="167418" x="2720975" y="5024438"/>
          <p14:tracePt t="167425" x="2673350" y="5041900"/>
          <p14:tracePt t="167433" x="2655888" y="5041900"/>
          <p14:tracePt t="167441" x="2632075" y="5048250"/>
          <p14:tracePt t="167450" x="2608263" y="5065713"/>
          <p14:tracePt t="167457" x="2586038" y="5065713"/>
          <p14:tracePt t="167464" x="2566988" y="5076825"/>
          <p14:tracePt t="167472" x="2544763" y="5094288"/>
          <p14:tracePt t="167481" x="2527300" y="5106988"/>
          <p14:tracePt t="167487" x="2508250" y="5118100"/>
          <p14:tracePt t="167495" x="2497138" y="5130800"/>
          <p14:tracePt t="167504" x="2497138" y="5148263"/>
          <p14:tracePt t="167511" x="2486025" y="5153025"/>
          <p14:tracePt t="167519" x="2479675" y="5165725"/>
          <p14:tracePt t="167526" x="2473325" y="5183188"/>
          <p14:tracePt t="167535" x="2468563" y="5194300"/>
          <p14:tracePt t="167542" x="2462213" y="5200650"/>
          <p14:tracePt t="167550" x="2455863" y="5218113"/>
          <p14:tracePt t="167557" x="2449513" y="5235575"/>
          <p14:tracePt t="167565" x="2449513" y="5259388"/>
          <p14:tracePt t="167573" x="2449513" y="5272088"/>
          <p14:tracePt t="167581" x="2449513" y="5283200"/>
          <p14:tracePt t="167589" x="2449513" y="5307013"/>
          <p14:tracePt t="167596" x="2449513" y="5318125"/>
          <p14:tracePt t="167605" x="2449513" y="5335588"/>
          <p14:tracePt t="167612" x="2449513" y="5359400"/>
          <p14:tracePt t="167619" x="2462213" y="5383213"/>
          <p14:tracePt t="167627" x="2468563" y="5407025"/>
          <p14:tracePt t="167635" x="2473325" y="5424488"/>
          <p14:tracePt t="167643" x="2479675" y="5453063"/>
          <p14:tracePt t="167650" x="2490788" y="5470525"/>
          <p14:tracePt t="167658" x="2503488" y="5494338"/>
          <p14:tracePt t="167666" x="2527300" y="5518150"/>
          <p14:tracePt t="167675" x="2549525" y="5535613"/>
          <p14:tracePt t="167682" x="2586038" y="5565775"/>
          <p14:tracePt t="167689" x="2625725" y="5594350"/>
          <p14:tracePt t="167697" x="2679700" y="5618163"/>
          <p14:tracePt t="167705" x="2749550" y="5635625"/>
          <p14:tracePt t="167712" x="2820988" y="5646738"/>
          <p14:tracePt t="167720" x="2901950" y="5665788"/>
          <p14:tracePt t="167728" x="2997200" y="5670550"/>
          <p14:tracePt t="167736" x="3084513" y="5683250"/>
          <p14:tracePt t="167743" x="3195638" y="5688013"/>
          <p14:tracePt t="167751" x="3302000" y="5688013"/>
          <p14:tracePt t="167759" x="3436938" y="5700713"/>
          <p14:tracePt t="167767" x="3595688" y="5700713"/>
          <p14:tracePt t="167775" x="3760788" y="5700713"/>
          <p14:tracePt t="167783" x="3965575" y="5694363"/>
          <p14:tracePt t="167790" x="4130675" y="5670550"/>
          <p14:tracePt t="167798" x="4341813" y="5646738"/>
          <p14:tracePt t="167807" x="4548188" y="5624513"/>
          <p14:tracePt t="167813" x="4759325" y="5588000"/>
          <p14:tracePt t="167822" x="5018088" y="5541963"/>
          <p14:tracePt t="167829" x="5287963" y="5487988"/>
          <p14:tracePt t="167838" x="5581650" y="5435600"/>
          <p14:tracePt t="167844" x="5875338" y="5365750"/>
          <p14:tracePt t="167852" x="6151563" y="5300663"/>
          <p14:tracePt t="167860" x="6427788" y="5224463"/>
          <p14:tracePt t="167868" x="6638925" y="5135563"/>
          <p14:tracePt t="167875" x="6751638" y="5076825"/>
          <p14:tracePt t="167883" x="6815138" y="5030788"/>
          <p14:tracePt t="167892" x="6856413" y="4989513"/>
          <p14:tracePt t="167899" x="6873875" y="4954588"/>
          <p14:tracePt t="167906" x="6892925" y="4900613"/>
          <p14:tracePt t="167914" x="6904038" y="4859338"/>
          <p14:tracePt t="167922" x="6904038" y="4813300"/>
          <p14:tracePt t="167930" x="6904038" y="4759325"/>
          <p14:tracePt t="167937" x="6897688" y="4713288"/>
          <p14:tracePt t="167945" x="6880225" y="4660900"/>
          <p14:tracePt t="167954" x="6856413" y="4613275"/>
          <p14:tracePt t="167961" x="6834188" y="4560888"/>
          <p14:tracePt t="167968" x="6804025" y="4519613"/>
          <p14:tracePt t="167977" x="6769100" y="4471988"/>
          <p14:tracePt t="168001" x="6634163" y="4360863"/>
          <p14:tracePt t="168007" x="6569075" y="4330700"/>
          <p14:tracePt t="168015" x="6499225" y="4306888"/>
          <p14:tracePt t="168023" x="6427788" y="4284663"/>
          <p14:tracePt t="168032" x="6357938" y="4271963"/>
          <p14:tracePt t="168038" x="6286500" y="4267200"/>
          <p14:tracePt t="168047" x="6240463" y="4267200"/>
          <p14:tracePt t="168054" x="6181725" y="4267200"/>
          <p14:tracePt t="168061" x="6127750" y="4267200"/>
          <p14:tracePt t="168070" x="6081713" y="4267200"/>
          <p14:tracePt t="168077" x="6027738" y="4267200"/>
          <p14:tracePt t="168086" x="5964238" y="4267200"/>
          <p14:tracePt t="168094" x="5910263" y="4284663"/>
          <p14:tracePt t="168100" x="5840413" y="4295775"/>
          <p14:tracePt t="168109" x="5781675" y="4313238"/>
          <p14:tracePt t="168116" x="5729288" y="4337050"/>
          <p14:tracePt t="168125" x="5657850" y="4360863"/>
          <p14:tracePt t="168131" x="5594350" y="4371975"/>
          <p14:tracePt t="168139" x="5511800" y="4406900"/>
          <p14:tracePt t="168147" x="5440363" y="4430713"/>
          <p14:tracePt t="168155" x="5370513" y="4460875"/>
          <p14:tracePt t="168162" x="5311775" y="4495800"/>
          <p14:tracePt t="168172" x="5246688" y="4519613"/>
          <p14:tracePt t="168178" x="5205413" y="4537075"/>
          <p14:tracePt t="168187" x="5170488" y="4554538"/>
          <p14:tracePt t="168193" x="5153025" y="4565650"/>
          <p14:tracePt t="168201" x="5129213" y="4583113"/>
          <p14:tracePt t="168209" x="5111750" y="4595813"/>
          <p14:tracePt t="168217" x="5094288" y="4624388"/>
          <p14:tracePt t="168224" x="5064125" y="4641850"/>
          <p14:tracePt t="168232" x="5029200" y="4672013"/>
          <p14:tracePt t="168240" x="5018088" y="4689475"/>
          <p14:tracePt t="168248" x="4994275" y="4713288"/>
          <p14:tracePt t="168256" x="4976813" y="4737100"/>
          <p14:tracePt t="168264" x="4959350" y="4772025"/>
          <p14:tracePt t="168271" x="4941888" y="4795838"/>
          <p14:tracePt t="168279" x="4929188" y="4830763"/>
          <p14:tracePt t="168287" x="4924425" y="4854575"/>
          <p14:tracePt t="168294" x="4924425" y="4883150"/>
          <p14:tracePt t="168302" x="4918075" y="4913313"/>
          <p14:tracePt t="168310" x="4911725" y="4937125"/>
          <p14:tracePt t="168318" x="4911725" y="4972050"/>
          <p14:tracePt t="168325" x="4911725" y="4989513"/>
          <p14:tracePt t="168333" x="4911725" y="5013325"/>
          <p14:tracePt t="168341" x="4911725" y="5041900"/>
          <p14:tracePt t="168349" x="4911725" y="5065713"/>
          <p14:tracePt t="168356" x="4924425" y="5094288"/>
          <p14:tracePt t="168364" x="4929188" y="5118100"/>
          <p14:tracePt t="168372" x="4946650" y="5153025"/>
          <p14:tracePt t="168380" x="4965700" y="5176838"/>
          <p14:tracePt t="168388" x="4983163" y="5211763"/>
          <p14:tracePt t="168395" x="5000625" y="5230813"/>
          <p14:tracePt t="168403" x="5035550" y="5259388"/>
          <p14:tracePt t="168411" x="5100638" y="5283200"/>
          <p14:tracePt t="168418" x="5176838" y="5307013"/>
          <p14:tracePt t="168426" x="5276850" y="5311775"/>
          <p14:tracePt t="168434" x="5411788" y="5324475"/>
          <p14:tracePt t="168443" x="5575300" y="5335588"/>
          <p14:tracePt t="168450" x="5740400" y="5335588"/>
          <p14:tracePt t="168457" x="5881688" y="5335588"/>
          <p14:tracePt t="168465" x="5988050" y="5335588"/>
          <p14:tracePt t="168474" x="6057900" y="5318125"/>
          <p14:tracePt t="168481" x="6116638" y="5307013"/>
          <p14:tracePt t="168488" x="6151563" y="5300663"/>
          <p14:tracePt t="168496" x="6157913" y="5294313"/>
          <p14:tracePt t="168575" x="6151563" y="5283200"/>
          <p14:tracePt t="168581" x="6140450" y="5272088"/>
          <p14:tracePt t="168589" x="6110288" y="5253038"/>
          <p14:tracePt t="168597" x="6086475" y="5248275"/>
          <p14:tracePt t="168605" x="6027738" y="5230813"/>
          <p14:tracePt t="168613" x="5957888" y="5224463"/>
          <p14:tracePt t="168621" x="5888038" y="5218113"/>
          <p14:tracePt t="168628" x="5816600" y="5218113"/>
          <p14:tracePt t="168636" x="5757863" y="5218113"/>
          <p14:tracePt t="168643" x="5711825" y="5224463"/>
          <p14:tracePt t="168651" x="5688013" y="5230813"/>
          <p14:tracePt t="168659" x="5657850" y="5253038"/>
          <p14:tracePt t="168668" x="5646738" y="5259388"/>
          <p14:tracePt t="168674" x="5629275" y="5272088"/>
          <p14:tracePt t="168682" x="5616575" y="5294313"/>
          <p14:tracePt t="168690" x="5605463" y="5311775"/>
          <p14:tracePt t="168698" x="5594350" y="5330825"/>
          <p14:tracePt t="168705" x="5588000" y="5348288"/>
          <p14:tracePt t="168713" x="5581650" y="5359400"/>
          <p14:tracePt t="168722" x="5581650" y="5376863"/>
          <p14:tracePt t="168729" x="5575300" y="5389563"/>
          <p14:tracePt t="168737" x="5575300" y="5394325"/>
          <p14:tracePt t="168744" x="5575300" y="5400675"/>
          <p14:tracePt t="168753" x="5575300" y="5411788"/>
          <p14:tracePt t="168767" x="5575300" y="5418138"/>
          <p14:tracePt t="168775" x="5575300" y="5424488"/>
          <p14:tracePt t="168783" x="5575300" y="5429250"/>
          <p14:tracePt t="169070" x="5570538" y="5411788"/>
          <p14:tracePt t="169078" x="5553075" y="5376863"/>
          <p14:tracePt t="169086" x="5540375" y="5341938"/>
          <p14:tracePt t="169093" x="5511800" y="5300663"/>
          <p14:tracePt t="169101" x="5481638" y="5253038"/>
          <p14:tracePt t="169110" x="5446713" y="5200650"/>
          <p14:tracePt t="169117" x="5399088" y="5148263"/>
          <p14:tracePt t="169124" x="5322888" y="5089525"/>
          <p14:tracePt t="169133" x="5229225" y="5030788"/>
          <p14:tracePt t="169141" x="5070475" y="4941888"/>
          <p14:tracePt t="169148" x="4883150" y="4859338"/>
          <p14:tracePt t="169155" x="4706938" y="4813300"/>
          <p14:tracePt t="169163" x="4465638" y="4748213"/>
          <p14:tracePt t="169172" x="4259263" y="4724400"/>
          <p14:tracePt t="169180" x="4037013" y="4713288"/>
          <p14:tracePt t="169186" x="3819525" y="4713288"/>
          <p14:tracePt t="169195" x="3630613" y="4719638"/>
          <p14:tracePt t="169202" x="3478213" y="4741863"/>
          <p14:tracePt t="169210" x="3384550" y="4765675"/>
          <p14:tracePt t="169220" x="3308350" y="4795838"/>
          <p14:tracePt t="169225" x="3249613" y="4830763"/>
          <p14:tracePt t="169234" x="3195638" y="4859338"/>
          <p14:tracePt t="169241" x="3136900" y="4895850"/>
          <p14:tracePt t="169250" x="3101975" y="4941888"/>
          <p14:tracePt t="169256" x="3073400" y="4989513"/>
          <p14:tracePt t="169265" x="3043238" y="5048250"/>
          <p14:tracePt t="169272" x="3001963" y="5113338"/>
          <p14:tracePt t="169280" x="2973388" y="5183188"/>
          <p14:tracePt t="169287" x="2949575" y="5253038"/>
          <p14:tracePt t="169295" x="2925763" y="5335588"/>
          <p14:tracePt t="169304" x="2908300" y="5394325"/>
          <p14:tracePt t="169311" x="2901950" y="5465763"/>
          <p14:tracePt t="169318" x="2901950" y="5507038"/>
          <p14:tracePt t="169326" x="2901950" y="5546725"/>
          <p14:tracePt t="169335" x="2901950" y="5588000"/>
          <p14:tracePt t="169342" x="2914650" y="5629275"/>
          <p14:tracePt t="169349" x="2925763" y="5653088"/>
          <p14:tracePt t="169357" x="2938463" y="5670550"/>
          <p14:tracePt t="169365" x="2955925" y="5688013"/>
          <p14:tracePt t="169373" x="2967038" y="5694363"/>
          <p14:tracePt t="169380" x="2984500" y="5694363"/>
          <p14:tracePt t="169389" x="3032125" y="5700713"/>
          <p14:tracePt t="169396" x="3101975" y="5705475"/>
          <p14:tracePt t="169404" x="3208338" y="5705475"/>
          <p14:tracePt t="169411" x="3343275" y="5700713"/>
          <p14:tracePt t="169420" x="3536950" y="5683250"/>
          <p14:tracePt t="169427" x="3689350" y="5646738"/>
          <p14:tracePt t="169435" x="3806825" y="5624513"/>
          <p14:tracePt t="169450" x="3895725" y="5600700"/>
          <p14:tracePt t="169451" x="3965575" y="5565775"/>
          <p14:tracePt t="169458" x="4013200" y="5541963"/>
          <p14:tracePt t="169466" x="4030663" y="5535613"/>
          <p14:tracePt t="169474" x="4030663" y="5529263"/>
          <p14:tracePt t="169481" x="4030663" y="5524500"/>
          <p14:tracePt t="169498" x="4030663" y="5518150"/>
          <p14:tracePt t="169505" x="4030663" y="5507038"/>
          <p14:tracePt t="169512" x="4030663" y="5487988"/>
          <p14:tracePt t="169520" x="4030663" y="5476875"/>
          <p14:tracePt t="169528" x="4030663" y="5453063"/>
          <p14:tracePt t="169536" x="4019550" y="5429250"/>
          <p14:tracePt t="169544" x="4006850" y="5407025"/>
          <p14:tracePt t="169551" x="3978275" y="5359400"/>
          <p14:tracePt t="169559" x="3930650" y="5311775"/>
          <p14:tracePt t="169567" x="3871913" y="5265738"/>
          <p14:tracePt t="169574" x="3778250" y="5224463"/>
          <p14:tracePt t="169583" x="3648075" y="5176838"/>
          <p14:tracePt t="169590" x="3490913" y="5135563"/>
          <p14:tracePt t="169598" x="3325813" y="5094288"/>
          <p14:tracePt t="169605" x="3184525" y="5083175"/>
          <p14:tracePt t="169613" x="3073400" y="5065713"/>
          <p14:tracePt t="169622" x="2973388" y="5065713"/>
          <p14:tracePt t="169629" x="2897188" y="5065713"/>
          <p14:tracePt t="169638" x="2825750" y="5065713"/>
          <p14:tracePt t="169644" x="2773363" y="5065713"/>
          <p14:tracePt t="169652" x="2755900" y="5072063"/>
          <p14:tracePt t="169660" x="2738438" y="5076825"/>
          <p14:tracePt t="169668" x="2725738" y="5083175"/>
          <p14:tracePt t="169675" x="2714625" y="5094288"/>
          <p14:tracePt t="169683" x="2708275" y="5106988"/>
          <p14:tracePt t="169692" x="2708275" y="5113338"/>
          <p14:tracePt t="169699" x="2703513" y="5124450"/>
          <p14:tracePt t="169706" x="2697163" y="5141913"/>
          <p14:tracePt t="169714" x="2697163" y="5159375"/>
          <p14:tracePt t="169723" x="2697163" y="5172075"/>
          <p14:tracePt t="169730" x="2697163" y="5189538"/>
          <p14:tracePt t="169737" x="2697163" y="5211763"/>
          <p14:tracePt t="169745" x="2703513" y="5224463"/>
          <p14:tracePt t="169753" x="2714625" y="5248275"/>
          <p14:tracePt t="169761" x="2725738" y="5272088"/>
          <p14:tracePt t="169768" x="2743200" y="5289550"/>
          <p14:tracePt t="169777" x="2767013" y="5300663"/>
          <p14:tracePt t="169784" x="2797175" y="5318125"/>
          <p14:tracePt t="169792" x="2849563" y="5324475"/>
          <p14:tracePt t="169799" x="2908300" y="5330825"/>
          <p14:tracePt t="169807" x="2967038" y="5335588"/>
          <p14:tracePt t="169815" x="3008313" y="5335588"/>
          <p14:tracePt t="169824" x="3032125" y="5335588"/>
          <p14:tracePt t="169831" x="3043238" y="5341938"/>
          <p14:tracePt t="169909" x="3032125" y="5330825"/>
          <p14:tracePt t="169916" x="3001963" y="5307013"/>
          <p14:tracePt t="169925" x="2943225" y="5265738"/>
          <p14:tracePt t="169931" x="2838450" y="5224463"/>
          <p14:tracePt t="169940" x="2679700" y="5183188"/>
          <p14:tracePt t="169947" x="2486025" y="5148263"/>
          <p14:tracePt t="169955" x="2332038" y="5124450"/>
          <p14:tracePt t="169962" x="2203450" y="5106988"/>
          <p14:tracePt t="169971" x="2103438" y="5100638"/>
          <p14:tracePt t="169978" x="2044700" y="5100638"/>
          <p14:tracePt t="169986" x="2020888" y="5100638"/>
          <p14:tracePt t="169993" x="2016125" y="5100638"/>
          <p14:tracePt t="170001" x="2009775" y="5100638"/>
          <p14:tracePt t="170017" x="2003425" y="5100638"/>
          <p14:tracePt t="170025" x="2003425" y="5106988"/>
          <p14:tracePt t="170032" x="2003425" y="5113338"/>
          <p14:tracePt t="170040" x="2003425" y="5118100"/>
          <p14:tracePt t="170048" x="2003425" y="5141913"/>
          <p14:tracePt t="170055" x="2003425" y="5159375"/>
          <p14:tracePt t="170063" x="2003425" y="5194300"/>
          <p14:tracePt t="170071" x="2003425" y="5224463"/>
          <p14:tracePt t="170079" x="2027238" y="5272088"/>
          <p14:tracePt t="170086" x="2051050" y="5311775"/>
          <p14:tracePt t="170094" x="2079625" y="5348288"/>
          <p14:tracePt t="170102" x="2114550" y="5376863"/>
          <p14:tracePt t="170110" x="2168525" y="5418138"/>
          <p14:tracePt t="170117" x="2255838" y="5448300"/>
          <p14:tracePt t="170125" x="2368550" y="5476875"/>
          <p14:tracePt t="170133" x="2538413" y="5494338"/>
          <p14:tracePt t="170141" x="2725738" y="5518150"/>
          <p14:tracePt t="170149" x="2897188" y="5529263"/>
          <p14:tracePt t="170158" x="3038475" y="5529263"/>
          <p14:tracePt t="170165" x="3132138" y="5529263"/>
          <p14:tracePt t="170173" x="3184525" y="5529263"/>
          <p14:tracePt t="170179" x="3195638" y="5524500"/>
          <p14:tracePt t="170187" x="3208338" y="5518150"/>
          <p14:tracePt t="170234" x="3208338" y="5511800"/>
          <p14:tracePt t="170242" x="3201988" y="5507038"/>
          <p14:tracePt t="170249" x="3190875" y="5500688"/>
          <p14:tracePt t="170257" x="3173413" y="5483225"/>
          <p14:tracePt t="170265" x="3136900" y="5459413"/>
          <p14:tracePt t="170273" x="3090863" y="5441950"/>
          <p14:tracePt t="170280" x="3038475" y="5407025"/>
          <p14:tracePt t="170288" x="2979738" y="5383213"/>
          <p14:tracePt t="170296" x="2925763" y="5365750"/>
          <p14:tracePt t="170304" x="2884488" y="5348288"/>
          <p14:tracePt t="170312" x="2867025" y="5341938"/>
          <p14:tracePt t="170319" x="2855913" y="5341938"/>
          <p14:tracePt t="170792" x="2873375" y="5341938"/>
          <p14:tracePt t="170801" x="2879725" y="5348288"/>
          <p14:tracePt t="170808" x="2901950" y="5353050"/>
          <p14:tracePt t="170816" x="2925763" y="5365750"/>
          <p14:tracePt t="170823" x="2967038" y="5370513"/>
          <p14:tracePt t="170831" x="3019425" y="5389563"/>
          <p14:tracePt t="170839" x="3101975" y="5411788"/>
          <p14:tracePt t="170847" x="3190875" y="5418138"/>
          <p14:tracePt t="170854" x="3313113" y="5435600"/>
          <p14:tracePt t="170862" x="3519488" y="5448300"/>
          <p14:tracePt t="170870" x="3784600" y="5476875"/>
          <p14:tracePt t="170878" x="4124325" y="5487988"/>
          <p14:tracePt t="170886" x="4559300" y="5487988"/>
          <p14:tracePt t="170893" x="5059363" y="5487988"/>
          <p14:tracePt t="170901" x="5599113" y="5465763"/>
          <p14:tracePt t="170910" x="6140450" y="5418138"/>
          <p14:tracePt t="170917" x="6680200" y="5370513"/>
          <p14:tracePt t="170924" x="7204075" y="5324475"/>
          <p14:tracePt t="170932" x="7615238" y="5253038"/>
          <p14:tracePt t="170941" x="7908925" y="5194300"/>
          <p14:tracePt t="170948" x="8061325" y="5165725"/>
          <p14:tracePt t="170956" x="8131175" y="5135563"/>
          <p14:tracePt t="170963" x="8143875" y="5130800"/>
          <p14:tracePt t="171033" x="8137525" y="5130800"/>
          <p14:tracePt t="171041" x="8120063" y="5130800"/>
          <p14:tracePt t="171049" x="8091488" y="5130800"/>
          <p14:tracePt t="171056" x="8032750" y="5130800"/>
          <p14:tracePt t="171068" x="7932738" y="5130800"/>
          <p14:tracePt t="171072" x="7796213" y="5141913"/>
          <p14:tracePt t="171080" x="7608888" y="5165725"/>
          <p14:tracePt t="171088" x="7404100" y="5183188"/>
          <p14:tracePt t="171095" x="7208838" y="5207000"/>
          <p14:tracePt t="171104" x="7069138" y="5218113"/>
          <p14:tracePt t="171110" x="6973888" y="5235575"/>
          <p14:tracePt t="171119" x="6927850" y="5241925"/>
          <p14:tracePt t="171126" x="6915150" y="5248275"/>
          <p14:tracePt t="171157" x="6915150" y="5224463"/>
          <p14:tracePt t="171165" x="6938963" y="5159375"/>
          <p14:tracePt t="171174" x="6980238" y="5072063"/>
          <p14:tracePt t="171180" x="7050088" y="4918075"/>
          <p14:tracePt t="171189" x="7132638" y="4730750"/>
          <p14:tracePt t="171196" x="7267575" y="4443413"/>
          <p14:tracePt t="171204" x="7456488" y="4148138"/>
          <p14:tracePt t="171211" x="7626350" y="3813175"/>
          <p14:tracePt t="171220" x="7802563" y="3467100"/>
          <p14:tracePt t="171227" x="7943850" y="3155950"/>
          <p14:tracePt t="171235" x="8050213" y="2873375"/>
          <p14:tracePt t="171242" x="8126413" y="2614613"/>
          <p14:tracePt t="171250" x="8172450" y="2414588"/>
          <p14:tracePt t="171258" x="8185150" y="2251075"/>
          <p14:tracePt t="171266" x="8185150" y="2157413"/>
          <p14:tracePt t="171273" x="8185150" y="2098675"/>
          <p14:tracePt t="171281" x="8185150" y="2062163"/>
          <p14:tracePt t="171321" x="8178800" y="2062163"/>
          <p14:tracePt t="171329" x="8167688" y="2109788"/>
          <p14:tracePt t="171336" x="8137525" y="2203450"/>
          <p14:tracePt t="171343" x="8091488" y="2333625"/>
          <p14:tracePt t="171351" x="8037513" y="2568575"/>
          <p14:tracePt t="171359" x="7974013" y="2827338"/>
          <p14:tracePt t="171367" x="7878763" y="3125788"/>
          <p14:tracePt t="171374" x="7796213" y="3419475"/>
          <p14:tracePt t="171384" x="7702550" y="3743325"/>
          <p14:tracePt t="171390" x="7580313" y="4008438"/>
          <p14:tracePt t="171398" x="7456488" y="4295775"/>
          <p14:tracePt t="171405" x="7356475" y="4524375"/>
          <p14:tracePt t="171413" x="7239000" y="4754563"/>
          <p14:tracePt t="171421" x="7145338" y="4930775"/>
          <p14:tracePt t="171429" x="7062788" y="5065713"/>
          <p14:tracePt t="171436" x="6986588" y="5218113"/>
          <p14:tracePt t="171444" x="6932613" y="5311775"/>
          <p14:tracePt t="171453" x="6886575" y="5370513"/>
          <p14:tracePt t="171460" x="6851650" y="5424488"/>
          <p14:tracePt t="171469" x="6810375" y="5470525"/>
          <p14:tracePt t="171475" x="6773863" y="5507038"/>
          <p14:tracePt t="171483" x="6734175" y="5535613"/>
          <p14:tracePt t="171492" x="6697663" y="5565775"/>
          <p14:tracePt t="171498" x="6645275" y="5594350"/>
          <p14:tracePt t="171507" x="6580188" y="5629275"/>
          <p14:tracePt t="171514" x="6516688" y="5670550"/>
          <p14:tracePt t="171522" x="6445250" y="5705475"/>
          <p14:tracePt t="171530" x="6362700" y="5735638"/>
          <p14:tracePt t="171537" x="6281738" y="5776913"/>
          <p14:tracePt t="171545" x="6199188" y="5811838"/>
          <p14:tracePt t="171553" x="6122988" y="5835650"/>
          <p14:tracePt t="171561" x="6040438" y="5859463"/>
          <p14:tracePt t="171568" x="5964238" y="5864225"/>
          <p14:tracePt t="171576" x="5899150" y="5870575"/>
          <p14:tracePt t="171585" x="5840413" y="5870575"/>
          <p14:tracePt t="171592" x="5792788" y="5870575"/>
          <p14:tracePt t="171599" x="5734050" y="5870575"/>
          <p14:tracePt t="171607" x="5692775" y="5864225"/>
          <p14:tracePt t="171615" x="5629275" y="5846763"/>
          <p14:tracePt t="171623" x="5570538" y="5822950"/>
          <p14:tracePt t="171631" x="5499100" y="5800725"/>
          <p14:tracePt t="171638" x="5405438" y="5759450"/>
          <p14:tracePt t="171646" x="5318125" y="5711825"/>
          <p14:tracePt t="171654" x="5176838" y="5624513"/>
          <p14:tracePt t="171662" x="5041900" y="5541963"/>
          <p14:tracePt t="171669" x="4911725" y="5448300"/>
          <p14:tracePt t="171677" x="4811713" y="5370513"/>
          <p14:tracePt t="171686" x="4724400" y="5300663"/>
          <p14:tracePt t="171693" x="4670425" y="5248275"/>
          <p14:tracePt t="171700" x="4624388" y="5200650"/>
          <p14:tracePt t="171708" x="4589463" y="5159375"/>
          <p14:tracePt t="171717" x="4559300" y="5113338"/>
          <p14:tracePt t="171724" x="4541838" y="5072063"/>
          <p14:tracePt t="171731" x="4524375" y="5024438"/>
          <p14:tracePt t="171739" x="4513263" y="4965700"/>
          <p14:tracePt t="171747" x="4500563" y="4906963"/>
          <p14:tracePt t="171755" x="4489450" y="4837113"/>
          <p14:tracePt t="171762" x="4476750" y="4759325"/>
          <p14:tracePt t="171771" x="4465638" y="4678363"/>
          <p14:tracePt t="171778" x="4459288" y="4589463"/>
          <p14:tracePt t="171786" x="4459288" y="4513263"/>
          <p14:tracePt t="171793" x="4459288" y="4413250"/>
          <p14:tracePt t="171801" x="4459288" y="4306888"/>
          <p14:tracePt t="171809" x="4489450" y="4178300"/>
          <p14:tracePt t="171817" x="4506913" y="4049713"/>
          <p14:tracePt t="171824" x="4548188" y="3908425"/>
          <p14:tracePt t="171832" x="4589463" y="3749675"/>
          <p14:tracePt t="171840" x="4652963" y="3602038"/>
          <p14:tracePt t="171848" x="4711700" y="3402013"/>
          <p14:tracePt t="171856" x="4787900" y="3249613"/>
          <p14:tracePt t="171863" x="4852988" y="3079750"/>
          <p14:tracePt t="171871" x="4941888" y="2944813"/>
          <p14:tracePt t="171887" x="5146675" y="2673350"/>
          <p14:tracePt t="171894" x="5264150" y="2544763"/>
          <p14:tracePt t="171902" x="5405438" y="2392363"/>
          <p14:tracePt t="171910" x="5575300" y="2233613"/>
          <p14:tracePt t="171918" x="5781675" y="2068513"/>
          <p14:tracePt t="171925" x="6034088" y="1903413"/>
          <p14:tracePt t="171934" x="6292850" y="1744663"/>
          <p14:tracePt t="171941" x="6580188" y="1622425"/>
          <p14:tracePt t="171949" x="6869113" y="1498600"/>
          <p14:tracePt t="171957" x="7132638" y="1392238"/>
          <p14:tracePt t="171964" x="7385050" y="1339850"/>
          <p14:tracePt t="171972" x="7602538" y="1292225"/>
          <p14:tracePt t="171980" x="7791450" y="1270000"/>
          <p14:tracePt t="171987" x="7908925" y="1270000"/>
          <p14:tracePt t="171995" x="8008938" y="1270000"/>
          <p14:tracePt t="172003" x="8108950" y="1298575"/>
          <p14:tracePt t="172011" x="8243888" y="1357313"/>
          <p14:tracePt t="172018" x="8385175" y="1457325"/>
          <p14:tracePt t="172026" x="8566150" y="1592263"/>
          <p14:tracePt t="172034" x="8772525" y="1757363"/>
          <p14:tracePt t="172042" x="8959850" y="1951038"/>
          <p14:tracePt t="172050" x="9194800" y="2179638"/>
          <p14:tracePt t="172057" x="9418638" y="2451100"/>
          <p14:tracePt t="172065" x="9653588" y="2697163"/>
          <p14:tracePt t="172073" x="9842500" y="2925763"/>
          <p14:tracePt t="172080" x="10012363" y="3149600"/>
          <p14:tracePt t="172088" x="10171113" y="3384550"/>
          <p14:tracePt t="172096" x="10329863" y="3625850"/>
          <p14:tracePt t="172105" x="10440988" y="3836988"/>
          <p14:tracePt t="172112" x="10523538" y="4008438"/>
          <p14:tracePt t="172119" x="10569575" y="4137025"/>
          <p14:tracePt t="172128" x="10606088" y="4254500"/>
          <p14:tracePt t="172135" x="10634663" y="4354513"/>
          <p14:tracePt t="172143" x="10641013" y="4443413"/>
          <p14:tracePt t="172150" x="10647363" y="4513263"/>
          <p14:tracePt t="172159" x="10647363" y="4589463"/>
          <p14:tracePt t="172166" x="10658475" y="4654550"/>
          <p14:tracePt t="172174" x="10658475" y="4719638"/>
          <p14:tracePt t="172181" x="10664825" y="4800600"/>
          <p14:tracePt t="172190" x="10669588" y="4889500"/>
          <p14:tracePt t="172197" x="10682288" y="4965700"/>
          <p14:tracePt t="172206" x="10682288" y="5065713"/>
          <p14:tracePt t="172212" x="10682288" y="5153025"/>
          <p14:tracePt t="172220" x="10682288" y="5235575"/>
          <p14:tracePt t="172228" x="10675938" y="5335588"/>
          <p14:tracePt t="172237" x="10669588" y="5435600"/>
          <p14:tracePt t="172243" x="10669588" y="5529263"/>
          <p14:tracePt t="172252" x="10669588" y="5629275"/>
          <p14:tracePt t="172259" x="10669588" y="5724525"/>
          <p14:tracePt t="172268" x="10669588" y="5794375"/>
          <p14:tracePt t="172274" x="10669588" y="5822950"/>
          <p14:tracePt t="172282" x="10669588" y="5842000"/>
          <p14:tracePt t="172337" x="10669588" y="5822950"/>
          <p14:tracePt t="172345" x="10669588" y="5776913"/>
          <p14:tracePt t="172353" x="10669588" y="5700713"/>
          <p14:tracePt t="172360" x="10652125" y="5611813"/>
          <p14:tracePt t="172367" x="10634663" y="5470525"/>
          <p14:tracePt t="172376" x="10599738" y="5294313"/>
          <p14:tracePt t="172383" x="10541000" y="5076825"/>
          <p14:tracePt t="172392" x="10475913" y="4818063"/>
          <p14:tracePt t="172399" x="10417175" y="4583113"/>
          <p14:tracePt t="172408" x="10353675" y="4365625"/>
          <p14:tracePt t="172414" x="10306050" y="4130675"/>
          <p14:tracePt t="172423" x="10258425" y="3954463"/>
          <p14:tracePt t="172431" x="10217150" y="3790950"/>
          <p14:tracePt t="172438" x="10164763" y="3632200"/>
          <p14:tracePt t="172445" x="10106025" y="3467100"/>
          <p14:tracePt t="172453" x="10053638" y="3302000"/>
          <p14:tracePt t="172461" x="9999663" y="3162300"/>
          <p14:tracePt t="172468" x="9940925" y="3008313"/>
          <p14:tracePt t="172477" x="9877425" y="2862263"/>
          <p14:tracePt t="172484" x="9823450" y="2714625"/>
          <p14:tracePt t="172492" x="9723438" y="2509838"/>
          <p14:tracePt t="172499" x="9647238" y="2338388"/>
          <p14:tracePt t="172508" x="9536113" y="2138363"/>
          <p14:tracePt t="172516" x="9442450" y="1951038"/>
          <p14:tracePt t="172523" x="9336088" y="1792288"/>
          <p14:tracePt t="172530" x="9224963" y="1646238"/>
          <p14:tracePt t="172538" x="9142413" y="1509713"/>
          <p14:tracePt t="172546" x="9031288" y="1409700"/>
          <p14:tracePt t="172555" x="8937625" y="1316038"/>
          <p14:tracePt t="172561" x="8848725" y="1233488"/>
          <p14:tracePt t="172569" x="8737600" y="1133475"/>
          <p14:tracePt t="172577" x="8613775" y="1052513"/>
          <p14:tracePt t="172585" x="8489950" y="957263"/>
          <p14:tracePt t="172593" x="8348663" y="863600"/>
          <p14:tracePt t="172601" x="8231188" y="793750"/>
          <p14:tracePt t="172608" x="8078788" y="717550"/>
          <p14:tracePt t="172616" x="7974013" y="669925"/>
          <p14:tracePt t="172623" x="7826375" y="604838"/>
          <p14:tracePt t="172631" x="7685088" y="569913"/>
          <p14:tracePt t="172639" x="7508875" y="522288"/>
          <p14:tracePt t="172647" x="7315200" y="500063"/>
          <p14:tracePt t="172654" x="7069138" y="463550"/>
          <p14:tracePt t="172662" x="6827838" y="463550"/>
          <p14:tracePt t="172670" x="6562725" y="452438"/>
          <p14:tracePt t="172678" x="6299200" y="458788"/>
          <p14:tracePt t="172687" x="6057900" y="469900"/>
          <p14:tracePt t="172693" x="5805488" y="504825"/>
          <p14:tracePt t="172701" x="5594350" y="558800"/>
          <p14:tracePt t="172710" x="5370513" y="617538"/>
          <p14:tracePt t="172717" x="5187950" y="687388"/>
          <p14:tracePt t="172724" x="5035550" y="763588"/>
          <p14:tracePt t="172732" x="4859338" y="852488"/>
          <p14:tracePt t="172740" x="4724400" y="939800"/>
          <p14:tracePt t="172748" x="4594225" y="1046163"/>
          <p14:tracePt t="172755" x="4489450" y="1133475"/>
          <p14:tracePt t="172763" x="4395788" y="1228725"/>
          <p14:tracePt t="172771" x="4306888" y="1311275"/>
          <p14:tracePt t="172779" x="4224338" y="1398588"/>
          <p14:tracePt t="172786" x="4137025" y="1504950"/>
          <p14:tracePt t="172795" x="4060825" y="1609725"/>
          <p14:tracePt t="172802" x="3978275" y="1727200"/>
          <p14:tracePt t="172810" x="3913188" y="1844675"/>
          <p14:tracePt t="172817" x="3843338" y="1981200"/>
          <p14:tracePt t="172825" x="3789363" y="2109788"/>
          <p14:tracePt t="172833" x="3725863" y="2274888"/>
          <p14:tracePt t="172841" x="3684588" y="2433638"/>
          <p14:tracePt t="172848" x="3654425" y="2568575"/>
          <p14:tracePt t="172856" x="3619500" y="2727325"/>
          <p14:tracePt t="172864" x="3602038" y="2873375"/>
          <p14:tracePt t="172872" x="3595688" y="3003550"/>
          <p14:tracePt t="172887" x="3584575" y="3149600"/>
          <p14:tracePt t="172888" x="3567113" y="3279775"/>
          <p14:tracePt t="172895" x="3543300" y="3408363"/>
          <p14:tracePt t="172905" x="3543300" y="3532188"/>
          <p14:tracePt t="172910" x="3536950" y="3636963"/>
          <p14:tracePt t="172918" x="3536950" y="3736975"/>
          <p14:tracePt t="172926" x="3536950" y="3832225"/>
          <p14:tracePt t="172935" x="3536950" y="3932238"/>
          <p14:tracePt t="172942" x="3536950" y="3990975"/>
          <p14:tracePt t="172950" x="3536950" y="4067175"/>
          <p14:tracePt t="172957" x="3549650" y="4130675"/>
          <p14:tracePt t="172965" x="3554413" y="4195763"/>
          <p14:tracePt t="172973" x="3560763" y="4237038"/>
          <p14:tracePt t="172980" x="3567113" y="4278313"/>
          <p14:tracePt t="172989" x="3567113" y="4319588"/>
          <p14:tracePt t="172996" x="3571875" y="4360863"/>
          <p14:tracePt t="173004" x="3589338" y="4395788"/>
          <p14:tracePt t="173011" x="3589338" y="4424363"/>
          <p14:tracePt t="173020" x="3595688" y="4465638"/>
          <p14:tracePt t="173027" x="3595688" y="4495800"/>
          <p14:tracePt t="173035" x="3608388" y="4530725"/>
          <p14:tracePt t="173042" x="3613150" y="4560888"/>
          <p14:tracePt t="173050" x="3619500" y="4602163"/>
          <p14:tracePt t="173058" x="3636963" y="4637088"/>
          <p14:tracePt t="173066" x="3643313" y="4665663"/>
          <p14:tracePt t="173074" x="3648075" y="4700588"/>
          <p14:tracePt t="173081" x="3660775" y="4754563"/>
          <p14:tracePt t="173089" x="3667125" y="4783138"/>
          <p14:tracePt t="173098" x="3684588" y="4824413"/>
          <p14:tracePt t="173104" x="3689350" y="4859338"/>
          <p14:tracePt t="173112" x="3689350" y="4876800"/>
          <p14:tracePt t="173120" x="3702050" y="4895850"/>
          <p14:tracePt t="173128" x="3702050" y="4913313"/>
          <p14:tracePt t="173135" x="3706813" y="4930775"/>
          <p14:tracePt t="173143" x="3706813" y="4948238"/>
          <p14:tracePt t="173151" x="3713163" y="4965700"/>
          <p14:tracePt t="173159" x="3719513" y="4995863"/>
          <p14:tracePt t="173166" x="3719513" y="5013325"/>
          <p14:tracePt t="173174" x="3719513" y="5030788"/>
          <p14:tracePt t="173183" x="3719513" y="5041900"/>
          <p14:tracePt t="173191" x="3719513" y="5059363"/>
          <p14:tracePt t="173206" x="3719513" y="5065713"/>
          <p14:tracePt t="173236" x="3719513" y="5072063"/>
          <p14:tracePt t="173244" x="3719513" y="5083175"/>
          <p14:tracePt t="173252" x="3725863" y="5100638"/>
          <p14:tracePt t="173260" x="3725863" y="5118100"/>
          <p14:tracePt t="173268" x="3725863" y="5141913"/>
          <p14:tracePt t="173275" x="3725863" y="5159375"/>
          <p14:tracePt t="173283" x="3725863" y="5176838"/>
          <p14:tracePt t="173292" x="3730625" y="5194300"/>
          <p14:tracePt t="173298" x="3730625" y="5207000"/>
          <p14:tracePt t="173306" x="3730625" y="5218113"/>
          <p14:tracePt t="173314" x="3736975" y="5230813"/>
          <p14:tracePt t="173322" x="3736975" y="5235575"/>
          <p14:tracePt t="173329" x="3736975" y="5248275"/>
          <p14:tracePt t="173337" x="3743325" y="5259388"/>
          <p14:tracePt t="173345" x="3743325" y="5265738"/>
          <p14:tracePt t="173353" x="3743325" y="5276850"/>
          <p14:tracePt t="173360" x="3748088" y="5283200"/>
          <p14:tracePt t="173368" x="3748088" y="5294313"/>
          <p14:tracePt t="173377" x="3754438" y="5307013"/>
          <p14:tracePt t="173391" x="3754438" y="5318125"/>
          <p14:tracePt t="173399" x="3754438" y="5324475"/>
          <p14:tracePt t="173687" x="3760788" y="5318125"/>
          <p14:tracePt t="173694" x="3765550" y="5311775"/>
          <p14:tracePt t="173702" x="3771900" y="5311775"/>
          <p14:tracePt t="173710" x="3771900" y="5300663"/>
          <p14:tracePt t="173717" x="3784600" y="5289550"/>
          <p14:tracePt t="173725" x="3789363" y="5276850"/>
          <p14:tracePt t="173734" x="3806825" y="5272088"/>
          <p14:tracePt t="173740" x="3813175" y="5253038"/>
          <p14:tracePt t="173748" x="3836988" y="5241925"/>
          <p14:tracePt t="173756" x="3860800" y="5211763"/>
          <p14:tracePt t="173765" x="3889375" y="5194300"/>
          <p14:tracePt t="173772" x="3943350" y="5159375"/>
          <p14:tracePt t="173779" x="4006850" y="5118100"/>
          <p14:tracePt t="173787" x="4095750" y="5076825"/>
          <p14:tracePt t="173795" x="4259263" y="5018088"/>
          <p14:tracePt t="173803" x="4459288" y="4941888"/>
          <p14:tracePt t="173811" x="4741863" y="4848225"/>
          <p14:tracePt t="173819" x="5083175" y="4737100"/>
          <p14:tracePt t="173826" x="5481638" y="4619625"/>
          <p14:tracePt t="173833" x="5975350" y="4478338"/>
          <p14:tracePt t="173841" x="6510338" y="4319588"/>
          <p14:tracePt t="173850" x="7086600" y="4160838"/>
          <p14:tracePt t="173857" x="7702550" y="3984625"/>
          <p14:tracePt t="173865" x="8331200" y="3854450"/>
          <p14:tracePt t="173873" x="8942388" y="3695700"/>
          <p14:tracePt t="173880" x="9494838" y="3567113"/>
          <p14:tracePt t="173888" x="9988550" y="3443288"/>
          <p14:tracePt t="173896" x="10417175" y="3355975"/>
          <p14:tracePt t="173905" x="10734675" y="3284538"/>
          <p14:tracePt t="173911" x="10963275" y="3249613"/>
          <p14:tracePt t="173919" x="11117263" y="3221038"/>
          <p14:tracePt t="173927" x="11210925" y="3201988"/>
          <p14:tracePt t="173935" x="11276013" y="3190875"/>
          <p14:tracePt t="173942" x="11317288" y="3179763"/>
          <p14:tracePt t="173950" x="11339513" y="3173413"/>
          <p14:tracePt t="173958" x="11376025" y="3162300"/>
          <p14:tracePt t="173965" x="11398250" y="3162300"/>
          <p14:tracePt t="173973" x="11428413" y="3149600"/>
          <p14:tracePt t="173981" x="11456988" y="3149600"/>
          <p14:tracePt t="173989" x="11510963" y="3143250"/>
          <p14:tracePt t="173996" x="11563350" y="3125788"/>
          <p14:tracePt t="174004" x="11622088" y="3121025"/>
          <p14:tracePt t="174013" x="11680825" y="3103563"/>
          <p14:tracePt t="174020" x="11750675" y="3090863"/>
          <p14:tracePt t="174027" x="11804650" y="3084513"/>
          <p14:tracePt t="174035" x="11850688" y="3067050"/>
          <p14:tracePt t="174045" x="11904663" y="3062288"/>
          <p14:tracePt t="174052" x="11933238" y="3055938"/>
          <p14:tracePt t="174059" x="11968163" y="3055938"/>
          <p14:tracePt t="174066" x="11998325" y="3049588"/>
          <p14:tracePt t="174074" x="12026900" y="3049588"/>
          <p14:tracePt t="174086" x="12063413" y="3044825"/>
          <p14:tracePt t="174089" x="12109450" y="3044825"/>
          <p14:tracePt t="174098" x="12150725" y="3032125"/>
          <p14:tracePt t="174105" x="12180888" y="3025775"/>
          <p14:tracePt t="176464" x="12068175" y="3373438"/>
          <p14:tracePt t="176472" x="12009438" y="3360738"/>
          <p14:tracePt t="176480" x="11926888" y="3349625"/>
          <p14:tracePt t="176487" x="11850688" y="3338513"/>
          <p14:tracePt t="176495" x="11750675" y="3321050"/>
          <p14:tracePt t="176502" x="11645900" y="3314700"/>
          <p14:tracePt t="176511" x="11504613" y="3302000"/>
          <p14:tracePt t="176518" x="11317288" y="3284538"/>
          <p14:tracePt t="176526" x="11069638" y="3255963"/>
          <p14:tracePt t="176534" x="10806113" y="3243263"/>
          <p14:tracePt t="176541" x="10464800" y="3232150"/>
          <p14:tracePt t="176549" x="10123488" y="3201988"/>
          <p14:tracePt t="176557" x="9742488" y="3201988"/>
          <p14:tracePt t="176565" x="9383713" y="3225800"/>
          <p14:tracePt t="176572" x="9036050" y="3238500"/>
          <p14:tracePt t="176581" x="8737600" y="3267075"/>
          <p14:tracePt t="176589" x="8489950" y="3290888"/>
          <p14:tracePt t="176595" x="8237538" y="3332163"/>
          <p14:tracePt t="176603" x="8020050" y="3379788"/>
          <p14:tracePt t="176611" x="7878763" y="3419475"/>
          <p14:tracePt t="176620" x="7708900" y="3449638"/>
          <p14:tracePt t="176627" x="7580313" y="3497263"/>
          <p14:tracePt t="176634" x="7439025" y="3536950"/>
          <p14:tracePt t="176643" x="7315200" y="3584575"/>
          <p14:tracePt t="176650" x="7186613" y="3636963"/>
          <p14:tracePt t="176658" x="7050088" y="3708400"/>
          <p14:tracePt t="176665" x="6915150" y="3778250"/>
          <p14:tracePt t="176674" x="6804025" y="3849688"/>
          <p14:tracePt t="176681" x="6662738" y="3932238"/>
          <p14:tracePt t="176689" x="6545263" y="4013200"/>
          <p14:tracePt t="176696" x="6469063" y="4071938"/>
          <p14:tracePt t="176704" x="6392863" y="4137025"/>
          <p14:tracePt t="176712" x="6340475" y="4184650"/>
          <p14:tracePt t="176720" x="6286500" y="4230688"/>
          <p14:tracePt t="176727" x="6251575" y="4267200"/>
          <p14:tracePt t="176735" x="6227763" y="4289425"/>
          <p14:tracePt t="176743" x="6216650" y="4306888"/>
          <p14:tracePt t="176751" x="6203950" y="4325938"/>
          <p14:tracePt t="176758" x="6199188" y="4337050"/>
          <p14:tracePt t="176766" x="6192838" y="4354513"/>
          <p14:tracePt t="176774" x="6181725" y="4360863"/>
          <p14:tracePt t="176783" x="6169025" y="4378325"/>
          <p14:tracePt t="176789" x="6169025" y="4395788"/>
          <p14:tracePt t="176797" x="6157913" y="4419600"/>
          <p14:tracePt t="176805" x="6151563" y="4443413"/>
          <p14:tracePt t="176813" x="6145213" y="4465638"/>
          <p14:tracePt t="176821" x="6140450" y="4478338"/>
          <p14:tracePt t="176828" x="6140450" y="4495800"/>
          <p14:tracePt t="176836" x="6134100" y="4513263"/>
          <p14:tracePt t="176844" x="6134100" y="4519613"/>
          <p14:tracePt t="176851" x="6134100" y="4530725"/>
          <p14:tracePt t="176859" x="6134100" y="4537075"/>
          <p14:tracePt t="176875" x="6134100" y="4548188"/>
          <p14:tracePt t="176883" x="6134100" y="4554538"/>
          <p14:tracePt t="176891" x="6134100" y="4560888"/>
          <p14:tracePt t="176898" x="6134100" y="4565650"/>
          <p14:tracePt t="176906" x="6134100" y="4572000"/>
          <p14:tracePt t="176914" x="6140450" y="4583113"/>
          <p14:tracePt t="176922" x="6145213" y="4595813"/>
          <p14:tracePt t="176929" x="6151563" y="4602163"/>
          <p14:tracePt t="176937" x="6151563" y="4606925"/>
          <p14:tracePt t="176946" x="6157913" y="4606925"/>
          <p14:tracePt t="176953" x="6164263" y="4613275"/>
          <p14:tracePt t="176968" x="6169025" y="4613275"/>
          <p14:tracePt t="177015" x="6169025" y="4619625"/>
          <p14:tracePt t="177031" x="6175375" y="4619625"/>
          <p14:tracePt t="177038" x="6181725" y="4624388"/>
          <p14:tracePt t="177045" x="6181725" y="4630738"/>
          <p14:tracePt t="177053" x="6186488" y="4630738"/>
          <p14:tracePt t="177061" x="6192838" y="4637088"/>
          <p14:tracePt t="177069" x="6199188" y="4641850"/>
          <p14:tracePt t="177076" x="6199188" y="4648200"/>
          <p14:tracePt t="177107" x="6203950" y="4654550"/>
          <p14:tracePt t="177202" x="6210300" y="4654550"/>
          <p14:tracePt t="177225" x="6216650" y="4660900"/>
          <p14:tracePt t="177233" x="6223000" y="4660900"/>
          <p14:tracePt t="177239" x="6240463" y="4672013"/>
          <p14:tracePt t="177247" x="6262688" y="4683125"/>
          <p14:tracePt t="177255" x="6286500" y="4695825"/>
          <p14:tracePt t="177263" x="6316663" y="4700588"/>
          <p14:tracePt t="177270" x="6345238" y="4719638"/>
          <p14:tracePt t="177278" x="6362700" y="4730750"/>
          <p14:tracePt t="177286" x="6369050" y="4737100"/>
          <p14:tracePt t="177294" x="6386513" y="4748213"/>
          <p14:tracePt t="177301" x="6399213" y="4754563"/>
          <p14:tracePt t="177310" x="6403975" y="4754563"/>
          <p14:tracePt t="177961" x="6403975" y="4748213"/>
          <p14:tracePt t="177977" x="6403975" y="4741863"/>
          <p14:tracePt t="178917" x="6403975" y="4730750"/>
          <p14:tracePt t="178923" x="6403975" y="4713288"/>
          <p14:tracePt t="178931" x="6392863" y="4672013"/>
          <p14:tracePt t="178940" x="6381750" y="4630738"/>
          <p14:tracePt t="178946" x="6369050" y="4578350"/>
          <p14:tracePt t="178954" x="6345238" y="4519613"/>
          <p14:tracePt t="178962" x="6334125" y="4465638"/>
          <p14:tracePt t="178971" x="6310313" y="4402138"/>
          <p14:tracePt t="178978" x="6286500" y="4343400"/>
          <p14:tracePt t="178985" x="6251575" y="4278313"/>
          <p14:tracePt t="178994" x="6223000" y="4219575"/>
          <p14:tracePt t="179001" x="6175375" y="4143375"/>
          <p14:tracePt t="179008" x="6134100" y="4084638"/>
          <p14:tracePt t="179016" x="6086475" y="4019550"/>
          <p14:tracePt t="179025" x="6034088" y="3971925"/>
          <p14:tracePt t="179032" x="5975350" y="3925888"/>
          <p14:tracePt t="179039" x="5922963" y="3895725"/>
          <p14:tracePt t="179048" x="5881688" y="3871913"/>
          <p14:tracePt t="179056" x="5840413" y="3867150"/>
          <p14:tracePt t="179063" x="5805488" y="3860800"/>
          <p14:tracePt t="179071" x="5770563" y="3860800"/>
          <p14:tracePt t="179078" x="5729288" y="3860800"/>
          <p14:tracePt t="179086" x="5675313" y="3867150"/>
          <p14:tracePt t="179094" x="5622925" y="3884613"/>
          <p14:tracePt t="179102" x="5564188" y="3913188"/>
          <p14:tracePt t="179110" x="5529263" y="3949700"/>
          <p14:tracePt t="179117" x="5494338" y="3978275"/>
          <p14:tracePt t="179125" x="5446713" y="4025900"/>
          <p14:tracePt t="179134" x="5411788" y="4060825"/>
          <p14:tracePt t="179140" x="5370513" y="4113213"/>
          <p14:tracePt t="179148" x="5340350" y="4178300"/>
          <p14:tracePt t="179156" x="5318125" y="4230688"/>
          <p14:tracePt t="179164" x="5287963" y="4289425"/>
          <p14:tracePt t="179171" x="5276850" y="4343400"/>
          <p14:tracePt t="179179" x="5276850" y="4389438"/>
          <p14:tracePt t="179187" x="5270500" y="4443413"/>
          <p14:tracePt t="179195" x="5270500" y="4483100"/>
          <p14:tracePt t="179202" x="5270500" y="4513263"/>
          <p14:tracePt t="179210" x="5270500" y="4537075"/>
          <p14:tracePt t="179219" x="5276850" y="4565650"/>
          <p14:tracePt t="179226" x="5281613" y="4589463"/>
          <p14:tracePt t="179233" x="5294313" y="4613275"/>
          <p14:tracePt t="179241" x="5305425" y="4630738"/>
          <p14:tracePt t="179250" x="5318125" y="4648200"/>
          <p14:tracePt t="179257" x="5335588" y="4660900"/>
          <p14:tracePt t="179264" x="5357813" y="4683125"/>
          <p14:tracePt t="179272" x="5381625" y="4695825"/>
          <p14:tracePt t="179281" x="5435600" y="4719638"/>
          <p14:tracePt t="179288" x="5516563" y="4724400"/>
          <p14:tracePt t="179295" x="5622925" y="4741863"/>
          <p14:tracePt t="179305" x="5792788" y="4754563"/>
          <p14:tracePt t="179311" x="5992813" y="4765675"/>
          <p14:tracePt t="179319" x="6234113" y="4765675"/>
          <p14:tracePt t="179328" x="6475413" y="4765675"/>
          <p14:tracePt t="179334" x="6686550" y="4737100"/>
          <p14:tracePt t="179342" x="6815138" y="4713288"/>
          <p14:tracePt t="179350" x="6910388" y="4689475"/>
          <p14:tracePt t="179357" x="6980238" y="4678363"/>
          <p14:tracePt t="179365" x="7010400" y="4654550"/>
          <p14:tracePt t="179373" x="7015163" y="4648200"/>
          <p14:tracePt t="179381" x="7027863" y="4641850"/>
          <p14:tracePt t="179390" x="7027863" y="4637088"/>
          <p14:tracePt t="179396" x="7032625" y="4624388"/>
          <p14:tracePt t="179404" x="7032625" y="4619625"/>
          <p14:tracePt t="179412" x="7038975" y="4595813"/>
          <p14:tracePt t="179421" x="7038975" y="4583113"/>
          <p14:tracePt t="179427" x="7038975" y="4565650"/>
          <p14:tracePt t="179435" x="7038975" y="4541838"/>
          <p14:tracePt t="179443" x="7038975" y="4513263"/>
          <p14:tracePt t="179452" x="7021513" y="4460875"/>
          <p14:tracePt t="179458" x="6997700" y="4419600"/>
          <p14:tracePt t="179466" x="6986588" y="4365625"/>
          <p14:tracePt t="179475" x="6962775" y="4313238"/>
          <p14:tracePt t="179482" x="6932613" y="4267200"/>
          <p14:tracePt t="179490" x="6910388" y="4213225"/>
          <p14:tracePt t="179498" x="6873875" y="4171950"/>
          <p14:tracePt t="179505" x="6845300" y="4125913"/>
          <p14:tracePt t="179513" x="6797675" y="4078288"/>
          <p14:tracePt t="179520" x="6745288" y="4030663"/>
          <p14:tracePt t="179528" x="6692900" y="3995738"/>
          <p14:tracePt t="179536" x="6634163" y="3949700"/>
          <p14:tracePt t="179544" x="6575425" y="3919538"/>
          <p14:tracePt t="179553" x="6510338" y="3884613"/>
          <p14:tracePt t="179559" x="6457950" y="3854450"/>
          <p14:tracePt t="179567" x="6403975" y="3843338"/>
          <p14:tracePt t="179575" x="6362700" y="3819525"/>
          <p14:tracePt t="179583" x="6327775" y="3813175"/>
          <p14:tracePt t="179590" x="6321425" y="3808413"/>
          <p14:tracePt t="179622" x="6310313" y="3808413"/>
          <p14:tracePt t="179629" x="6299200" y="3808413"/>
          <p14:tracePt t="179637" x="6281738" y="3825875"/>
          <p14:tracePt t="179645" x="6245225" y="3849688"/>
          <p14:tracePt t="179652" x="6216650" y="3871913"/>
          <p14:tracePt t="179660" x="6186488" y="3902075"/>
          <p14:tracePt t="179668" x="6164263" y="3925888"/>
          <p14:tracePt t="179676" x="6140450" y="3949700"/>
          <p14:tracePt t="179683" x="6127750" y="3984625"/>
          <p14:tracePt t="179692" x="6105525" y="4025900"/>
          <p14:tracePt t="179699" x="6099175" y="4078288"/>
          <p14:tracePt t="179707" x="6075363" y="4130675"/>
          <p14:tracePt t="179715" x="6069013" y="4171950"/>
          <p14:tracePt t="179722" x="6057900" y="4225925"/>
          <p14:tracePt t="179730" x="6046788" y="4284663"/>
          <p14:tracePt t="179738" x="6040438" y="4337050"/>
          <p14:tracePt t="179745" x="6027738" y="4378325"/>
          <p14:tracePt t="179753" x="6027738" y="4406900"/>
          <p14:tracePt t="179761" x="6022975" y="4430713"/>
          <p14:tracePt t="179769" x="6022975" y="4448175"/>
          <p14:tracePt t="179777" x="6022975" y="4465638"/>
          <p14:tracePt t="179784" x="6022975" y="4471988"/>
          <p14:tracePt t="180507" x="6027738" y="4471988"/>
          <p14:tracePt t="180514" x="6040438" y="4471988"/>
          <p14:tracePt t="180538" x="6046788" y="4465638"/>
          <p14:tracePt t="180552" x="6051550" y="4460875"/>
          <p14:tracePt t="180560" x="6051550" y="4454525"/>
          <p14:tracePt t="180568" x="6057900" y="4448175"/>
          <p14:tracePt t="180576" x="6064250" y="4437063"/>
          <p14:tracePt t="180583" x="6069013" y="4419600"/>
          <p14:tracePt t="180591" x="6081713" y="4395788"/>
          <p14:tracePt t="180599" x="6099175" y="4371975"/>
          <p14:tracePt t="180607" x="6122988" y="4348163"/>
          <p14:tracePt t="180615" x="6140450" y="4302125"/>
          <p14:tracePt t="180622" x="6164263" y="4260850"/>
          <p14:tracePt t="180631" x="6186488" y="4213225"/>
          <p14:tracePt t="180638" x="6203950" y="4189413"/>
          <p14:tracePt t="180646" x="6216650" y="4154488"/>
          <p14:tracePt t="180653" x="6227763" y="4143375"/>
          <p14:tracePt t="180661" x="6234113" y="4119563"/>
          <p14:tracePt t="180669" x="6251575" y="4089400"/>
          <p14:tracePt t="180677" x="6251575" y="4071938"/>
          <p14:tracePt t="180684" x="6262688" y="4049713"/>
          <p14:tracePt t="180692" x="6275388" y="4030663"/>
          <p14:tracePt t="180700" x="6281738" y="4008438"/>
          <p14:tracePt t="180708" x="6292850" y="3984625"/>
          <p14:tracePt t="180717" x="6299200" y="3967163"/>
          <p14:tracePt t="180723" x="6303963" y="3954463"/>
          <p14:tracePt t="180731" x="6303963" y="3937000"/>
          <p14:tracePt t="180739" x="6310313" y="3925888"/>
          <p14:tracePt t="180746" x="6310313" y="3919538"/>
          <p14:tracePt t="180754" x="6310313" y="3908425"/>
          <p14:tracePt t="180762" x="6310313" y="3895725"/>
          <p14:tracePt t="180771" x="6310313" y="3890963"/>
          <p14:tracePt t="180777" x="6310313" y="3871913"/>
          <p14:tracePt t="180785" x="6310313" y="3860800"/>
          <p14:tracePt t="180793" x="6310313" y="3854450"/>
          <p14:tracePt t="180801" x="6310313" y="3843338"/>
          <p14:tracePt t="180808" x="6310313" y="3836988"/>
          <p14:tracePt t="180816" x="6303963" y="3819525"/>
          <p14:tracePt t="180825" x="6299200" y="3808413"/>
          <p14:tracePt t="180832" x="6281738" y="3790950"/>
          <p14:tracePt t="180840" x="6275388" y="3773488"/>
          <p14:tracePt t="180847" x="6262688" y="3749675"/>
          <p14:tracePt t="180855" x="6257925" y="3736975"/>
          <p14:tracePt t="180863" x="6240463" y="3719513"/>
          <p14:tracePt t="180871" x="6223000" y="3702050"/>
          <p14:tracePt t="180878" x="6203950" y="3684588"/>
          <p14:tracePt t="180886" x="6175375" y="3660775"/>
          <p14:tracePt t="180905" x="6134100" y="3614738"/>
          <p14:tracePt t="180910" x="6105525" y="3597275"/>
          <p14:tracePt t="180917" x="6099175" y="3584575"/>
          <p14:tracePt t="180925" x="6081713" y="3567113"/>
          <p14:tracePt t="180933" x="6069013" y="3549650"/>
          <p14:tracePt t="180941" x="6051550" y="3536950"/>
          <p14:tracePt t="180948" x="6034088" y="3519488"/>
          <p14:tracePt t="180956" x="6027738" y="3519488"/>
          <p14:tracePt t="180964" x="6010275" y="3508375"/>
          <p14:tracePt t="180971" x="5999163" y="3497263"/>
          <p14:tracePt t="180979" x="5981700" y="3490913"/>
          <p14:tracePt t="180987" x="5969000" y="3484563"/>
          <p14:tracePt t="180995" x="5957888" y="3473450"/>
          <p14:tracePt t="181002" x="5951538" y="3473450"/>
          <p14:tracePt t="181010" x="5940425" y="3473450"/>
          <p14:tracePt t="181027" x="5934075" y="3467100"/>
          <p14:tracePt t="181034" x="5929313" y="3467100"/>
          <p14:tracePt t="181050" x="5922963" y="3460750"/>
          <p14:tracePt t="181159" x="5916613" y="3460750"/>
          <p14:tracePt t="181165" x="5905500" y="3455988"/>
          <p14:tracePt t="181173" x="5888038" y="3455988"/>
          <p14:tracePt t="181182" x="5870575" y="3455988"/>
          <p14:tracePt t="181189" x="5864225" y="3455988"/>
          <p14:tracePt t="181196" x="5840413" y="3455988"/>
          <p14:tracePt t="181204" x="5816600" y="3449638"/>
          <p14:tracePt t="181212" x="5788025" y="3438525"/>
          <p14:tracePt t="181220" x="5746750" y="3432175"/>
          <p14:tracePt t="181227" x="5692775" y="3432175"/>
          <p14:tracePt t="181235" x="5653088" y="3425825"/>
          <p14:tracePt t="181243" x="5622925" y="3419475"/>
          <p14:tracePt t="181251" x="5581650" y="3414713"/>
          <p14:tracePt t="181258" x="5553075" y="3414713"/>
          <p14:tracePt t="181266" x="5516563" y="3408363"/>
          <p14:tracePt t="181274" x="5476875" y="3402013"/>
          <p14:tracePt t="181282" x="5429250" y="3390900"/>
          <p14:tracePt t="181289" x="5387975" y="3384550"/>
          <p14:tracePt t="181298" x="5322888" y="3373438"/>
          <p14:tracePt t="181305" x="5264150" y="3360738"/>
          <p14:tracePt t="181313" x="5211763" y="3355975"/>
          <p14:tracePt t="181320" x="5153025" y="3355975"/>
          <p14:tracePt t="181329" x="5105400" y="3349625"/>
          <p14:tracePt t="181336" x="5064125" y="3343275"/>
          <p14:tracePt t="181345" x="5024438" y="3343275"/>
          <p14:tracePt t="181351" x="5000625" y="3343275"/>
          <p14:tracePt t="181359" x="4976813" y="3343275"/>
          <p14:tracePt t="181367" x="4970463" y="3343275"/>
          <p14:tracePt t="181375" x="4959350" y="3343275"/>
          <p14:tracePt t="181390" x="4946650" y="3343275"/>
          <p14:tracePt t="181398" x="4941888" y="3343275"/>
          <p14:tracePt t="181407" x="4935538" y="3343275"/>
          <p14:tracePt t="181413" x="4929188" y="3343275"/>
          <p14:tracePt t="181421" x="4924425" y="3343275"/>
          <p14:tracePt t="181429" x="4906963" y="3343275"/>
          <p14:tracePt t="181438" x="4887913" y="3343275"/>
          <p14:tracePt t="181444" x="4870450" y="3349625"/>
          <p14:tracePt t="181452" x="4846638" y="3360738"/>
          <p14:tracePt t="181460" x="4818063" y="3379788"/>
          <p14:tracePt t="181468" x="4800600" y="3390900"/>
          <p14:tracePt t="181476" x="4776788" y="3408363"/>
          <p14:tracePt t="181483" x="4765675" y="3414713"/>
          <p14:tracePt t="181491" x="4759325" y="3419475"/>
          <p14:tracePt t="181499" x="4752975" y="3425825"/>
          <p14:tracePt t="181507" x="4748213" y="3438525"/>
          <p14:tracePt t="181515" x="4741863" y="3438525"/>
          <p14:tracePt t="181522" x="4741863" y="3443288"/>
          <p14:tracePt t="181530" x="4729163" y="3449638"/>
          <p14:tracePt t="181537" x="4729163" y="3460750"/>
          <p14:tracePt t="181545" x="4724400" y="3460750"/>
          <p14:tracePt t="181553" x="4718050" y="3473450"/>
          <p14:tracePt t="181561" x="4706938" y="3484563"/>
          <p14:tracePt t="181569" x="4700588" y="3490913"/>
          <p14:tracePt t="181576" x="4700588" y="3497263"/>
          <p14:tracePt t="181584" x="4700588" y="3502025"/>
          <p14:tracePt t="181592" x="4694238" y="3508375"/>
          <p14:tracePt t="181601" x="4689475" y="3508375"/>
          <p14:tracePt t="181638" x="4689475" y="3514725"/>
          <p14:tracePt t="181646" x="4689475" y="3519488"/>
          <p14:tracePt t="181654" x="4683125" y="3519488"/>
          <p14:tracePt t="181662" x="4676775" y="3525838"/>
          <p14:tracePt t="181669" x="4676775" y="3532188"/>
          <p14:tracePt t="181724" x="4676775" y="3536950"/>
          <p14:tracePt t="181731" x="4676775" y="3543300"/>
          <p14:tracePt t="181740" x="4670425" y="3549650"/>
          <p14:tracePt t="181755" x="4670425" y="3556000"/>
          <p14:tracePt t="181763" x="4670425" y="3560763"/>
          <p14:tracePt t="181778" x="4670425" y="3573463"/>
          <p14:tracePt t="181786" x="4670425" y="3578225"/>
          <p14:tracePt t="181809" x="4670425" y="3590925"/>
          <p14:tracePt t="181817" x="4670425" y="3597275"/>
          <p14:tracePt t="181825" x="4676775" y="3602038"/>
          <p14:tracePt t="181832" x="4683125" y="3608388"/>
          <p14:tracePt t="181840" x="4683125" y="3614738"/>
          <p14:tracePt t="181849" x="4689475" y="3625850"/>
          <p14:tracePt t="181856" x="4694238" y="3625850"/>
          <p14:tracePt t="181863" x="4700588" y="3632200"/>
          <p14:tracePt t="181871" x="4706938" y="3636963"/>
          <p14:tracePt t="181879" x="4706938" y="3643313"/>
          <p14:tracePt t="181887" x="4718050" y="3656013"/>
          <p14:tracePt t="181905" x="4724400" y="3660775"/>
          <p14:tracePt t="181918" x="4735513" y="3667125"/>
          <p14:tracePt t="181925" x="4741863" y="3667125"/>
          <p14:tracePt t="181933" x="4741863" y="3673475"/>
          <p14:tracePt t="181941" x="4752975" y="3673475"/>
          <p14:tracePt t="181958" x="4765675" y="3678238"/>
          <p14:tracePt t="181964" x="4776788" y="3678238"/>
          <p14:tracePt t="181972" x="4783138" y="3684588"/>
          <p14:tracePt t="181980" x="4800600" y="3695700"/>
          <p14:tracePt t="181987" x="4818063" y="3695700"/>
          <p14:tracePt t="181995" x="4824413" y="3702050"/>
          <p14:tracePt t="182003" x="4841875" y="3702050"/>
          <p14:tracePt t="182011" x="4865688" y="3714750"/>
          <p14:tracePt t="182019" x="4887913" y="3714750"/>
          <p14:tracePt t="182026" x="4906963" y="3719513"/>
          <p14:tracePt t="182034" x="4924425" y="3725863"/>
          <p14:tracePt t="182043" x="4946650" y="3732213"/>
          <p14:tracePt t="182050" x="4965700" y="3732213"/>
          <p14:tracePt t="182057" x="4987925" y="3736975"/>
          <p14:tracePt t="182065" x="5029200" y="3749675"/>
          <p14:tracePt t="182073" x="5070475" y="3754438"/>
          <p14:tracePt t="182081" x="5122863" y="3760788"/>
          <p14:tracePt t="182088" x="5170488" y="3760788"/>
          <p14:tracePt t="182096" x="5240338" y="3767138"/>
          <p14:tracePt t="182104" x="5305425" y="3767138"/>
          <p14:tracePt t="182112" x="5405438" y="3778250"/>
          <p14:tracePt t="182119" x="5494338" y="3778250"/>
          <p14:tracePt t="182127" x="5616575" y="3784600"/>
          <p14:tracePt t="182135" x="5734050" y="3784600"/>
          <p14:tracePt t="182144" x="5899150" y="3784600"/>
          <p14:tracePt t="182150" x="6069013" y="3773488"/>
          <p14:tracePt t="182159" x="6299200" y="3732213"/>
          <p14:tracePt t="182167" x="6527800" y="3695700"/>
          <p14:tracePt t="182174" x="6756400" y="3673475"/>
          <p14:tracePt t="182181" x="6986588" y="3636963"/>
          <p14:tracePt t="182190" x="7167563" y="3590925"/>
          <p14:tracePt t="182197" x="7285038" y="3567113"/>
          <p14:tracePt t="182205" x="7356475" y="3543300"/>
          <p14:tracePt t="182212" x="7415213" y="3525838"/>
          <p14:tracePt t="182220" x="7432675" y="3514725"/>
          <p14:tracePt t="182228" x="7443788" y="3508375"/>
          <p14:tracePt t="182361" x="7439025" y="3490913"/>
          <p14:tracePt t="182368" x="7432675" y="3473450"/>
          <p14:tracePt t="182377" x="7421563" y="3460750"/>
          <p14:tracePt t="182383" x="7408863" y="3438525"/>
          <p14:tracePt t="182392" x="7397750" y="3419475"/>
          <p14:tracePt t="182399" x="7391400" y="3397250"/>
          <p14:tracePt t="182407" x="7380288" y="3373438"/>
          <p14:tracePt t="182414" x="7367588" y="3349625"/>
          <p14:tracePt t="182423" x="7350125" y="3321050"/>
          <p14:tracePt t="182431" x="7339013" y="3297238"/>
          <p14:tracePt t="182438" x="7326313" y="3273425"/>
          <p14:tracePt t="182445" x="7315200" y="3249613"/>
          <p14:tracePt t="182454" x="7304088" y="3225800"/>
          <p14:tracePt t="182461" x="7291388" y="3190875"/>
          <p14:tracePt t="182469" x="7280275" y="3173413"/>
          <p14:tracePt t="182476" x="7267575" y="3162300"/>
          <p14:tracePt t="182484" x="7250113" y="3143250"/>
          <p14:tracePt t="182493" x="7250113" y="3132138"/>
          <p14:tracePt t="182499" x="7232650" y="3114675"/>
          <p14:tracePt t="182507" x="7226300" y="3103563"/>
          <p14:tracePt t="182516" x="7208838" y="3084513"/>
          <p14:tracePt t="182523" x="7208838" y="3073400"/>
          <p14:tracePt t="182532" x="7191375" y="3062288"/>
          <p14:tracePt t="182547" x="7173913" y="3049588"/>
          <p14:tracePt t="182554" x="7173913" y="3044825"/>
          <p14:tracePt t="182561" x="7156450" y="3038475"/>
          <p14:tracePt t="182569" x="7138988" y="3032125"/>
          <p14:tracePt t="182581" x="7127875" y="3032125"/>
          <p14:tracePt t="182585" x="7104063" y="3032125"/>
          <p14:tracePt t="182594" x="7080250" y="3025775"/>
          <p14:tracePt t="182601" x="7056438" y="3021013"/>
          <p14:tracePt t="182608" x="7027863" y="3021013"/>
          <p14:tracePt t="182616" x="6997700" y="3014663"/>
          <p14:tracePt t="182625" x="6956425" y="3003550"/>
          <p14:tracePt t="182631" x="6915150" y="2997200"/>
          <p14:tracePt t="182639" x="6873875" y="2997200"/>
          <p14:tracePt t="182647" x="6838950" y="2986088"/>
          <p14:tracePt t="182655" x="6810375" y="2986088"/>
          <p14:tracePt t="182662" x="6780213" y="2979738"/>
          <p14:tracePt t="182670" x="6745288" y="2973388"/>
          <p14:tracePt t="182678" x="6721475" y="2973388"/>
          <p14:tracePt t="182686" x="6692900" y="2967038"/>
          <p14:tracePt t="182693" x="6675438" y="2967038"/>
          <p14:tracePt t="182701" x="6638925" y="2962275"/>
          <p14:tracePt t="182710" x="6621463" y="2962275"/>
          <p14:tracePt t="182717" x="6597650" y="2962275"/>
          <p14:tracePt t="182724" x="6580188" y="2955925"/>
          <p14:tracePt t="182732" x="6557963" y="2955925"/>
          <p14:tracePt t="182740" x="6545263" y="2955925"/>
          <p14:tracePt t="182748" x="6527800" y="2949575"/>
          <p14:tracePt t="182756" x="6510338" y="2949575"/>
          <p14:tracePt t="182763" x="6492875" y="2949575"/>
          <p14:tracePt t="182771" x="6469063" y="2949575"/>
          <p14:tracePt t="182779" x="6445250" y="2949575"/>
          <p14:tracePt t="182786" x="6427788" y="2949575"/>
          <p14:tracePt t="182794" x="6421438" y="2949575"/>
          <p14:tracePt t="182803" x="6410325" y="2949575"/>
          <p14:tracePt t="182810" x="6399213" y="2955925"/>
          <p14:tracePt t="182818" x="6392863" y="2955925"/>
          <p14:tracePt t="182825" x="6381750" y="2955925"/>
          <p14:tracePt t="182841" x="6362700" y="2962275"/>
          <p14:tracePt t="182850" x="6345238" y="2973388"/>
          <p14:tracePt t="182856" x="6345238" y="2979738"/>
          <p14:tracePt t="182864" x="6327775" y="2986088"/>
          <p14:tracePt t="182873" x="6316663" y="2986088"/>
          <p14:tracePt t="182880" x="6316663" y="2990850"/>
          <p14:tracePt t="182888" x="6303963" y="3003550"/>
          <p14:tracePt t="182895" x="6292850" y="3008313"/>
          <p14:tracePt t="182904" x="6281738" y="3014663"/>
          <p14:tracePt t="182911" x="6269038" y="3032125"/>
          <p14:tracePt t="182918" x="6245225" y="3044825"/>
          <p14:tracePt t="182926" x="6210300" y="3067050"/>
          <p14:tracePt t="182934" x="6186488" y="3084513"/>
          <p14:tracePt t="182942" x="6157913" y="3103563"/>
          <p14:tracePt t="182949" x="6140450" y="3114675"/>
          <p14:tracePt t="182958" x="6127750" y="3125788"/>
          <p14:tracePt t="182965" x="6122988" y="3143250"/>
          <p14:tracePt t="182973" x="6116638" y="3149600"/>
          <p14:tracePt t="182981" x="6105525" y="3155950"/>
          <p14:tracePt t="182989" x="6105525" y="3167063"/>
          <p14:tracePt t="182996" x="6099175" y="3173413"/>
          <p14:tracePt t="183005" x="6099175" y="3184525"/>
          <p14:tracePt t="183011" x="6092825" y="3190875"/>
          <p14:tracePt t="183020" x="6086475" y="3201988"/>
          <p14:tracePt t="183027" x="6086475" y="3214688"/>
          <p14:tracePt t="183035" x="6075363" y="3232150"/>
          <p14:tracePt t="183043" x="6075363" y="3238500"/>
          <p14:tracePt t="183051" x="6069013" y="3255963"/>
          <p14:tracePt t="183058" x="6069013" y="3273425"/>
          <p14:tracePt t="183066" x="6064250" y="3279775"/>
          <p14:tracePt t="183073" x="6064250" y="3297238"/>
          <p14:tracePt t="183081" x="6064250" y="3314700"/>
          <p14:tracePt t="183089" x="6064250" y="3325813"/>
          <p14:tracePt t="183105" x="6057900" y="3360738"/>
          <p14:tracePt t="183112" x="6057900" y="3373438"/>
          <p14:tracePt t="183120" x="6057900" y="3379788"/>
          <p14:tracePt t="183128" x="6051550" y="3390900"/>
          <p14:tracePt t="183135" x="6051550" y="3397250"/>
          <p14:tracePt t="183143" x="6051550" y="3402013"/>
          <p14:tracePt t="183151" x="6051550" y="3414713"/>
          <p14:tracePt t="183167" x="6051550" y="3419475"/>
          <p14:tracePt t="183237" x="6051550" y="3425825"/>
          <p14:tracePt t="183244" x="6051550" y="3432175"/>
          <p14:tracePt t="183252" x="6057900" y="3443288"/>
          <p14:tracePt t="183260" x="6057900" y="3460750"/>
          <p14:tracePt t="183268" x="6064250" y="3473450"/>
          <p14:tracePt t="183275" x="6064250" y="3497263"/>
          <p14:tracePt t="183283" x="6075363" y="3514725"/>
          <p14:tracePt t="183291" x="6081713" y="3525838"/>
          <p14:tracePt t="183298" x="6086475" y="3532188"/>
          <p14:tracePt t="183306" x="6092825" y="3543300"/>
          <p14:tracePt t="183314" x="6092825" y="3556000"/>
          <p14:tracePt t="183329" x="6099175" y="3560763"/>
          <p14:tracePt t="183337" x="6099175" y="3573463"/>
          <p14:tracePt t="183345" x="6105525" y="3573463"/>
          <p14:tracePt t="183353" x="6110288" y="3578225"/>
          <p14:tracePt t="183360" x="6110288" y="3590925"/>
          <p14:tracePt t="183376" x="6116638" y="3597275"/>
          <p14:tracePt t="183384" x="6116638" y="3608388"/>
          <p14:tracePt t="183399" x="6122988" y="3608388"/>
          <p14:tracePt t="183407" x="6122988" y="3614738"/>
          <p14:tracePt t="183415" x="6122988" y="3619500"/>
          <p14:tracePt t="183422" x="6127750" y="3619500"/>
          <p14:tracePt t="183431" x="6134100" y="3636963"/>
          <p14:tracePt t="183438" x="6134100" y="3643313"/>
          <p14:tracePt t="183446" x="6140450" y="3649663"/>
          <p14:tracePt t="183454" x="6140450" y="3656013"/>
          <p14:tracePt t="183461" x="6145213" y="3660775"/>
          <p14:tracePt t="183470" x="6145213" y="3667125"/>
          <p14:tracePt t="183477" x="6151563" y="3678238"/>
          <p14:tracePt t="183493" x="6157913" y="3684588"/>
          <p14:tracePt t="183500" x="6164263" y="3695700"/>
          <p14:tracePt t="183523" x="6164263" y="3702050"/>
          <p14:tracePt t="183531" x="6169025" y="3702050"/>
          <p14:tracePt t="183540" x="6169025" y="3708400"/>
          <p14:tracePt t="183547" x="6175375" y="3708400"/>
          <p14:tracePt t="183554" x="6175375" y="3719513"/>
          <p14:tracePt t="183562" x="6186488" y="3719513"/>
          <p14:tracePt t="183571" x="6192838" y="3725863"/>
          <p14:tracePt t="183586" x="6192838" y="3732213"/>
          <p14:tracePt t="183593" x="6192838" y="3736975"/>
          <p14:tracePt t="183611" x="6199188" y="3736975"/>
          <p14:tracePt t="183626" x="6210300" y="3736975"/>
          <p14:tracePt t="183648" x="6223000" y="3736975"/>
          <p14:tracePt t="183655" x="6227763" y="3736975"/>
          <p14:tracePt t="183671" x="6240463" y="3736975"/>
          <p14:tracePt t="183678" x="6245225" y="3736975"/>
          <p14:tracePt t="183702" x="6251575" y="3736975"/>
          <p14:tracePt t="183710" x="6257925" y="3736975"/>
          <p14:tracePt t="183740" x="6269038" y="3736975"/>
          <p14:tracePt t="183748" x="6275388" y="3736975"/>
          <p14:tracePt t="183764" x="6281738" y="3736975"/>
          <p14:tracePt t="183772" x="6286500" y="3736975"/>
          <p14:tracePt t="183787" x="6292850" y="3732213"/>
          <p14:tracePt t="183850" x="6299200" y="3725863"/>
          <p14:tracePt t="183857" x="6303963" y="3725863"/>
          <p14:tracePt t="183865" x="6303963" y="3719513"/>
          <p14:tracePt t="183872" x="6310313" y="3719513"/>
          <p14:tracePt t="183880" x="6316663" y="3708400"/>
          <p14:tracePt t="183905" x="6340475" y="3678238"/>
          <p14:tracePt t="183911" x="6345238" y="3667125"/>
          <p14:tracePt t="183919" x="6357938" y="3656013"/>
          <p14:tracePt t="183928" x="6369050" y="3649663"/>
          <p14:tracePt t="183934" x="6369050" y="3643313"/>
          <p14:tracePt t="183942" x="6375400" y="3636963"/>
          <p14:tracePt t="183950" x="6381750" y="3625850"/>
          <p14:tracePt t="183958" x="6386513" y="3614738"/>
          <p14:tracePt t="183965" x="6386513" y="3608388"/>
          <p14:tracePt t="183973" x="6392863" y="3597275"/>
          <p14:tracePt t="183981" x="6403975" y="3584575"/>
          <p14:tracePt t="183989" x="6410325" y="3573463"/>
          <p14:tracePt t="183996" x="6421438" y="3549650"/>
          <p14:tracePt t="184004" x="6427788" y="3525838"/>
          <p14:tracePt t="184013" x="6440488" y="3490913"/>
          <p14:tracePt t="184020" x="6445250" y="3460750"/>
          <p14:tracePt t="184028" x="6451600" y="3438525"/>
          <p14:tracePt t="184035" x="6457950" y="3402013"/>
          <p14:tracePt t="184043" x="6462713" y="3373438"/>
          <p14:tracePt t="184051" x="6469063" y="3343275"/>
          <p14:tracePt t="184058" x="6469063" y="3321050"/>
          <p14:tracePt t="184066" x="6469063" y="3302000"/>
          <p14:tracePt t="184074" x="6469063" y="3290888"/>
          <p14:tracePt t="184082" x="6469063" y="3279775"/>
          <p14:tracePt t="184090" x="6469063" y="3267075"/>
          <p14:tracePt t="184106" x="6469063" y="3260725"/>
          <p14:tracePt t="184113" x="6462713" y="3249613"/>
          <p14:tracePt t="184120" x="6451600" y="3238500"/>
          <p14:tracePt t="184128" x="6434138" y="3232150"/>
          <p14:tracePt t="184137" x="6410325" y="3214688"/>
          <p14:tracePt t="184144" x="6381750" y="3201988"/>
          <p14:tracePt t="184151" x="6357938" y="3190875"/>
          <p14:tracePt t="184159" x="6321425" y="3184525"/>
          <p14:tracePt t="184167" x="6299200" y="3184525"/>
          <p14:tracePt t="184175" x="6269038" y="3184525"/>
          <p14:tracePt t="184184" x="6227763" y="3179763"/>
          <p14:tracePt t="184190" x="6199188" y="3179763"/>
          <p14:tracePt t="184198" x="6181725" y="3179763"/>
          <p14:tracePt t="184207" x="6157913" y="3179763"/>
          <p14:tracePt t="184214" x="6140450" y="3179763"/>
          <p14:tracePt t="184221" x="6122988" y="3179763"/>
          <p14:tracePt t="184229" x="6122988" y="3184525"/>
          <p14:tracePt t="184238" x="6105525" y="3184525"/>
          <p14:tracePt t="184245" x="6099175" y="3190875"/>
          <p14:tracePt t="184252" x="6086475" y="3190875"/>
          <p14:tracePt t="184260" x="6075363" y="3190875"/>
          <p14:tracePt t="184268" x="6075363" y="3197225"/>
          <p14:tracePt t="184276" x="6069013" y="3197225"/>
          <p14:tracePt t="184283" x="6057900" y="3201988"/>
          <p14:tracePt t="184291" x="6051550" y="3221038"/>
          <p14:tracePt t="184307" x="6040438" y="3238500"/>
          <p14:tracePt t="184314" x="6027738" y="3255963"/>
          <p14:tracePt t="184322" x="6016625" y="3273425"/>
          <p14:tracePt t="184330" x="6010275" y="3290888"/>
          <p14:tracePt t="184338" x="5999163" y="3308350"/>
          <p14:tracePt t="184346" x="5999163" y="3325813"/>
          <p14:tracePt t="184353" x="5992813" y="3343275"/>
          <p14:tracePt t="184361" x="5988050" y="3355975"/>
          <p14:tracePt t="184369" x="5988050" y="3379788"/>
          <p14:tracePt t="184377" x="5988050" y="3397250"/>
          <p14:tracePt t="184384" x="5988050" y="3419475"/>
          <p14:tracePt t="184392" x="5981700" y="3438525"/>
          <p14:tracePt t="184401" x="5981700" y="3460750"/>
          <p14:tracePt t="184407" x="5981700" y="3478213"/>
          <p14:tracePt t="184415" x="5981700" y="3502025"/>
          <p14:tracePt t="184423" x="5975350" y="3519488"/>
          <p14:tracePt t="184431" x="5975350" y="3543300"/>
          <p14:tracePt t="184439" x="5975350" y="3567113"/>
          <p14:tracePt t="184450" x="5975350" y="3590925"/>
          <p14:tracePt t="184454" x="5975350" y="3619500"/>
          <p14:tracePt t="184462" x="5988050" y="3649663"/>
          <p14:tracePt t="184470" x="5992813" y="3673475"/>
          <p14:tracePt t="184477" x="5992813" y="3702050"/>
          <p14:tracePt t="184486" x="6005513" y="3725863"/>
          <p14:tracePt t="184493" x="6010275" y="3749675"/>
          <p14:tracePt t="184501" x="6016625" y="3767138"/>
          <p14:tracePt t="184508" x="6016625" y="3778250"/>
          <p14:tracePt t="184517" x="6022975" y="3784600"/>
          <p14:tracePt t="184524" x="6027738" y="3790950"/>
          <p14:tracePt t="184540" x="6027738" y="3795713"/>
          <p14:tracePt t="184547" x="6027738" y="3802063"/>
          <p14:tracePt t="184555" x="6034088" y="3802063"/>
          <p14:tracePt t="184563" x="6040438" y="3802063"/>
          <p14:tracePt t="184578" x="6051550" y="3802063"/>
          <p14:tracePt t="184587" x="6069013" y="3802063"/>
          <p14:tracePt t="184594" x="6086475" y="3802063"/>
          <p14:tracePt t="184601" x="6116638" y="3802063"/>
          <p14:tracePt t="184609" x="6151563" y="3802063"/>
          <p14:tracePt t="184617" x="6186488" y="3802063"/>
          <p14:tracePt t="184625" x="6210300" y="3802063"/>
          <p14:tracePt t="184632" x="6227763" y="3802063"/>
          <p14:tracePt t="184640" x="6240463" y="3802063"/>
          <p14:tracePt t="184648" x="6245225" y="3802063"/>
          <p14:tracePt t="184656" x="6251575" y="3802063"/>
          <p14:tracePt t="184663" x="6257925" y="3802063"/>
          <p14:tracePt t="184679" x="6269038" y="3802063"/>
          <p14:tracePt t="184688" x="6281738" y="3795713"/>
          <p14:tracePt t="184694" x="6292850" y="3790950"/>
          <p14:tracePt t="184702" x="6303963" y="3784600"/>
          <p14:tracePt t="184710" x="6321425" y="3778250"/>
          <p14:tracePt t="184718" x="6334125" y="3773488"/>
          <p14:tracePt t="184725" x="6351588" y="3767138"/>
          <p14:tracePt t="184734" x="6362700" y="3760788"/>
          <p14:tracePt t="184741" x="6375400" y="3754438"/>
          <p14:tracePt t="184749" x="6381750" y="3743325"/>
          <p14:tracePt t="184758" x="6386513" y="3732213"/>
          <p14:tracePt t="184772" x="6392863" y="3719513"/>
          <p14:tracePt t="184780" x="6399213" y="3702050"/>
          <p14:tracePt t="184788" x="6403975" y="3690938"/>
          <p14:tracePt t="184795" x="6403975" y="3667125"/>
          <p14:tracePt t="184803" x="6410325" y="3649663"/>
          <p14:tracePt t="184811" x="6410325" y="3625850"/>
          <p14:tracePt t="184819" x="6410325" y="3608388"/>
          <p14:tracePt t="184826" x="6410325" y="3590925"/>
          <p14:tracePt t="184835" x="6410325" y="3573463"/>
          <p14:tracePt t="184843" x="6410325" y="3567113"/>
          <p14:tracePt t="184850" x="6410325" y="3560763"/>
          <p14:tracePt t="184857" x="6410325" y="3549650"/>
          <p14:tracePt t="184873" x="6403975" y="3543300"/>
          <p14:tracePt t="184881" x="6403975" y="3532188"/>
          <p14:tracePt t="184904" x="6392863" y="3525838"/>
          <p14:tracePt t="184906" x="6386513" y="3514725"/>
          <p14:tracePt t="184912" x="6381750" y="3514725"/>
          <p14:tracePt t="184919" x="6357938" y="3502025"/>
          <p14:tracePt t="184928" x="6351588" y="3497263"/>
          <p14:tracePt t="184935" x="6327775" y="3484563"/>
          <p14:tracePt t="184943" x="6310313" y="3484563"/>
          <p14:tracePt t="184950" x="6286500" y="3478213"/>
          <p14:tracePt t="184958" x="6269038" y="3467100"/>
          <p14:tracePt t="184966" x="6257925" y="3467100"/>
          <p14:tracePt t="184974" x="6240463" y="3467100"/>
          <p14:tracePt t="184983" x="6223000" y="3460750"/>
          <p14:tracePt t="184989" x="6210300" y="3460750"/>
          <p14:tracePt t="184997" x="6192838" y="3460750"/>
          <p14:tracePt t="185005" x="6181725" y="3460750"/>
          <p14:tracePt t="185012" x="6175375" y="3460750"/>
          <p14:tracePt t="185028" x="6169025" y="3460750"/>
          <p14:tracePt t="185037" x="6164263" y="3467100"/>
          <p14:tracePt t="185051" x="6157913" y="3473450"/>
          <p14:tracePt t="185059" x="6151563" y="3484563"/>
          <p14:tracePt t="185068" x="6145213" y="3490913"/>
          <p14:tracePt t="185075" x="6145213" y="3508375"/>
          <p14:tracePt t="185082" x="6140450" y="3525838"/>
          <p14:tracePt t="185090" x="6127750" y="3549650"/>
          <p14:tracePt t="185098" x="6122988" y="3578225"/>
          <p14:tracePt t="185106" x="6122988" y="3602038"/>
          <p14:tracePt t="185113" x="6116638" y="3625850"/>
          <p14:tracePt t="185121" x="6116638" y="3643313"/>
          <p14:tracePt t="185129" x="6116638" y="3667125"/>
          <p14:tracePt t="185137" x="6116638" y="3684588"/>
          <p14:tracePt t="185144" x="6116638" y="3695700"/>
          <p14:tracePt t="185153" x="6116638" y="3714750"/>
          <p14:tracePt t="185160" x="6110288" y="3725863"/>
          <p14:tracePt t="185168" x="6110288" y="3736975"/>
          <p14:tracePt t="185184" x="6110288" y="3749675"/>
          <p14:tracePt t="185199" x="6110288" y="3754438"/>
          <p14:tracePt t="185207" x="6116638" y="3760788"/>
          <p14:tracePt t="185239" x="6116638" y="3767138"/>
          <p14:tracePt t="185324" x="6122988" y="3767138"/>
          <p14:tracePt t="185338" x="6127750" y="3773488"/>
          <p14:tracePt t="185346" x="6134100" y="3773488"/>
          <p14:tracePt t="185354" x="6134100" y="3778250"/>
          <p14:tracePt t="185362" x="6140450" y="3778250"/>
          <p14:tracePt t="185369" x="6145213" y="3784600"/>
          <p14:tracePt t="185555" x="6145213" y="3790950"/>
          <p14:tracePt t="186099" x="6151563" y="3795713"/>
          <p14:tracePt t="186115" x="6151563" y="3802063"/>
          <p14:tracePt t="186122" x="6151563" y="3813175"/>
          <p14:tracePt t="186146" x="6157913" y="3813175"/>
          <p14:tracePt t="186410" x="6164263" y="3819525"/>
          <p14:tracePt t="186416" x="6169025" y="3832225"/>
          <p14:tracePt t="186425" x="6181725" y="3836988"/>
          <p14:tracePt t="186432" x="6192838" y="3854450"/>
          <p14:tracePt t="186441" x="6216650" y="3871913"/>
          <p14:tracePt t="186448" x="6227763" y="3884613"/>
          <p14:tracePt t="186456" x="6245225" y="3902075"/>
          <p14:tracePt t="186463" x="6251575" y="3913188"/>
          <p14:tracePt t="186472" x="6262688" y="3925888"/>
          <p14:tracePt t="186478" x="6281738" y="3932238"/>
          <p14:tracePt t="186486" x="6286500" y="3949700"/>
          <p14:tracePt t="186494" x="6292850" y="3949700"/>
          <p14:tracePt t="186580" x="6299200" y="3949700"/>
          <p14:tracePt t="186596" x="6310313" y="3949700"/>
          <p14:tracePt t="186604" x="6316663" y="3949700"/>
          <p14:tracePt t="186610" x="6334125" y="3949700"/>
          <p14:tracePt t="186619" x="6340475" y="3949700"/>
          <p14:tracePt t="186626" x="6351588" y="3949700"/>
          <p14:tracePt t="186634" x="6369050" y="3949700"/>
          <p14:tracePt t="186642" x="6381750" y="3949700"/>
          <p14:tracePt t="186650" x="6399213" y="3949700"/>
          <p14:tracePt t="186657" x="6416675" y="3949700"/>
          <p14:tracePt t="186665" x="6427788" y="3949700"/>
          <p14:tracePt t="186672" x="6451600" y="3943350"/>
          <p14:tracePt t="186680" x="6469063" y="3943350"/>
          <p14:tracePt t="186688" x="6486525" y="3943350"/>
          <p14:tracePt t="186696" x="6503988" y="3943350"/>
          <p14:tracePt t="186704" x="6527800" y="3943350"/>
          <p14:tracePt t="186711" x="6545263" y="3943350"/>
          <p14:tracePt t="186719" x="6592888" y="3949700"/>
          <p14:tracePt t="186727" x="6621463" y="3954463"/>
          <p14:tracePt t="186735" x="6651625" y="3954463"/>
          <p14:tracePt t="186742" x="6680200" y="3954463"/>
          <p14:tracePt t="186750" x="6715125" y="3967163"/>
          <p14:tracePt t="186758" x="6756400" y="3967163"/>
          <p14:tracePt t="186765" x="6797675" y="3971925"/>
          <p14:tracePt t="186773" x="6834188" y="3971925"/>
          <p14:tracePt t="186781" x="6873875" y="3971925"/>
          <p14:tracePt t="186789" x="6927850" y="3971925"/>
          <p14:tracePt t="186796" x="6986588" y="3971925"/>
          <p14:tracePt t="186804" x="7045325" y="3971925"/>
          <p14:tracePt t="186812" x="7108825" y="3971925"/>
          <p14:tracePt t="186820" x="7180263" y="3971925"/>
          <p14:tracePt t="186827" x="7250113" y="3967163"/>
          <p14:tracePt t="186835" x="7326313" y="3960813"/>
          <p14:tracePt t="186843" x="7397750" y="3960813"/>
          <p14:tracePt t="186851" x="7467600" y="3943350"/>
          <p14:tracePt t="186858" x="7539038" y="3937000"/>
          <p14:tracePt t="186866" x="7585075" y="3925888"/>
          <p14:tracePt t="186874" x="7620000" y="3908425"/>
          <p14:tracePt t="186882" x="7643813" y="3902075"/>
          <p14:tracePt t="186904" x="7667625" y="3890963"/>
          <p14:tracePt t="186907" x="7678738" y="3878263"/>
          <p14:tracePt t="186913" x="7697788" y="3867150"/>
          <p14:tracePt t="186923" x="7708900" y="3854450"/>
          <p14:tracePt t="186928" x="7720013" y="3843338"/>
          <p14:tracePt t="186936" x="7726363" y="3832225"/>
          <p14:tracePt t="186944" x="7737475" y="3819525"/>
          <p14:tracePt t="186953" x="7743825" y="3808413"/>
          <p14:tracePt t="186959" x="7750175" y="3795713"/>
          <p14:tracePt t="186967" x="7756525" y="3778250"/>
          <p14:tracePt t="186975" x="7767638" y="3760788"/>
          <p14:tracePt t="186983" x="7773988" y="3736975"/>
          <p14:tracePt t="186990" x="7773988" y="3695700"/>
          <p14:tracePt t="186998" x="7773988" y="3656013"/>
          <p14:tracePt t="187007" x="7773988" y="3608388"/>
          <p14:tracePt t="187014" x="7773988" y="3567113"/>
          <p14:tracePt t="187021" x="7773988" y="3536950"/>
          <p14:tracePt t="187029" x="7761288" y="3484563"/>
          <p14:tracePt t="187037" x="7750175" y="3432175"/>
          <p14:tracePt t="187045" x="7726363" y="3390900"/>
          <p14:tracePt t="187053" x="7708900" y="3349625"/>
          <p14:tracePt t="187060" x="7678738" y="3302000"/>
          <p14:tracePt t="187068" x="7632700" y="3255963"/>
          <p14:tracePt t="187076" x="7567613" y="3221038"/>
          <p14:tracePt t="187083" x="7462838" y="3173413"/>
          <p14:tracePt t="187092" x="7273925" y="3090863"/>
          <p14:tracePt t="187100" x="7056438" y="3044825"/>
          <p14:tracePt t="187108" x="6804025" y="2979738"/>
          <p14:tracePt t="187116" x="6510338" y="2914650"/>
          <p14:tracePt t="187122" x="6251575" y="2849563"/>
          <p14:tracePt t="187130" x="6022975" y="2814638"/>
          <p14:tracePt t="187138" x="5822950" y="2768600"/>
          <p14:tracePt t="187146" x="5670550" y="2744788"/>
          <p14:tracePt t="187153" x="5540375" y="2727325"/>
          <p14:tracePt t="187161" x="5453063" y="2709863"/>
          <p14:tracePt t="187169" x="5370513" y="2703513"/>
          <p14:tracePt t="187177" x="5305425" y="2697163"/>
          <p14:tracePt t="187185" x="5235575" y="2679700"/>
          <p14:tracePt t="187192" x="5153025" y="2673350"/>
          <p14:tracePt t="187201" x="5083175" y="2655888"/>
          <p14:tracePt t="187208" x="5011738" y="2638425"/>
          <p14:tracePt t="187215" x="4965700" y="2627313"/>
          <p14:tracePt t="187223" x="4900613" y="2620963"/>
          <p14:tracePt t="187231" x="4852988" y="2603500"/>
          <p14:tracePt t="187240" x="4811713" y="2597150"/>
          <p14:tracePt t="187246" x="4776788" y="2586038"/>
          <p14:tracePt t="187255" x="4735513" y="2586038"/>
          <p14:tracePt t="187262" x="4700588" y="2568575"/>
          <p14:tracePt t="187270" x="4683125" y="2562225"/>
          <p14:tracePt t="187277" x="4659313" y="2562225"/>
          <p14:tracePt t="187286" x="4641850" y="2555875"/>
          <p14:tracePt t="187293" x="4624388" y="2555875"/>
          <p14:tracePt t="187301" x="4611688" y="2555875"/>
          <p14:tracePt t="187310" x="4589463" y="2555875"/>
          <p14:tracePt t="187317" x="4565650" y="2555875"/>
          <p14:tracePt t="187324" x="4541838" y="2555875"/>
          <p14:tracePt t="187332" x="4524375" y="2551113"/>
          <p14:tracePt t="187340" x="4494213" y="2551113"/>
          <p14:tracePt t="187347" x="4476750" y="2551113"/>
          <p14:tracePt t="187355" x="4454525" y="2551113"/>
          <p14:tracePt t="187365" x="4430713" y="2551113"/>
          <p14:tracePt t="187371" x="4418013" y="2551113"/>
          <p14:tracePt t="187378" x="4406900" y="2551113"/>
          <p14:tracePt t="187387" x="4395788" y="2551113"/>
          <p14:tracePt t="187395" x="4389438" y="2551113"/>
          <p14:tracePt t="187403" x="4376738" y="2551113"/>
          <p14:tracePt t="187409" x="4365625" y="2551113"/>
          <p14:tracePt t="187417" x="4348163" y="2551113"/>
          <p14:tracePt t="187426" x="4330700" y="2551113"/>
          <p14:tracePt t="187434" x="4313238" y="2551113"/>
          <p14:tracePt t="187441" x="4289425" y="2551113"/>
          <p14:tracePt t="187449" x="4259263" y="2551113"/>
          <p14:tracePt t="187457" x="4230688" y="2551113"/>
          <p14:tracePt t="187464" x="4189413" y="2551113"/>
          <p14:tracePt t="187471" x="4148138" y="2538413"/>
          <p14:tracePt t="187479" x="4106863" y="2538413"/>
          <p14:tracePt t="187487" x="4078288" y="2538413"/>
          <p14:tracePt t="187495" x="4019550" y="2538413"/>
          <p14:tracePt t="187502" x="3989388" y="2538413"/>
          <p14:tracePt t="187510" x="3937000" y="2538413"/>
          <p14:tracePt t="187518" x="3902075" y="2538413"/>
          <p14:tracePt t="187526" x="3860800" y="2538413"/>
          <p14:tracePt t="187535" x="3806825" y="2544763"/>
          <p14:tracePt t="187541" x="3748088" y="2551113"/>
          <p14:tracePt t="187549" x="3689350" y="2555875"/>
          <p14:tracePt t="187558" x="3619500" y="2568575"/>
          <p14:tracePt t="187565" x="3549650" y="2579688"/>
          <p14:tracePt t="187573" x="3471863" y="2590800"/>
          <p14:tracePt t="187581" x="3390900" y="2603500"/>
          <p14:tracePt t="187588" x="3313113" y="2614613"/>
          <p14:tracePt t="187595" x="3260725" y="2620963"/>
          <p14:tracePt t="187603" x="3201988" y="2627313"/>
          <p14:tracePt t="187611" x="3173413" y="2627313"/>
          <p14:tracePt t="187619" x="3149600" y="2632075"/>
          <p14:tracePt t="187627" x="3136900" y="2638425"/>
          <p14:tracePt t="187634" x="3119438" y="2638425"/>
          <p14:tracePt t="187643" x="3108325" y="2638425"/>
          <p14:tracePt t="187650" x="3097213" y="2638425"/>
          <p14:tracePt t="187658" x="3084513" y="2644775"/>
          <p14:tracePt t="187665" x="3067050" y="2651125"/>
          <p14:tracePt t="187673" x="3043238" y="2655888"/>
          <p14:tracePt t="187681" x="3019425" y="2662238"/>
          <p14:tracePt t="187689" x="2997200" y="2668588"/>
          <p14:tracePt t="187696" x="2973388" y="2679700"/>
          <p14:tracePt t="187705" x="2949575" y="2686050"/>
          <p14:tracePt t="187712" x="2932113" y="2697163"/>
          <p14:tracePt t="187720" x="2908300" y="2709863"/>
          <p14:tracePt t="187728" x="2897188" y="2714625"/>
          <p14:tracePt t="187735" x="2873375" y="2727325"/>
          <p14:tracePt t="187743" x="2849563" y="2738438"/>
          <p14:tracePt t="187752" x="2838450" y="2749550"/>
          <p14:tracePt t="187758" x="2825750" y="2762250"/>
          <p14:tracePt t="187766" x="2808288" y="2773363"/>
          <p14:tracePt t="187775" x="2784475" y="2786063"/>
          <p14:tracePt t="187783" x="2767013" y="2797175"/>
          <p14:tracePt t="187789" x="2755900" y="2814638"/>
          <p14:tracePt t="187797" x="2749550" y="2820988"/>
          <p14:tracePt t="187805" x="2738438" y="2838450"/>
          <p14:tracePt t="187814" x="2725738" y="2855913"/>
          <p14:tracePt t="187820" x="2708275" y="2873375"/>
          <p14:tracePt t="187828" x="2697163" y="2890838"/>
          <p14:tracePt t="187836" x="2684463" y="2903538"/>
          <p14:tracePt t="187844" x="2673350" y="2921000"/>
          <p14:tracePt t="187851" x="2667000" y="2938463"/>
          <p14:tracePt t="187859" x="2667000" y="2949575"/>
          <p14:tracePt t="187868" x="2662238" y="2955925"/>
          <p14:tracePt t="187875" x="2662238" y="2962275"/>
          <p14:tracePt t="187882" x="2655888" y="2967038"/>
          <p14:tracePt t="187904" x="2655888" y="2986088"/>
          <p14:tracePt t="187906" x="2649538" y="2990850"/>
          <p14:tracePt t="187922" x="2649538" y="3003550"/>
          <p14:tracePt t="187929" x="2649538" y="3008313"/>
          <p14:tracePt t="187938" x="2649538" y="3014663"/>
          <p14:tracePt t="187945" x="2649538" y="3021013"/>
          <p14:tracePt t="187961" x="2649538" y="3032125"/>
          <p14:tracePt t="187968" x="2649538" y="3044825"/>
          <p14:tracePt t="187976" x="2649538" y="3049588"/>
          <p14:tracePt t="187984" x="2649538" y="3067050"/>
          <p14:tracePt t="187991" x="2649538" y="3084513"/>
          <p14:tracePt t="187999" x="2649538" y="3097213"/>
          <p14:tracePt t="188007" x="2649538" y="3108325"/>
          <p14:tracePt t="188014" x="2649538" y="3132138"/>
          <p14:tracePt t="188022" x="2655888" y="3149600"/>
          <p14:tracePt t="188031" x="2655888" y="3173413"/>
          <p14:tracePt t="188038" x="2655888" y="3197225"/>
          <p14:tracePt t="188046" x="2662238" y="3221038"/>
          <p14:tracePt t="188053" x="2667000" y="3249613"/>
          <p14:tracePt t="188061" x="2673350" y="3273425"/>
          <p14:tracePt t="188069" x="2673350" y="3302000"/>
          <p14:tracePt t="188076" x="2673350" y="3332163"/>
          <p14:tracePt t="188084" x="2690813" y="3379788"/>
          <p14:tracePt t="188092" x="2690813" y="3397250"/>
          <p14:tracePt t="188100" x="2697163" y="3419475"/>
          <p14:tracePt t="188108" x="2714625" y="3455988"/>
          <p14:tracePt t="188116" x="2720975" y="3478213"/>
          <p14:tracePt t="188123" x="2720975" y="3490913"/>
          <p14:tracePt t="188131" x="2725738" y="3514725"/>
          <p14:tracePt t="188140" x="2725738" y="3525838"/>
          <p14:tracePt t="188146" x="2732088" y="3543300"/>
          <p14:tracePt t="188154" x="2738438" y="3549650"/>
          <p14:tracePt t="188162" x="2738438" y="3567113"/>
          <p14:tracePt t="188171" x="2743200" y="3573463"/>
          <p14:tracePt t="188177" x="2749550" y="3584575"/>
          <p14:tracePt t="188185" x="2755900" y="3590925"/>
          <p14:tracePt t="188193" x="2755900" y="3602038"/>
          <p14:tracePt t="188201" x="2755900" y="3614738"/>
          <p14:tracePt t="188209" x="2767013" y="3632200"/>
          <p14:tracePt t="188216" x="2779713" y="3673475"/>
          <p14:tracePt t="188225" x="2801938" y="3695700"/>
          <p14:tracePt t="188232" x="2814638" y="3719513"/>
          <p14:tracePt t="188240" x="2838450" y="3773488"/>
          <p14:tracePt t="188247" x="2860675" y="3802063"/>
          <p14:tracePt t="188255" x="2884488" y="3832225"/>
          <p14:tracePt t="188263" x="2908300" y="3860800"/>
          <p14:tracePt t="188270" x="2919413" y="3884613"/>
          <p14:tracePt t="188278" x="2938463" y="3902075"/>
          <p14:tracePt t="188286" x="2955925" y="3925888"/>
          <p14:tracePt t="188294" x="2967038" y="3943350"/>
          <p14:tracePt t="188301" x="2984500" y="3967163"/>
          <p14:tracePt t="188309" x="2997200" y="3984625"/>
          <p14:tracePt t="188317" x="3014663" y="4013200"/>
          <p14:tracePt t="188325" x="3043238" y="4049713"/>
          <p14:tracePt t="188334" x="3067050" y="4084638"/>
          <p14:tracePt t="188340" x="3101975" y="4137025"/>
          <p14:tracePt t="188348" x="3143250" y="4195763"/>
          <p14:tracePt t="188356" x="3184525" y="4267200"/>
          <p14:tracePt t="188364" x="3232150" y="4319588"/>
          <p14:tracePt t="188371" x="3278188" y="4384675"/>
          <p14:tracePt t="188379" x="3332163" y="4448175"/>
          <p14:tracePt t="188387" x="3378200" y="4502150"/>
          <p14:tracePt t="188395" x="3436938" y="4548188"/>
          <p14:tracePt t="188402" x="3490913" y="4595813"/>
          <p14:tracePt t="188410" x="3554413" y="4637088"/>
          <p14:tracePt t="188420" x="3608388" y="4660900"/>
          <p14:tracePt t="188426" x="3667125" y="4689475"/>
          <p14:tracePt t="188433" x="3736975" y="4706938"/>
          <p14:tracePt t="188441" x="3806825" y="4737100"/>
          <p14:tracePt t="188450" x="3878263" y="4759325"/>
          <p14:tracePt t="188458" x="3954463" y="4783138"/>
          <p14:tracePt t="188464" x="4024313" y="4806950"/>
          <p14:tracePt t="188472" x="4083050" y="4824413"/>
          <p14:tracePt t="188480" x="4137025" y="4837113"/>
          <p14:tracePt t="188488" x="4189413" y="4854575"/>
          <p14:tracePt t="188497" x="4230688" y="4865688"/>
          <p14:tracePt t="188504" x="4271963" y="4889500"/>
          <p14:tracePt t="188511" x="4313238" y="4895850"/>
          <p14:tracePt t="188519" x="4354513" y="4918075"/>
          <p14:tracePt t="188528" x="4406900" y="4930775"/>
          <p14:tracePt t="188534" x="4459288" y="4941888"/>
          <p14:tracePt t="188542" x="4518025" y="4959350"/>
          <p14:tracePt t="188550" x="4589463" y="4976813"/>
          <p14:tracePt t="188559" x="4652963" y="4983163"/>
          <p14:tracePt t="188565" x="4729163" y="5000625"/>
          <p14:tracePt t="188574" x="4818063" y="5000625"/>
          <p14:tracePt t="188581" x="4894263" y="5000625"/>
          <p14:tracePt t="188589" x="4965700" y="5006975"/>
          <p14:tracePt t="188596" x="5041900" y="5006975"/>
          <p14:tracePt t="188604" x="5111750" y="5006975"/>
          <p14:tracePt t="188612" x="5194300" y="5000625"/>
          <p14:tracePt t="188621" x="5253038" y="4989513"/>
          <p14:tracePt t="188627" x="5311775" y="4983163"/>
          <p14:tracePt t="188635" x="5381625" y="4983163"/>
          <p14:tracePt t="188643" x="5446713" y="4983163"/>
          <p14:tracePt t="188651" x="5529263" y="4976813"/>
          <p14:tracePt t="188658" x="5605463" y="4976813"/>
          <p14:tracePt t="188666" x="5681663" y="4976813"/>
          <p14:tracePt t="188674" x="5751513" y="4976813"/>
          <p14:tracePt t="188682" x="5810250" y="4976813"/>
          <p14:tracePt t="188689" x="5857875" y="4976813"/>
          <p14:tracePt t="188697" x="5899150" y="4976813"/>
          <p14:tracePt t="188705" x="5922963" y="4983163"/>
          <p14:tracePt t="188713" x="5946775" y="4983163"/>
          <p14:tracePt t="188722" x="5964238" y="4983163"/>
          <p14:tracePt t="188728" x="5969000" y="4989513"/>
          <p14:tracePt t="188736" x="5981700" y="4989513"/>
          <p14:tracePt t="188744" x="5992813" y="4989513"/>
          <p14:tracePt t="188752" x="5999163" y="4989513"/>
          <p14:tracePt t="188759" x="6010275" y="4989513"/>
          <p14:tracePt t="188767" x="6022975" y="4989513"/>
          <p14:tracePt t="188775" x="6040438" y="4989513"/>
          <p14:tracePt t="188783" x="6064250" y="4989513"/>
          <p14:tracePt t="188790" x="6086475" y="4989513"/>
          <p14:tracePt t="188798" x="6127750" y="4989513"/>
          <p14:tracePt t="188806" x="6181725" y="4989513"/>
          <p14:tracePt t="188814" x="6240463" y="4989513"/>
          <p14:tracePt t="188821" x="6310313" y="4995863"/>
          <p14:tracePt t="188829" x="6369050" y="4995863"/>
          <p14:tracePt t="188837" x="6434138" y="4995863"/>
          <p14:tracePt t="188845" x="6475413" y="4995863"/>
          <p14:tracePt t="188852" x="6503988" y="4995863"/>
          <p14:tracePt t="188860" x="6527800" y="4995863"/>
          <p14:tracePt t="188868" x="6538913" y="4989513"/>
          <p14:tracePt t="188883" x="6545263" y="4989513"/>
          <p14:tracePt t="188891" x="6545263" y="4983163"/>
          <p14:tracePt t="188899" x="6551613" y="4983163"/>
          <p14:tracePt t="188907" x="6557963" y="4983163"/>
          <p14:tracePt t="188914" x="6562725" y="4976813"/>
          <p14:tracePt t="188922" x="6569075" y="4965700"/>
          <p14:tracePt t="188931" x="6580188" y="4965700"/>
          <p14:tracePt t="188938" x="6586538" y="4954588"/>
          <p14:tracePt t="188946" x="6604000" y="4948238"/>
          <p14:tracePt t="188953" x="6616700" y="4937125"/>
          <p14:tracePt t="188961" x="6627813" y="4930775"/>
          <p14:tracePt t="189008" x="6627813" y="4924425"/>
          <p14:tracePt t="189023" x="6627813" y="4918075"/>
          <p14:tracePt t="189031" x="6627813" y="4913313"/>
          <p14:tracePt t="189047" x="6634163" y="4913313"/>
          <p14:tracePt t="189055" x="6634163" y="4906963"/>
          <p14:tracePt t="189062" x="6638925" y="4900613"/>
          <p14:tracePt t="189157" x="6638925" y="4895850"/>
          <p14:tracePt t="189249" x="6638925" y="4883150"/>
          <p14:tracePt t="189257" x="6638925" y="4876800"/>
          <p14:tracePt t="189264" x="6638925" y="4865688"/>
          <p14:tracePt t="189271" x="6638925" y="4848225"/>
          <p14:tracePt t="189279" x="6645275" y="4837113"/>
          <p14:tracePt t="189287" x="6645275" y="4818063"/>
          <p14:tracePt t="189295" x="6645275" y="4795838"/>
          <p14:tracePt t="189302" x="6651625" y="4772025"/>
          <p14:tracePt t="189310" x="6656388" y="4759325"/>
          <p14:tracePt t="189318" x="6662738" y="4741863"/>
          <p14:tracePt t="189326" x="6662738" y="4724400"/>
          <p14:tracePt t="189341" x="6669088" y="4713288"/>
          <p14:tracePt t="189349" x="6669088" y="4700588"/>
          <p14:tracePt t="189358" x="6680200" y="4700588"/>
          <p14:tracePt t="189364" x="6680200" y="4695825"/>
          <p14:tracePt t="189373" x="6680200" y="4689475"/>
          <p14:tracePt t="189380" x="6680200" y="4683125"/>
          <p14:tracePt t="189395" x="6686550" y="4678363"/>
          <p14:tracePt t="189403" x="6686550" y="4672013"/>
          <p14:tracePt t="189411" x="6686550" y="4665663"/>
          <p14:tracePt t="189419" x="6692900" y="4660900"/>
          <p14:tracePt t="189434" x="6697663" y="4648200"/>
          <p14:tracePt t="189450" x="6704013" y="4648200"/>
          <p14:tracePt t="189457" x="6704013" y="4641850"/>
          <p14:tracePt t="189465" x="6710363" y="4637088"/>
          <p14:tracePt t="189473" x="6710363" y="4630738"/>
          <p14:tracePt t="189481" x="6715125" y="4624388"/>
          <p14:tracePt t="189490" x="6727825" y="4619625"/>
          <p14:tracePt t="189496" x="6727825" y="4606925"/>
          <p14:tracePt t="189504" x="6734175" y="4602163"/>
          <p14:tracePt t="189513" x="6745288" y="4589463"/>
          <p14:tracePt t="189521" x="6751638" y="4578350"/>
          <p14:tracePt t="189528" x="6756400" y="4565650"/>
          <p14:tracePt t="189535" x="6769100" y="4541838"/>
          <p14:tracePt t="189543" x="6773863" y="4530725"/>
          <p14:tracePt t="189551" x="6786563" y="4495800"/>
          <p14:tracePt t="189558" x="6792913" y="4471988"/>
          <p14:tracePt t="189566" x="6810375" y="4443413"/>
          <p14:tracePt t="189574" x="6827838" y="4395788"/>
          <p14:tracePt t="189583" x="6838950" y="4354513"/>
          <p14:tracePt t="189589" x="6862763" y="4302125"/>
          <p14:tracePt t="189597" x="6869113" y="4243388"/>
          <p14:tracePt t="189605" x="6892925" y="4189413"/>
          <p14:tracePt t="189614" x="6897688" y="4130675"/>
          <p14:tracePt t="189620" x="6910388" y="4060825"/>
          <p14:tracePt t="189628" x="6910388" y="3990975"/>
          <p14:tracePt t="189637" x="6910388" y="3925888"/>
          <p14:tracePt t="189644" x="6910388" y="3854450"/>
          <p14:tracePt t="189652" x="6910388" y="3795713"/>
          <p14:tracePt t="189659" x="6904038" y="3736975"/>
          <p14:tracePt t="189667" x="6897688" y="3667125"/>
          <p14:tracePt t="189675" x="6869113" y="3602038"/>
          <p14:tracePt t="189683" x="6851650" y="3543300"/>
          <p14:tracePt t="189691" x="6821488" y="3490913"/>
          <p14:tracePt t="189698" x="6804025" y="3449638"/>
          <p14:tracePt t="189706" x="6792913" y="3408363"/>
          <p14:tracePt t="189714" x="6780213" y="3360738"/>
          <p14:tracePt t="189722" x="6762750" y="3332163"/>
          <p14:tracePt t="189729" x="6745288" y="3279775"/>
          <p14:tracePt t="189737" x="6721475" y="3232150"/>
          <p14:tracePt t="189745" x="6697663" y="3190875"/>
          <p14:tracePt t="189753" x="6669088" y="3138488"/>
          <p14:tracePt t="189760" x="6638925" y="3097213"/>
          <p14:tracePt t="189768" x="6610350" y="3038475"/>
          <p14:tracePt t="189776" x="6580188" y="2986088"/>
          <p14:tracePt t="189783" x="6551613" y="2949575"/>
          <p14:tracePt t="189791" x="6503988" y="2908300"/>
          <p14:tracePt t="189799" x="6469063" y="2867025"/>
          <p14:tracePt t="189807" x="6421438" y="2827338"/>
          <p14:tracePt t="189814" x="6375400" y="2786063"/>
          <p14:tracePt t="189822" x="6340475" y="2762250"/>
          <p14:tracePt t="189831" x="6310313" y="2738438"/>
          <p14:tracePt t="189838" x="6275388" y="2720975"/>
          <p14:tracePt t="189845" x="6245225" y="2690813"/>
          <p14:tracePt t="189853" x="6223000" y="2679700"/>
          <p14:tracePt t="189861" x="6192838" y="2673350"/>
          <p14:tracePt t="189869" x="6175375" y="2662238"/>
          <p14:tracePt t="189876" x="6157913" y="2651125"/>
          <p14:tracePt t="189884" x="6127750" y="2651125"/>
          <p14:tracePt t="189892" x="6110288" y="2644775"/>
          <p14:tracePt t="189900" x="6099175" y="2638425"/>
          <p14:tracePt t="189910" x="6075363" y="2638425"/>
          <p14:tracePt t="189916" x="6057900" y="2638425"/>
          <p14:tracePt t="189923" x="6040438" y="2638425"/>
          <p14:tracePt t="189931" x="6022975" y="2638425"/>
          <p14:tracePt t="189940" x="6005513" y="2638425"/>
          <p14:tracePt t="189946" x="5988050" y="2638425"/>
          <p14:tracePt t="189954" x="5969000" y="2644775"/>
          <p14:tracePt t="189962" x="5940425" y="2655888"/>
          <p14:tracePt t="189971" x="5929313" y="2662238"/>
          <p14:tracePt t="189977" x="5888038" y="2679700"/>
          <p14:tracePt t="189985" x="5846763" y="2697163"/>
          <p14:tracePt t="189993" x="5775325" y="2714625"/>
          <p14:tracePt t="190001" x="5722938" y="2732088"/>
          <p14:tracePt t="190008" x="5640388" y="2749550"/>
          <p14:tracePt t="190016" x="5581650" y="2768600"/>
          <p14:tracePt t="190025" x="5511800" y="2779713"/>
          <p14:tracePt t="190032" x="5440363" y="2797175"/>
          <p14:tracePt t="190039" x="5394325" y="2803525"/>
          <p14:tracePt t="190048" x="5340350" y="2808288"/>
          <p14:tracePt t="190055" x="5299075" y="2820988"/>
          <p14:tracePt t="190063" x="5259388" y="2820988"/>
          <p14:tracePt t="190071" x="5229225" y="2820988"/>
          <p14:tracePt t="190078" x="5200650" y="2827338"/>
          <p14:tracePt t="190086" x="5164138" y="2827338"/>
          <p14:tracePt t="190094" x="5135563" y="2832100"/>
          <p14:tracePt t="190101" x="5087938" y="2832100"/>
          <p14:tracePt t="190110" x="5035550" y="2832100"/>
          <p14:tracePt t="190117" x="4987925" y="2838450"/>
          <p14:tracePt t="190125" x="4929188" y="2838450"/>
          <p14:tracePt t="190134" x="4865688" y="2838450"/>
          <p14:tracePt t="190140" x="4818063" y="2844800"/>
          <p14:tracePt t="190148" x="4759325" y="2844800"/>
          <p14:tracePt t="190157" x="4718050" y="2849563"/>
          <p14:tracePt t="190164" x="4676775" y="2862263"/>
          <p14:tracePt t="190171" x="4635500" y="2867025"/>
          <p14:tracePt t="190179" x="4606925" y="2867025"/>
          <p14:tracePt t="190187" x="4565650" y="2873375"/>
          <p14:tracePt t="190195" x="4513263" y="2879725"/>
          <p14:tracePt t="190203" x="4459288" y="2886075"/>
          <p14:tracePt t="190210" x="4413250" y="2897188"/>
          <p14:tracePt t="190219" x="4359275" y="2897188"/>
          <p14:tracePt t="190226" x="4300538" y="2908300"/>
          <p14:tracePt t="190233" x="4241800" y="2914650"/>
          <p14:tracePt t="190241" x="4200525" y="2925763"/>
          <p14:tracePt t="190249" x="4159250" y="2925763"/>
          <p14:tracePt t="190257" x="4137025" y="2925763"/>
          <p14:tracePt t="190264" x="4106863" y="2932113"/>
          <p14:tracePt t="190272" x="4083050" y="2938463"/>
          <p14:tracePt t="190281" x="4065588" y="2938463"/>
          <p14:tracePt t="190288" x="4041775" y="2938463"/>
          <p14:tracePt t="190295" x="4019550" y="2944813"/>
          <p14:tracePt t="190304" x="4002088" y="2944813"/>
          <p14:tracePt t="190311" x="3989388" y="2949575"/>
          <p14:tracePt t="190319" x="3965575" y="2949575"/>
          <p14:tracePt t="190326" x="3948113" y="2962275"/>
          <p14:tracePt t="190334" x="3924300" y="2967038"/>
          <p14:tracePt t="190342" x="3906838" y="2979738"/>
          <p14:tracePt t="190350" x="3889375" y="2986088"/>
          <p14:tracePt t="190359" x="3854450" y="3008313"/>
          <p14:tracePt t="190365" x="3836988" y="3008313"/>
          <p14:tracePt t="190373" x="3819525" y="3014663"/>
          <p14:tracePt t="190381" x="3802063" y="3021013"/>
          <p14:tracePt t="190390" x="3795713" y="3032125"/>
          <p14:tracePt t="190396" x="3784600" y="3032125"/>
          <p14:tracePt t="190404" x="3778250" y="3038475"/>
          <p14:tracePt t="190435" x="3778250" y="3044825"/>
          <p14:tracePt t="190458" x="3771900" y="3044825"/>
          <p14:tracePt t="190559" x="3765550" y="3044825"/>
          <p14:tracePt t="190567" x="3760788" y="3044825"/>
          <p14:tracePt t="190576" x="3743325" y="3044825"/>
          <p14:tracePt t="190583" x="3713163" y="3055938"/>
          <p14:tracePt t="190590" x="3678238" y="3073400"/>
          <p14:tracePt t="190598" x="3648075" y="3079750"/>
          <p14:tracePt t="190607" x="3613150" y="3097213"/>
          <p14:tracePt t="190613" x="3578225" y="3103563"/>
          <p14:tracePt t="190621" x="3554413" y="3114675"/>
          <p14:tracePt t="190629" x="3525838" y="3132138"/>
          <p14:tracePt t="190637" x="3502025" y="3132138"/>
          <p14:tracePt t="190645" x="3484563" y="3138488"/>
          <p14:tracePt t="190652" x="3467100" y="3138488"/>
          <p14:tracePt t="190660" x="3449638" y="3143250"/>
          <p14:tracePt t="190668" x="3443288" y="3143250"/>
          <p14:tracePt t="190676" x="3432175" y="3149600"/>
          <p14:tracePt t="190707" x="3425825" y="3149600"/>
          <p14:tracePt t="190793" x="3419475" y="3149600"/>
          <p14:tracePt t="190824" x="3413125" y="3149600"/>
          <p14:tracePt t="190832" x="3402013" y="3155950"/>
          <p14:tracePt t="190839" x="3384550" y="3155950"/>
          <p14:tracePt t="190846" x="3367088" y="3155950"/>
          <p14:tracePt t="190854" x="3343275" y="3162300"/>
          <p14:tracePt t="190862" x="3319463" y="3162300"/>
          <p14:tracePt t="190869" x="3302000" y="3162300"/>
          <p14:tracePt t="190877" x="3295650" y="3162300"/>
          <p14:tracePt t="190886" x="3290888" y="3167063"/>
          <p14:tracePt t="191405" x="3284538" y="3167063"/>
          <p14:tracePt t="191413" x="3278188" y="3167063"/>
          <p14:tracePt t="191420" x="3267075" y="3167063"/>
          <p14:tracePt t="191428" x="3254375" y="3155950"/>
          <p14:tracePt t="191437" x="3249613" y="3149600"/>
          <p14:tracePt t="191444" x="3243263" y="3149600"/>
          <p14:tracePt t="191451" x="3232150" y="3149600"/>
          <p14:tracePt t="191459" x="3225800" y="3143250"/>
          <p14:tracePt t="191468" x="3208338" y="3138488"/>
          <p14:tracePt t="191475" x="3195638" y="3132138"/>
          <p14:tracePt t="191482" x="3184525" y="3132138"/>
          <p14:tracePt t="191490" x="3167063" y="3121025"/>
          <p14:tracePt t="191498" x="3149600" y="3114675"/>
          <p14:tracePt t="191506" x="3132138" y="3108325"/>
          <p14:tracePt t="191514" x="3114675" y="3103563"/>
          <p14:tracePt t="191522" x="3108325" y="3097213"/>
          <p14:tracePt t="191529" x="3101975" y="3097213"/>
          <p14:tracePt t="191560" x="3097213" y="3097213"/>
          <p14:tracePt t="192134" x="3097213" y="3108325"/>
          <p14:tracePt t="192150" x="3097213" y="3114675"/>
          <p14:tracePt t="192157" x="3097213" y="3121025"/>
          <p14:tracePt t="192174" x="3097213" y="3132138"/>
          <p14:tracePt t="192181" x="3097213" y="3138488"/>
          <p14:tracePt t="192188" x="3097213" y="3143250"/>
          <p14:tracePt t="192196" x="3097213" y="3149600"/>
          <p14:tracePt t="192204" x="3097213" y="3155950"/>
          <p14:tracePt t="192212" x="3097213" y="3162300"/>
          <p14:tracePt t="192219" x="3097213" y="3167063"/>
          <p14:tracePt t="192227" x="3097213" y="3173413"/>
          <p14:tracePt t="192235" x="3097213" y="3184525"/>
          <p14:tracePt t="192243" x="3097213" y="3190875"/>
          <p14:tracePt t="192250" x="3097213" y="3201988"/>
          <p14:tracePt t="192258" x="3097213" y="3214688"/>
          <p14:tracePt t="192267" x="3090863" y="3225800"/>
          <p14:tracePt t="192274" x="3084513" y="3243263"/>
          <p14:tracePt t="192282" x="3084513" y="3255963"/>
          <p14:tracePt t="192289" x="3078163" y="3273425"/>
          <p14:tracePt t="192298" x="3078163" y="3284538"/>
          <p14:tracePt t="192305" x="3067050" y="3297238"/>
          <p14:tracePt t="192312" x="3060700" y="3308350"/>
          <p14:tracePt t="192320" x="3055938" y="3325813"/>
          <p14:tracePt t="192328" x="3049588" y="3332163"/>
          <p14:tracePt t="192336" x="3043238" y="3349625"/>
          <p14:tracePt t="192345" x="3032125" y="3360738"/>
          <p14:tracePt t="192351" x="3032125" y="3384550"/>
          <p14:tracePt t="192359" x="3025775" y="3397250"/>
          <p14:tracePt t="192367" x="3019425" y="3414713"/>
          <p14:tracePt t="192375" x="3014663" y="3432175"/>
          <p14:tracePt t="192383" x="3001963" y="3460750"/>
          <p14:tracePt t="192390" x="2997200" y="3497263"/>
          <p14:tracePt t="192398" x="2984500" y="3543300"/>
          <p14:tracePt t="192407" x="2973388" y="3584575"/>
          <p14:tracePt t="192413" x="2967038" y="3636963"/>
          <p14:tracePt t="192421" x="2955925" y="3695700"/>
          <p14:tracePt t="192429" x="2955925" y="3754438"/>
          <p14:tracePt t="192438" x="2955925" y="3813175"/>
          <p14:tracePt t="192444" x="2955925" y="3890963"/>
          <p14:tracePt t="192452" x="2955925" y="3960813"/>
          <p14:tracePt t="192461" x="2955925" y="4013200"/>
          <p14:tracePt t="192471" x="2955925" y="4078288"/>
          <p14:tracePt t="192475" x="2955925" y="4137025"/>
          <p14:tracePt t="192483" x="2955925" y="4206875"/>
          <p14:tracePt t="192491" x="2960688" y="4267200"/>
          <p14:tracePt t="192499" x="2973388" y="4325938"/>
          <p14:tracePt t="192507" x="2973388" y="4384675"/>
          <p14:tracePt t="192514" x="2990850" y="4448175"/>
          <p14:tracePt t="192522" x="2997200" y="4489450"/>
          <p14:tracePt t="192530" x="3019425" y="4541838"/>
          <p14:tracePt t="192537" x="3032125" y="4583113"/>
          <p14:tracePt t="192546" x="3049588" y="4624388"/>
          <p14:tracePt t="192553" x="3055938" y="4648200"/>
          <p14:tracePt t="192561" x="3060700" y="4689475"/>
          <p14:tracePt t="192568" x="3078163" y="4713288"/>
          <p14:tracePt t="192576" x="3084513" y="4737100"/>
          <p14:tracePt t="192585" x="3101975" y="4754563"/>
          <p14:tracePt t="192592" x="3114675" y="4789488"/>
          <p14:tracePt t="192601" x="3132138" y="4806950"/>
          <p14:tracePt t="192607" x="3155950" y="4841875"/>
          <p14:tracePt t="192615" x="3160713" y="4854575"/>
          <p14:tracePt t="192624" x="3178175" y="4876800"/>
          <p14:tracePt t="192631" x="3201988" y="4906963"/>
          <p14:tracePt t="192638" x="3219450" y="4941888"/>
          <p14:tracePt t="192646" x="3249613" y="4965700"/>
          <p14:tracePt t="192655" x="3267075" y="5013325"/>
          <p14:tracePt t="192662" x="3295650" y="5048250"/>
          <p14:tracePt t="192670" x="3332163" y="5072063"/>
          <p14:tracePt t="192677" x="3354388" y="5100638"/>
          <p14:tracePt t="192686" x="3378200" y="5124450"/>
          <p14:tracePt t="192694" x="3408363" y="5159375"/>
          <p14:tracePt t="192700" x="3425825" y="5176838"/>
          <p14:tracePt t="192708" x="3449638" y="5207000"/>
          <p14:tracePt t="192716" x="3478213" y="5230813"/>
          <p14:tracePt t="192724" x="3502025" y="5248275"/>
          <p14:tracePt t="192731" x="3525838" y="5272088"/>
          <p14:tracePt t="192740" x="3560763" y="5289550"/>
          <p14:tracePt t="192747" x="3595688" y="5311775"/>
          <p14:tracePt t="192755" x="3630613" y="5324475"/>
          <p14:tracePt t="192764" x="3667125" y="5341938"/>
          <p14:tracePt t="192771" x="3695700" y="5359400"/>
          <p14:tracePt t="192778" x="3730625" y="5365750"/>
          <p14:tracePt t="192787" x="3771900" y="5376863"/>
          <p14:tracePt t="192794" x="3813175" y="5383213"/>
          <p14:tracePt t="192801" x="3843338" y="5389563"/>
          <p14:tracePt t="192809" x="3878263" y="5400675"/>
          <p14:tracePt t="192817" x="3906838" y="5400675"/>
          <p14:tracePt t="192825" x="3930650" y="5400675"/>
          <p14:tracePt t="192832" x="3954463" y="5400675"/>
          <p14:tracePt t="192840" x="3971925" y="5407025"/>
          <p14:tracePt t="192849" x="4006850" y="5407025"/>
          <p14:tracePt t="192856" x="4024313" y="5411788"/>
          <p14:tracePt t="192863" x="4060825" y="5411788"/>
          <p14:tracePt t="192871" x="4100513" y="5424488"/>
          <p14:tracePt t="192879" x="4137025" y="5424488"/>
          <p14:tracePt t="192887" x="4189413" y="5424488"/>
          <p14:tracePt t="192894" x="4230688" y="5429250"/>
          <p14:tracePt t="192904" x="4271963" y="5429250"/>
          <p14:tracePt t="192910" x="4300538" y="5429250"/>
          <p14:tracePt t="192918" x="4318000" y="5429250"/>
          <p14:tracePt t="192925" x="4341813" y="5429250"/>
          <p14:tracePt t="192933" x="4371975" y="5429250"/>
          <p14:tracePt t="192941" x="4395788" y="5429250"/>
          <p14:tracePt t="192949" x="4424363" y="5429250"/>
          <p14:tracePt t="192956" x="4465638" y="5429250"/>
          <p14:tracePt t="192964" x="4513263" y="5418138"/>
          <p14:tracePt t="192972" x="4576763" y="5418138"/>
          <p14:tracePt t="192980" x="4635500" y="5411788"/>
          <p14:tracePt t="192987" x="4694238" y="5394325"/>
          <p14:tracePt t="192995" x="4752975" y="5389563"/>
          <p14:tracePt t="193003" x="4811713" y="5383213"/>
          <p14:tracePt t="193011" x="4852988" y="5383213"/>
          <p14:tracePt t="193019" x="4906963" y="5365750"/>
          <p14:tracePt t="193026" x="4935538" y="5365750"/>
          <p14:tracePt t="193034" x="4970463" y="5359400"/>
          <p14:tracePt t="193043" x="4994275" y="5353050"/>
          <p14:tracePt t="193049" x="5024438" y="5348288"/>
          <p14:tracePt t="193057" x="5046663" y="5348288"/>
          <p14:tracePt t="193065" x="5059363" y="5341938"/>
          <p14:tracePt t="193073" x="5076825" y="5335588"/>
          <p14:tracePt t="193080" x="5094288" y="5335588"/>
          <p14:tracePt t="193088" x="5122863" y="5330825"/>
          <p14:tracePt t="193096" x="5146675" y="5324475"/>
          <p14:tracePt t="193104" x="5170488" y="5324475"/>
          <p14:tracePt t="193112" x="5194300" y="5311775"/>
          <p14:tracePt t="193119" x="5229225" y="5311775"/>
          <p14:tracePt t="193127" x="5264150" y="5307013"/>
          <p14:tracePt t="193135" x="5305425" y="5300663"/>
          <p14:tracePt t="193143" x="5346700" y="5289550"/>
          <p14:tracePt t="193150" x="5394325" y="5289550"/>
          <p14:tracePt t="193158" x="5446713" y="5272088"/>
          <p14:tracePt t="193166" x="5499100" y="5259388"/>
          <p14:tracePt t="193174" x="5553075" y="5241925"/>
          <p14:tracePt t="193181" x="5611813" y="5230813"/>
          <p14:tracePt t="193189" x="5681663" y="5207000"/>
          <p14:tracePt t="193198" x="5751513" y="5172075"/>
          <p14:tracePt t="193206" x="5822950" y="5148263"/>
          <p14:tracePt t="193214" x="5905500" y="5124450"/>
          <p14:tracePt t="193220" x="5992813" y="5094288"/>
          <p14:tracePt t="193228" x="6086475" y="5059363"/>
          <p14:tracePt t="193238" x="6169025" y="5018088"/>
          <p14:tracePt t="193243" x="6227763" y="4995863"/>
          <p14:tracePt t="193251" x="6281738" y="4972050"/>
          <p14:tracePt t="193259" x="6316663" y="4959350"/>
          <p14:tracePt t="193268" x="6340475" y="4948238"/>
          <p14:tracePt t="193274" x="6357938" y="4937125"/>
          <p14:tracePt t="193282" x="6369050" y="4930775"/>
          <p14:tracePt t="193290" x="6375400" y="4924425"/>
          <p14:tracePt t="193298" x="6381750" y="4924425"/>
          <p14:tracePt t="193306" x="6386513" y="4918075"/>
          <p14:tracePt t="193313" x="6392863" y="4913313"/>
          <p14:tracePt t="193322" x="6399213" y="4913313"/>
          <p14:tracePt t="193329" x="6403975" y="4906963"/>
          <p14:tracePt t="193336" x="6410325" y="4900613"/>
          <p14:tracePt t="193344" x="6421438" y="4889500"/>
          <p14:tracePt t="193352" x="6445250" y="4883150"/>
          <p14:tracePt t="193360" x="6445250" y="4876800"/>
          <p14:tracePt t="193368" x="6457950" y="4865688"/>
          <p14:tracePt t="193375" x="6475413" y="4859338"/>
          <p14:tracePt t="193383" x="6480175" y="4848225"/>
          <p14:tracePt t="193391" x="6499225" y="4841875"/>
          <p14:tracePt t="193398" x="6499225" y="4837113"/>
          <p14:tracePt t="193406" x="6510338" y="4824413"/>
          <p14:tracePt t="193414" x="6516688" y="4818063"/>
          <p14:tracePt t="193422" x="6527800" y="4813300"/>
          <p14:tracePt t="193431" x="6538913" y="4800600"/>
          <p14:tracePt t="193438" x="6557963" y="4789488"/>
          <p14:tracePt t="193445" x="6575425" y="4778375"/>
          <p14:tracePt t="193453" x="6597650" y="4765675"/>
          <p14:tracePt t="193461" x="6634163" y="4754563"/>
          <p14:tracePt t="193468" x="6675438" y="4748213"/>
          <p14:tracePt t="193476" x="6715125" y="4724400"/>
          <p14:tracePt t="193484" x="6769100" y="4719638"/>
          <p14:tracePt t="193492" x="6815138" y="4700588"/>
          <p14:tracePt t="193499" x="6869113" y="4689475"/>
          <p14:tracePt t="193508" x="6927850" y="4672013"/>
          <p14:tracePt t="193516" x="6997700" y="4654550"/>
          <p14:tracePt t="193523" x="7086600" y="4648200"/>
          <p14:tracePt t="193530" x="7180263" y="4630738"/>
          <p14:tracePt t="193538" x="7285038" y="4613275"/>
          <p14:tracePt t="193546" x="7397750" y="4606925"/>
          <p14:tracePt t="193554" x="7532688" y="4589463"/>
          <p14:tracePt t="193561" x="7685088" y="4565650"/>
          <p14:tracePt t="193569" x="7874000" y="4548188"/>
          <p14:tracePt t="193577" x="8061325" y="4524375"/>
          <p14:tracePt t="193585" x="8248650" y="4502150"/>
          <p14:tracePt t="193592" x="8461375" y="4478338"/>
          <p14:tracePt t="193601" x="8689975" y="4443413"/>
          <p14:tracePt t="193608" x="8959850" y="4419600"/>
          <p14:tracePt t="193616" x="9224963" y="4389438"/>
          <p14:tracePt t="193625" x="9471025" y="4354513"/>
          <p14:tracePt t="193631" x="9723438" y="4330700"/>
          <p14:tracePt t="193639" x="9912350" y="4306888"/>
          <p14:tracePt t="193647" x="10099675" y="4284663"/>
          <p14:tracePt t="193655" x="10253663" y="4254500"/>
          <p14:tracePt t="193662" x="10447338" y="4219575"/>
          <p14:tracePt t="193670" x="10634663" y="4195763"/>
          <p14:tracePt t="193679" x="10799763" y="4189413"/>
          <p14:tracePt t="193686" x="10993438" y="4167188"/>
          <p14:tracePt t="193693" x="11158538" y="4143375"/>
          <p14:tracePt t="193701" x="11352213" y="4119563"/>
          <p14:tracePt t="193709" x="11515725" y="4113213"/>
          <p14:tracePt t="193718" x="11639550" y="4102100"/>
          <p14:tracePt t="193724" x="11750675" y="4095750"/>
          <p14:tracePt t="193732" x="11845925" y="4084638"/>
          <p14:tracePt t="193740" x="11915775" y="4078288"/>
          <p14:tracePt t="193748" x="11974513" y="4071938"/>
          <p14:tracePt t="193755" x="12044363" y="4060825"/>
          <p14:tracePt t="193764" x="12091988" y="4060825"/>
          <p14:tracePt t="193771" x="12144375" y="4049713"/>
          <p14:tracePt t="194897" x="12098338" y="3432175"/>
          <p14:tracePt t="194904" x="12009438" y="3425825"/>
          <p14:tracePt t="194911" x="11909425" y="3419475"/>
          <p14:tracePt t="194919" x="11809413" y="3408363"/>
          <p14:tracePt t="194927" x="11691938" y="3402013"/>
          <p14:tracePt t="194936" x="11563350" y="3390900"/>
          <p14:tracePt t="194942" x="11439525" y="3384550"/>
          <p14:tracePt t="194950" x="11334750" y="3384550"/>
          <p14:tracePt t="194959" x="11222038" y="3384550"/>
          <p14:tracePt t="194966" x="11128375" y="3384550"/>
          <p14:tracePt t="194973" x="11041063" y="3384550"/>
          <p14:tracePt t="194981" x="10952163" y="3384550"/>
          <p14:tracePt t="194989" x="10864850" y="3384550"/>
          <p14:tracePt t="194997" x="10793413" y="3402013"/>
          <p14:tracePt t="195005" x="10734675" y="3402013"/>
          <p14:tracePt t="195012" x="10687050" y="3402013"/>
          <p14:tracePt t="195020" x="10634663" y="3408363"/>
          <p14:tracePt t="195028" x="10593388" y="3408363"/>
          <p14:tracePt t="195037" x="10552113" y="3414713"/>
          <p14:tracePt t="195044" x="10506075" y="3414713"/>
          <p14:tracePt t="195051" x="10464800" y="3419475"/>
          <p14:tracePt t="195059" x="10434638" y="3419475"/>
          <p14:tracePt t="195067" x="10393363" y="3419475"/>
          <p14:tracePt t="195074" x="10340975" y="3419475"/>
          <p14:tracePt t="195082" x="10312400" y="3419475"/>
          <p14:tracePt t="195090" x="10275888" y="3419475"/>
          <p14:tracePt t="195099" x="10240963" y="3419475"/>
          <p14:tracePt t="195105" x="10223500" y="3419475"/>
          <p14:tracePt t="195113" x="10194925" y="3419475"/>
          <p14:tracePt t="195122" x="10171113" y="3419475"/>
          <p14:tracePt t="195129" x="10153650" y="3419475"/>
          <p14:tracePt t="195136" x="10129838" y="3419475"/>
          <p14:tracePt t="195144" x="10117138" y="3419475"/>
          <p14:tracePt t="195152" x="10099675" y="3419475"/>
          <p14:tracePt t="195160" x="10077450" y="3419475"/>
          <p14:tracePt t="195167" x="10058400" y="3419475"/>
          <p14:tracePt t="195175" x="10040938" y="3419475"/>
          <p14:tracePt t="195183" x="10012363" y="3419475"/>
          <p14:tracePt t="195191" x="9994900" y="3419475"/>
          <p14:tracePt t="195199" x="9977438" y="3419475"/>
          <p14:tracePt t="195206" x="9953625" y="3419475"/>
          <p14:tracePt t="195214" x="9936163" y="3419475"/>
          <p14:tracePt t="195222" x="9912350" y="3419475"/>
          <p14:tracePt t="195229" x="9901238" y="3419475"/>
          <p14:tracePt t="195237" x="9877425" y="3419475"/>
          <p14:tracePt t="195245" x="9847263" y="3419475"/>
          <p14:tracePt t="195253" x="9823450" y="3419475"/>
          <p14:tracePt t="195261" x="9801225" y="3419475"/>
          <p14:tracePt t="195268" x="9783763" y="3419475"/>
          <p14:tracePt t="195276" x="9759950" y="3425825"/>
          <p14:tracePt t="195284" x="9742488" y="3425825"/>
          <p14:tracePt t="195292" x="9718675" y="3425825"/>
          <p14:tracePt t="195299" x="9705975" y="3425825"/>
          <p14:tracePt t="195307" x="9694863" y="3425825"/>
          <p14:tracePt t="195316" x="9677400" y="3432175"/>
          <p14:tracePt t="195323" x="9671050" y="3432175"/>
          <p14:tracePt t="195330" x="9659938" y="3438525"/>
          <p14:tracePt t="195338" x="9653588" y="3438525"/>
          <p14:tracePt t="195347" x="9642475" y="3438525"/>
          <p14:tracePt t="195354" x="9629775" y="3438525"/>
          <p14:tracePt t="195361" x="9625013" y="3443288"/>
          <p14:tracePt t="195369" x="9605963" y="3443288"/>
          <p14:tracePt t="195377" x="9588500" y="3443288"/>
          <p14:tracePt t="195385" x="9577388" y="3443288"/>
          <p14:tracePt t="195392" x="9559925" y="3443288"/>
          <p14:tracePt t="195401" x="9542463" y="3443288"/>
          <p14:tracePt t="195408" x="9529763" y="3443288"/>
          <p14:tracePt t="195416" x="9518650" y="3443288"/>
          <p14:tracePt t="195423" x="9501188" y="3443288"/>
          <p14:tracePt t="195431" x="9494838" y="3443288"/>
          <p14:tracePt t="195439" x="9488488" y="3443288"/>
          <p14:tracePt t="195447" x="9483725" y="3443288"/>
          <p14:tracePt t="195479" x="9477375" y="3443288"/>
          <p14:tracePt t="195502" x="9471025" y="3443288"/>
          <p14:tracePt t="195517" x="9466263" y="3443288"/>
          <p14:tracePt t="195524" x="9453563" y="3443288"/>
          <p14:tracePt t="195533" x="9448800" y="3443288"/>
          <p14:tracePt t="195540" x="9436100" y="3443288"/>
          <p14:tracePt t="195548" x="9424988" y="3443288"/>
          <p14:tracePt t="195555" x="9418638" y="3443288"/>
          <p14:tracePt t="195564" x="9401175" y="3443288"/>
          <p14:tracePt t="195571" x="9394825" y="3443288"/>
          <p14:tracePt t="195579" x="9383713" y="3443288"/>
          <p14:tracePt t="195587" x="9377363" y="3443288"/>
          <p14:tracePt t="195602" x="9371013" y="3438525"/>
          <p14:tracePt t="195610" x="9366250" y="3438525"/>
          <p14:tracePt t="195617" x="9359900" y="3438525"/>
          <p14:tracePt t="195641" x="9353550" y="3438525"/>
          <p14:tracePt t="195649" x="9348788" y="3438525"/>
          <p14:tracePt t="195656" x="9342438" y="3438525"/>
          <p14:tracePt t="195664" x="9336088" y="3438525"/>
          <p14:tracePt t="195672" x="9331325" y="3438525"/>
          <p14:tracePt t="195679" x="9324975" y="3438525"/>
          <p14:tracePt t="195687" x="9312275" y="3438525"/>
          <p14:tracePt t="195704" x="9307513" y="3438525"/>
          <p14:tracePt t="195710" x="9294813" y="3438525"/>
          <p14:tracePt t="195726" x="9290050" y="3438525"/>
          <p14:tracePt t="195734" x="9283700" y="3438525"/>
          <p14:tracePt t="195749" x="9277350" y="3438525"/>
          <p14:tracePt t="195774" x="9266238" y="3438525"/>
          <p14:tracePt t="195921" x="9259888" y="3438525"/>
          <p14:tracePt t="196681" x="9253538" y="3438525"/>
          <p14:tracePt t="196697" x="9248775" y="3438525"/>
          <p14:tracePt t="196704" x="9231313" y="3438525"/>
          <p14:tracePt t="196711" x="9224963" y="3438525"/>
          <p14:tracePt t="196719" x="9207500" y="3438525"/>
          <p14:tracePt t="196727" x="9190038" y="3438525"/>
          <p14:tracePt t="196735" x="9172575" y="3432175"/>
          <p14:tracePt t="196743" x="9148763" y="3432175"/>
          <p14:tracePt t="196750" x="9118600" y="3425825"/>
          <p14:tracePt t="196759" x="9083675" y="3425825"/>
          <p14:tracePt t="196766" x="9055100" y="3425825"/>
          <p14:tracePt t="196774" x="9018588" y="3425825"/>
          <p14:tracePt t="196781" x="8983663" y="3425825"/>
          <p14:tracePt t="196789" x="8942388" y="3419475"/>
          <p14:tracePt t="196797" x="8907463" y="3419475"/>
          <p14:tracePt t="196805" x="8866188" y="3419475"/>
          <p14:tracePt t="196812" x="8824913" y="3419475"/>
          <p14:tracePt t="196820" x="8772525" y="3414713"/>
          <p14:tracePt t="196828" x="8724900" y="3408363"/>
          <p14:tracePt t="196837" x="8655050" y="3408363"/>
          <p14:tracePt t="196844" x="8589963" y="3408363"/>
          <p14:tracePt t="196851" x="8502650" y="3408363"/>
          <p14:tracePt t="196859" x="8402638" y="3408363"/>
          <p14:tracePt t="196868" x="8326438" y="3408363"/>
          <p14:tracePt t="196874" x="8243888" y="3414713"/>
          <p14:tracePt t="196882" x="8167688" y="3425825"/>
          <p14:tracePt t="196891" x="8091488" y="3425825"/>
          <p14:tracePt t="196898" x="8037513" y="3438525"/>
          <p14:tracePt t="196906" x="7967663" y="3449638"/>
          <p14:tracePt t="196913" x="7908925" y="3460750"/>
          <p14:tracePt t="196922" x="7856538" y="3478213"/>
          <p14:tracePt t="196929" x="7802563" y="3490913"/>
          <p14:tracePt t="196937" x="7750175" y="3514725"/>
          <p14:tracePt t="196944" x="7691438" y="3536950"/>
          <p14:tracePt t="196953" x="7639050" y="3567113"/>
          <p14:tracePt t="196960" x="7585075" y="3590925"/>
          <p14:tracePt t="196969" x="7539038" y="3614738"/>
          <p14:tracePt t="196976" x="7497763" y="3649663"/>
          <p14:tracePt t="196983" x="7456488" y="3684588"/>
          <p14:tracePt t="196991" x="7421563" y="3714750"/>
          <p14:tracePt t="196999" x="7404100" y="3749675"/>
          <p14:tracePt t="197006" x="7380288" y="3784600"/>
          <p14:tracePt t="197014" x="7367588" y="3825875"/>
          <p14:tracePt t="197022" x="7350125" y="3860800"/>
          <p14:tracePt t="197031" x="7332663" y="3890963"/>
          <p14:tracePt t="197037" x="7326313" y="3925888"/>
          <p14:tracePt t="197045" x="7326313" y="3943350"/>
          <p14:tracePt t="197053" x="7326313" y="3967163"/>
          <p14:tracePt t="197061" x="7321550" y="3984625"/>
          <p14:tracePt t="197068" x="7321550" y="4008438"/>
          <p14:tracePt t="197076" x="7321550" y="4030663"/>
          <p14:tracePt t="197084" x="7326313" y="4049713"/>
          <p14:tracePt t="197092" x="7339013" y="4078288"/>
          <p14:tracePt t="197100" x="7350125" y="4108450"/>
          <p14:tracePt t="197107" x="7373938" y="4137025"/>
          <p14:tracePt t="197116" x="7408863" y="4171950"/>
          <p14:tracePt t="197123" x="7443788" y="4189413"/>
          <p14:tracePt t="197131" x="7502525" y="4206875"/>
          <p14:tracePt t="197138" x="7567613" y="4230688"/>
          <p14:tracePt t="197146" x="7639050" y="4243388"/>
          <p14:tracePt t="197154" x="7726363" y="4254500"/>
          <p14:tracePt t="197162" x="7802563" y="4260850"/>
          <p14:tracePt t="197170" x="7891463" y="4260850"/>
          <p14:tracePt t="197177" x="7985125" y="4260850"/>
          <p14:tracePt t="197185" x="8096250" y="4267200"/>
          <p14:tracePt t="197193" x="8213725" y="4267200"/>
          <p14:tracePt t="197201" x="8355013" y="4267200"/>
          <p14:tracePt t="197208" x="8502650" y="4267200"/>
          <p14:tracePt t="197216" x="8631238" y="4248150"/>
          <p14:tracePt t="197225" x="8766175" y="4219575"/>
          <p14:tracePt t="197232" x="8883650" y="4189413"/>
          <p14:tracePt t="197239" x="8996363" y="4143375"/>
          <p14:tracePt t="197247" x="9066213" y="4119563"/>
          <p14:tracePt t="197255" x="9118600" y="4089400"/>
          <p14:tracePt t="197263" x="9153525" y="4043363"/>
          <p14:tracePt t="197270" x="9201150" y="4013200"/>
          <p14:tracePt t="197278" x="9218613" y="3990975"/>
          <p14:tracePt t="197288" x="9253538" y="3943350"/>
          <p14:tracePt t="197294" x="9277350" y="3902075"/>
          <p14:tracePt t="197301" x="9301163" y="3849688"/>
          <p14:tracePt t="197309" x="9312275" y="3795713"/>
          <p14:tracePt t="197318" x="9331325" y="3749675"/>
          <p14:tracePt t="197325" x="9348788" y="3695700"/>
          <p14:tracePt t="197332" x="9348788" y="3643313"/>
          <p14:tracePt t="197340" x="9353550" y="3597275"/>
          <p14:tracePt t="197348" x="9353550" y="3567113"/>
          <p14:tracePt t="197357" x="9353550" y="3525838"/>
          <p14:tracePt t="197364" x="9353550" y="3502025"/>
          <p14:tracePt t="197371" x="9353550" y="3484563"/>
          <p14:tracePt t="197379" x="9342438" y="3460750"/>
          <p14:tracePt t="197388" x="9331325" y="3455988"/>
          <p14:tracePt t="197395" x="9324975" y="3443288"/>
          <p14:tracePt t="197403" x="9307513" y="3432175"/>
          <p14:tracePt t="197410" x="9294813" y="3419475"/>
          <p14:tracePt t="197419" x="9259888" y="3408363"/>
          <p14:tracePt t="197426" x="9218613" y="3397250"/>
          <p14:tracePt t="197433" x="9159875" y="3379788"/>
          <p14:tracePt t="197441" x="9077325" y="3379788"/>
          <p14:tracePt t="197450" x="8996363" y="3379788"/>
          <p14:tracePt t="197457" x="8883650" y="3373438"/>
          <p14:tracePt t="197464" x="8755063" y="3373438"/>
          <p14:tracePt t="197473" x="8602663" y="3384550"/>
          <p14:tracePt t="197481" x="8426450" y="3419475"/>
          <p14:tracePt t="197488" x="8285163" y="3455988"/>
          <p14:tracePt t="197495" x="8126413" y="3514725"/>
          <p14:tracePt t="197504" x="7978775" y="3560763"/>
          <p14:tracePt t="197511" x="7867650" y="3619500"/>
          <p14:tracePt t="197519" x="7785100" y="3667125"/>
          <p14:tracePt t="197526" x="7720013" y="3725863"/>
          <p14:tracePt t="197534" x="7673975" y="3773488"/>
          <p14:tracePt t="197542" x="7643813" y="3813175"/>
          <p14:tracePt t="197550" x="7615238" y="3860800"/>
          <p14:tracePt t="197558" x="7602538" y="3902075"/>
          <p14:tracePt t="197565" x="7580313" y="3943350"/>
          <p14:tracePt t="197573" x="7573963" y="3984625"/>
          <p14:tracePt t="197583" x="7561263" y="4019550"/>
          <p14:tracePt t="197589" x="7550150" y="4060825"/>
          <p14:tracePt t="197596" x="7543800" y="4095750"/>
          <p14:tracePt t="197604" x="7539038" y="4125913"/>
          <p14:tracePt t="197612" x="7539038" y="4148138"/>
          <p14:tracePt t="197621" x="7539038" y="4178300"/>
          <p14:tracePt t="197627" x="7539038" y="4189413"/>
          <p14:tracePt t="197635" x="7539038" y="4213225"/>
          <p14:tracePt t="197643" x="7543800" y="4237038"/>
          <p14:tracePt t="197651" x="7550150" y="4260850"/>
          <p14:tracePt t="197658" x="7573963" y="4295775"/>
          <p14:tracePt t="197667" x="7585075" y="4313238"/>
          <p14:tracePt t="197674" x="7597775" y="4325938"/>
          <p14:tracePt t="197682" x="7615238" y="4343400"/>
          <p14:tracePt t="197689" x="7639050" y="4348163"/>
          <p14:tracePt t="197697" x="7661275" y="4360863"/>
          <p14:tracePt t="197705" x="7685088" y="4365625"/>
          <p14:tracePt t="197713" x="7726363" y="4378325"/>
          <p14:tracePt t="197721" x="7778750" y="4378325"/>
          <p14:tracePt t="197729" x="7837488" y="4384675"/>
          <p14:tracePt t="197736" x="7902575" y="4384675"/>
          <p14:tracePt t="197744" x="7991475" y="4384675"/>
          <p14:tracePt t="197753" x="8078788" y="4384675"/>
          <p14:tracePt t="197759" x="8202613" y="4378325"/>
          <p14:tracePt t="197767" x="8308975" y="4371975"/>
          <p14:tracePt t="197776" x="8431213" y="4354513"/>
          <p14:tracePt t="197783" x="8548688" y="4337050"/>
          <p14:tracePt t="197790" x="8678863" y="4319588"/>
          <p14:tracePt t="197798" x="8789988" y="4302125"/>
          <p14:tracePt t="197806" x="8896350" y="4267200"/>
          <p14:tracePt t="197814" x="8972550" y="4243388"/>
          <p14:tracePt t="197821" x="9036050" y="4219575"/>
          <p14:tracePt t="197829" x="9072563" y="4189413"/>
          <p14:tracePt t="197837" x="9107488" y="4171950"/>
          <p14:tracePt t="197845" x="9131300" y="4143375"/>
          <p14:tracePt t="197853" x="9148763" y="4125913"/>
          <p14:tracePt t="197861" x="9172575" y="4102100"/>
          <p14:tracePt t="197868" x="9172575" y="4078288"/>
          <p14:tracePt t="197876" x="9183688" y="4067175"/>
          <p14:tracePt t="197883" x="9190038" y="4043363"/>
          <p14:tracePt t="197900" x="9190038" y="4030663"/>
          <p14:tracePt t="197907" x="9190038" y="4019550"/>
          <p14:tracePt t="197916" x="9190038" y="4013200"/>
          <p14:tracePt t="197922" x="9190038" y="4002088"/>
          <p14:tracePt t="197930" x="9190038" y="3995738"/>
          <p14:tracePt t="197947" x="9190038" y="3978275"/>
          <p14:tracePt t="197954" x="9183688" y="3978275"/>
          <p14:tracePt t="197961" x="9177338" y="3971925"/>
          <p14:tracePt t="197970" x="9172575" y="3960813"/>
          <p14:tracePt t="197977" x="9166225" y="3949700"/>
          <p14:tracePt t="197984" x="9159875" y="3943350"/>
          <p14:tracePt t="197992" x="9153525" y="3943350"/>
          <p14:tracePt t="198001" x="9148763" y="3932238"/>
          <p14:tracePt t="198008" x="9142413" y="3925888"/>
          <p14:tracePt t="198015" x="9136063" y="3919538"/>
          <p14:tracePt t="198032" x="9131300" y="3913188"/>
          <p14:tracePt t="198055" x="9124950" y="3913188"/>
          <p14:tracePt t="198173" x="9124950" y="3908425"/>
          <p14:tracePt t="198179" x="9118600" y="3908425"/>
          <p14:tracePt t="198186" x="9113838" y="3908425"/>
          <p14:tracePt t="198202" x="9107488" y="3908425"/>
          <p14:tracePt t="198210" x="9094788" y="3908425"/>
          <p14:tracePt t="198225" x="9083675" y="3902075"/>
          <p14:tracePt t="198233" x="9077325" y="3902075"/>
          <p14:tracePt t="198249" x="9066213" y="3902075"/>
          <p14:tracePt t="198256" x="9059863" y="3902075"/>
          <p14:tracePt t="198265" x="9055100" y="3895725"/>
          <p14:tracePt t="198273" x="9042400" y="3895725"/>
          <p14:tracePt t="198280" x="9024938" y="3884613"/>
          <p14:tracePt t="198287" x="9018588" y="3878263"/>
          <p14:tracePt t="198295" x="9001125" y="3871913"/>
          <p14:tracePt t="198304" x="8983663" y="3867150"/>
          <p14:tracePt t="198310" x="8959850" y="3860800"/>
          <p14:tracePt t="198318" x="8948738" y="3854450"/>
          <p14:tracePt t="198326" x="8924925" y="3849688"/>
          <p14:tracePt t="198334" x="8901113" y="3836988"/>
          <p14:tracePt t="198342" x="8878888" y="3832225"/>
          <p14:tracePt t="198349" x="8842375" y="3825875"/>
          <p14:tracePt t="198358" x="8813800" y="3813175"/>
          <p14:tracePt t="198365" x="8778875" y="3808413"/>
          <p14:tracePt t="198373" x="8737600" y="3795713"/>
          <p14:tracePt t="198381" x="8707438" y="3790950"/>
          <p14:tracePt t="198388" x="8672513" y="3778250"/>
          <p14:tracePt t="198396" x="8642350" y="3767138"/>
          <p14:tracePt t="198404" x="8620125" y="3767138"/>
          <p14:tracePt t="198411" x="8607425" y="3760788"/>
          <p14:tracePt t="198420" x="8596313" y="3760788"/>
          <p14:tracePt t="199755" x="8596313" y="3749675"/>
          <p14:tracePt t="199762" x="8589963" y="3732213"/>
          <p14:tracePt t="199770" x="8583613" y="3719513"/>
          <p14:tracePt t="199777" x="8578850" y="3702050"/>
          <p14:tracePt t="199785" x="8572500" y="3684588"/>
          <p14:tracePt t="199793" x="8566150" y="3667125"/>
          <p14:tracePt t="199801" x="8561388" y="3649663"/>
          <p14:tracePt t="199808" x="8555038" y="3625850"/>
          <p14:tracePt t="199816" x="8555038" y="3590925"/>
          <p14:tracePt t="199824" x="8555038" y="3573463"/>
          <p14:tracePt t="199831" x="8548688" y="3525838"/>
          <p14:tracePt t="199840" x="8548688" y="3478213"/>
          <p14:tracePt t="199847" x="8543925" y="3438525"/>
          <p14:tracePt t="199856" x="8543925" y="3384550"/>
          <p14:tracePt t="199862" x="8537575" y="3355975"/>
          <p14:tracePt t="199870" x="8520113" y="3314700"/>
          <p14:tracePt t="199878" x="8520113" y="3290888"/>
          <p14:tracePt t="199886" x="8507413" y="3267075"/>
          <p14:tracePt t="199893" x="8502650" y="3243263"/>
          <p14:tracePt t="199901" x="8502650" y="3225800"/>
          <p14:tracePt t="199909" x="8496300" y="3214688"/>
          <p14:tracePt t="199918" x="8489950" y="3201988"/>
          <p14:tracePt t="199924" x="8485188" y="3179763"/>
          <p14:tracePt t="199932" x="8472488" y="3167063"/>
          <p14:tracePt t="199940" x="8466138" y="3155950"/>
          <p14:tracePt t="199948" x="8455025" y="3143250"/>
          <p14:tracePt t="199955" x="8443913" y="3138488"/>
          <p14:tracePt t="199964" x="8426450" y="3125788"/>
          <p14:tracePt t="199971" x="8413750" y="3114675"/>
          <p14:tracePt t="199980" x="8389938" y="3108325"/>
          <p14:tracePt t="199986" x="8367713" y="3103563"/>
          <p14:tracePt t="199995" x="8343900" y="3097213"/>
          <p14:tracePt t="200003" x="8326438" y="3090863"/>
          <p14:tracePt t="200010" x="8285163" y="3084513"/>
          <p14:tracePt t="200017" x="8243888" y="3079750"/>
          <p14:tracePt t="200025" x="8208963" y="3079750"/>
          <p14:tracePt t="200033" x="8161338" y="3079750"/>
          <p14:tracePt t="200041" x="8108950" y="3062288"/>
          <p14:tracePt t="200049" x="8050213" y="3062288"/>
          <p14:tracePt t="200056" x="7985125" y="3062288"/>
          <p14:tracePt t="200064" x="7926388" y="3062288"/>
          <p14:tracePt t="200073" x="7856538" y="3062288"/>
          <p14:tracePt t="200080" x="7773988" y="3067050"/>
          <p14:tracePt t="200087" x="7702550" y="3079750"/>
          <p14:tracePt t="200095" x="7626350" y="3097213"/>
          <p14:tracePt t="200104" x="7543800" y="3132138"/>
          <p14:tracePt t="200111" x="7462838" y="3162300"/>
          <p14:tracePt t="200118" x="7373938" y="3201988"/>
          <p14:tracePt t="200126" x="7304088" y="3243263"/>
          <p14:tracePt t="200134" x="7239000" y="3290888"/>
          <p14:tracePt t="200142" x="7173913" y="3349625"/>
          <p14:tracePt t="200149" x="7121525" y="3397250"/>
          <p14:tracePt t="200158" x="7080250" y="3455988"/>
          <p14:tracePt t="200165" x="7032625" y="3502025"/>
          <p14:tracePt t="200173" x="7004050" y="3556000"/>
          <p14:tracePt t="200181" x="6973888" y="3602038"/>
          <p14:tracePt t="200188" x="6956425" y="3649663"/>
          <p14:tracePt t="200196" x="6938963" y="3702050"/>
          <p14:tracePt t="200205" x="6921500" y="3754438"/>
          <p14:tracePt t="200211" x="6904038" y="3819525"/>
          <p14:tracePt t="200220" x="6892925" y="3884613"/>
          <p14:tracePt t="200227" x="6880225" y="3954463"/>
          <p14:tracePt t="200235" x="6880225" y="4037013"/>
          <p14:tracePt t="200243" x="6880225" y="4113213"/>
          <p14:tracePt t="200250" x="6880225" y="4184650"/>
          <p14:tracePt t="200258" x="6892925" y="4243388"/>
          <p14:tracePt t="200268" x="6910388" y="4295775"/>
          <p14:tracePt t="200275" x="6921500" y="4337050"/>
          <p14:tracePt t="200281" x="6938963" y="4360863"/>
          <p14:tracePt t="200289" x="6956425" y="4389438"/>
          <p14:tracePt t="200297" x="6991350" y="4413250"/>
          <p14:tracePt t="200306" x="7038975" y="4430713"/>
          <p14:tracePt t="200312" x="7091363" y="4454525"/>
          <p14:tracePt t="200320" x="7156450" y="4454525"/>
          <p14:tracePt t="200328" x="7256463" y="4460875"/>
          <p14:tracePt t="200336" x="7345363" y="4460875"/>
          <p14:tracePt t="200343" x="7462838" y="4460875"/>
          <p14:tracePt t="200352" x="7591425" y="4448175"/>
          <p14:tracePt t="200359" x="7743825" y="4424363"/>
          <p14:tracePt t="200367" x="7920038" y="4384675"/>
          <p14:tracePt t="200374" x="8143875" y="4319588"/>
          <p14:tracePt t="200383" x="8361363" y="4248150"/>
          <p14:tracePt t="200390" x="8589963" y="4160838"/>
          <p14:tracePt t="200398" x="8801100" y="4060825"/>
          <p14:tracePt t="200405" x="9013825" y="3932238"/>
          <p14:tracePt t="200413" x="9172575" y="3832225"/>
          <p14:tracePt t="200421" x="9301163" y="3725863"/>
          <p14:tracePt t="200429" x="9383713" y="3636963"/>
          <p14:tracePt t="200437" x="9442450" y="3556000"/>
          <p14:tracePt t="200444" x="9483725" y="3473450"/>
          <p14:tracePt t="200452" x="9507538" y="3402013"/>
          <p14:tracePt t="200461" x="9529763" y="3338513"/>
          <p14:tracePt t="200467" x="9536113" y="3279775"/>
          <p14:tracePt t="200475" x="9536113" y="3238500"/>
          <p14:tracePt t="200483" x="9536113" y="3197225"/>
          <p14:tracePt t="200491" x="9536113" y="3167063"/>
          <p14:tracePt t="200499" x="9536113" y="3125788"/>
          <p14:tracePt t="200506" x="9518650" y="3097213"/>
          <p14:tracePt t="200514" x="9501188" y="3044825"/>
          <p14:tracePt t="200522" x="9477375" y="3008313"/>
          <p14:tracePt t="200530" x="9448800" y="2973388"/>
          <p14:tracePt t="200537" x="9418638" y="2925763"/>
          <p14:tracePt t="200546" x="9383713" y="2897188"/>
          <p14:tracePt t="200553" x="9348788" y="2879725"/>
          <p14:tracePt t="200562" x="9318625" y="2855913"/>
          <p14:tracePt t="200568" x="9272588" y="2844800"/>
          <p14:tracePt t="200576" x="9224963" y="2832100"/>
          <p14:tracePt t="200585" x="9159875" y="2820988"/>
          <p14:tracePt t="200592" x="9094788" y="2820988"/>
          <p14:tracePt t="200599" x="9013825" y="2814638"/>
          <p14:tracePt t="200607" x="8918575" y="2814638"/>
          <p14:tracePt t="200616" x="8820150" y="2814638"/>
          <p14:tracePt t="200623" x="8724900" y="2814638"/>
          <p14:tracePt t="200631" x="8613775" y="2827338"/>
          <p14:tracePt t="200638" x="8513763" y="2849563"/>
          <p14:tracePt t="200647" x="8413750" y="2886075"/>
          <p14:tracePt t="200655" x="8308975" y="2921000"/>
          <p14:tracePt t="200662" x="8202613" y="2962275"/>
          <p14:tracePt t="200669" x="8085138" y="3021013"/>
          <p14:tracePt t="200677" x="7991475" y="3073400"/>
          <p14:tracePt t="200686" x="7891463" y="3149600"/>
          <p14:tracePt t="200692" x="7808913" y="3197225"/>
          <p14:tracePt t="200700" x="7743825" y="3255963"/>
          <p14:tracePt t="200708" x="7678738" y="3308350"/>
          <p14:tracePt t="200716" x="7632700" y="3373438"/>
          <p14:tracePt t="200724" x="7585075" y="3425825"/>
          <p14:tracePt t="200731" x="7539038" y="3484563"/>
          <p14:tracePt t="200740" x="7508875" y="3536950"/>
          <p14:tracePt t="200747" x="7491413" y="3584575"/>
          <p14:tracePt t="200755" x="7467600" y="3636963"/>
          <p14:tracePt t="200762" x="7462838" y="3678238"/>
          <p14:tracePt t="200771" x="7456488" y="3743325"/>
          <p14:tracePt t="200778" x="7456488" y="3790950"/>
          <p14:tracePt t="200786" x="7456488" y="3849688"/>
          <p14:tracePt t="200793" x="7456488" y="3908425"/>
          <p14:tracePt t="200801" x="7462838" y="3949700"/>
          <p14:tracePt t="200809" x="7480300" y="4019550"/>
          <p14:tracePt t="200817" x="7491413" y="4071938"/>
          <p14:tracePt t="200824" x="7515225" y="4130675"/>
          <p14:tracePt t="200832" x="7556500" y="4195763"/>
          <p14:tracePt t="200840" x="7597775" y="4267200"/>
          <p14:tracePt t="200849" x="7632700" y="4325938"/>
          <p14:tracePt t="200855" x="7691438" y="4378325"/>
          <p14:tracePt t="200863" x="7743825" y="4419600"/>
          <p14:tracePt t="200871" x="7796213" y="4448175"/>
          <p14:tracePt t="200879" x="7850188" y="4460875"/>
          <p14:tracePt t="200887" x="7902575" y="4478338"/>
          <p14:tracePt t="200894" x="7943850" y="4483100"/>
          <p14:tracePt t="200904" x="7985125" y="4489450"/>
          <p14:tracePt t="200910" x="8032750" y="4489450"/>
          <p14:tracePt t="200918" x="8061325" y="4489450"/>
          <p14:tracePt t="200925" x="8102600" y="4489450"/>
          <p14:tracePt t="200934" x="8131175" y="4489450"/>
          <p14:tracePt t="200941" x="8172450" y="4489450"/>
          <p14:tracePt t="200949" x="8202613" y="4489450"/>
          <p14:tracePt t="200956" x="8220075" y="4489450"/>
          <p14:tracePt t="200964" x="8226425" y="4483100"/>
          <p14:tracePt t="200972" x="8237538" y="4483100"/>
          <p14:tracePt t="200980" x="8248650" y="4483100"/>
          <p14:tracePt t="200988" x="8255000" y="4483100"/>
          <p14:tracePt t="201003" x="8261350" y="4478338"/>
          <p14:tracePt t="201019" x="8261350" y="4471988"/>
          <p14:tracePt t="201026" x="8261350" y="4465638"/>
          <p14:tracePt t="201034" x="8267700" y="4465638"/>
          <p14:tracePt t="201049" x="8272463" y="4460875"/>
          <p14:tracePt t="201057" x="8272463" y="4448175"/>
          <p14:tracePt t="201074" x="8272463" y="4437063"/>
          <p14:tracePt t="201081" x="8278813" y="4430713"/>
          <p14:tracePt t="201088" x="8289925" y="4413250"/>
          <p14:tracePt t="201096" x="8296275" y="4395788"/>
          <p14:tracePt t="201104" x="8302625" y="4378325"/>
          <p14:tracePt t="201111" x="8308975" y="4354513"/>
          <p14:tracePt t="201120" x="8313738" y="4348163"/>
          <p14:tracePt t="201127" x="8313738" y="4337050"/>
          <p14:tracePt t="201136" x="8320088" y="4319588"/>
          <p14:tracePt t="201143" x="8326438" y="4319588"/>
          <p14:tracePt t="201152" x="8326438" y="4302125"/>
          <p14:tracePt t="201158" x="8331200" y="4302125"/>
          <p14:tracePt t="201166" x="8331200" y="4295775"/>
          <p14:tracePt t="201174" x="8331200" y="4284663"/>
          <p14:tracePt t="201182" x="8337550" y="4284663"/>
          <p14:tracePt t="201189" x="8337550" y="4278313"/>
          <p14:tracePt t="202377" x="8337550" y="4271963"/>
          <p14:tracePt t="202385" x="8367713" y="4271963"/>
          <p14:tracePt t="202392" x="8426450" y="4267200"/>
          <p14:tracePt t="202399" x="8502650" y="4254500"/>
          <p14:tracePt t="202408" x="8637588" y="4248150"/>
          <p14:tracePt t="202415" x="8783638" y="4237038"/>
          <p14:tracePt t="202422" x="9007475" y="4225925"/>
          <p14:tracePt t="202431" x="9253538" y="4213225"/>
          <p14:tracePt t="202438" x="9536113" y="4202113"/>
          <p14:tracePt t="202446" x="9801225" y="4178300"/>
          <p14:tracePt t="202455" x="10129838" y="4137025"/>
          <p14:tracePt t="202461" x="10493375" y="4089400"/>
          <p14:tracePt t="202469" x="10841038" y="4067175"/>
          <p14:tracePt t="202477" x="11204575" y="4019550"/>
          <p14:tracePt t="202486" x="11574463" y="3978275"/>
          <p14:tracePt t="202492" x="11922125" y="393700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rgbClr val="D9E2F3"/>
            </a:gs>
            <a:gs pos="83000">
              <a:srgbClr val="E2E9F6"/>
            </a:gs>
            <a:gs pos="100000">
              <a:srgbClr val="DCE5F4">
                <a:alpha val="47000"/>
              </a:srgb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8827ACC-E19D-4E38-AE05-33F188248FC2}"/>
              </a:ext>
            </a:extLst>
          </p:cNvPr>
          <p:cNvSpPr/>
          <p:nvPr/>
        </p:nvSpPr>
        <p:spPr>
          <a:xfrm>
            <a:off x="0" y="0"/>
            <a:ext cx="12192000" cy="825690"/>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ubtitle 2">
            <a:extLst>
              <a:ext uri="{FF2B5EF4-FFF2-40B4-BE49-F238E27FC236}">
                <a16:creationId xmlns:a16="http://schemas.microsoft.com/office/drawing/2014/main" id="{BBB9B1C4-5210-4BEA-A556-2A53383A911F}"/>
              </a:ext>
            </a:extLst>
          </p:cNvPr>
          <p:cNvSpPr txBox="1">
            <a:spLocks/>
          </p:cNvSpPr>
          <p:nvPr/>
        </p:nvSpPr>
        <p:spPr>
          <a:xfrm>
            <a:off x="0" y="183519"/>
            <a:ext cx="12191999" cy="4215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200" dirty="0">
                <a:solidFill>
                  <a:srgbClr val="002060"/>
                </a:solidFill>
              </a:rPr>
              <a:t>Coherence</a:t>
            </a:r>
          </a:p>
        </p:txBody>
      </p:sp>
      <p:sp>
        <p:nvSpPr>
          <p:cNvPr id="11" name="Rectangle: Rounded Corners 10">
            <a:extLst>
              <a:ext uri="{FF2B5EF4-FFF2-40B4-BE49-F238E27FC236}">
                <a16:creationId xmlns:a16="http://schemas.microsoft.com/office/drawing/2014/main" id="{2DA2CC3D-A139-4741-BB7C-0A48922251A4}"/>
              </a:ext>
            </a:extLst>
          </p:cNvPr>
          <p:cNvSpPr/>
          <p:nvPr/>
        </p:nvSpPr>
        <p:spPr>
          <a:xfrm>
            <a:off x="0" y="6134668"/>
            <a:ext cx="12192000" cy="118282"/>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ubtitle 2">
            <a:extLst>
              <a:ext uri="{FF2B5EF4-FFF2-40B4-BE49-F238E27FC236}">
                <a16:creationId xmlns:a16="http://schemas.microsoft.com/office/drawing/2014/main" id="{22018737-201A-47B6-BF29-174DA7DB677A}"/>
              </a:ext>
            </a:extLst>
          </p:cNvPr>
          <p:cNvSpPr>
            <a:spLocks noGrp="1"/>
          </p:cNvSpPr>
          <p:nvPr>
            <p:ph type="subTitle" idx="1"/>
          </p:nvPr>
        </p:nvSpPr>
        <p:spPr>
          <a:xfrm>
            <a:off x="486771" y="989463"/>
            <a:ext cx="11244786" cy="4522877"/>
          </a:xfrm>
        </p:spPr>
        <p:txBody>
          <a:bodyPr>
            <a:normAutofit/>
          </a:bodyPr>
          <a:lstStyle/>
          <a:p>
            <a:pPr algn="l"/>
            <a:r>
              <a:rPr lang="en-GB" dirty="0"/>
              <a:t>Waves are coherent if they have the same:</a:t>
            </a:r>
          </a:p>
          <a:p>
            <a:pPr marL="342900" indent="-342900" algn="l">
              <a:buFont typeface="Arial" panose="020B0604020202020204" pitchFamily="34" charset="0"/>
              <a:buChar char="•"/>
            </a:pPr>
            <a:r>
              <a:rPr lang="en-GB" dirty="0"/>
              <a:t>Wavelength (i.e. frequency)</a:t>
            </a:r>
          </a:p>
          <a:p>
            <a:pPr marL="342900" indent="-342900" algn="l">
              <a:buFont typeface="Arial" panose="020B0604020202020204" pitchFamily="34" charset="0"/>
              <a:buChar char="•"/>
            </a:pPr>
            <a:r>
              <a:rPr lang="en-GB" dirty="0"/>
              <a:t>Phase</a:t>
            </a:r>
          </a:p>
          <a:p>
            <a:pPr marL="342900" indent="-342900" algn="l">
              <a:buFont typeface="Arial" panose="020B0604020202020204" pitchFamily="34" charset="0"/>
              <a:buChar char="•"/>
            </a:pPr>
            <a:r>
              <a:rPr lang="en-GB" dirty="0"/>
              <a:t>Polarisation</a:t>
            </a:r>
          </a:p>
          <a:p>
            <a:pPr algn="l"/>
            <a:r>
              <a:rPr lang="en-GB" dirty="0"/>
              <a:t>Coherent waves will interfere constructively.  </a:t>
            </a:r>
          </a:p>
          <a:p>
            <a:pPr algn="l"/>
            <a:endParaRPr lang="en-GB" dirty="0"/>
          </a:p>
          <a:p>
            <a:pPr algn="l"/>
            <a:r>
              <a:rPr lang="en-GB" dirty="0"/>
              <a:t>Perfect monochromatic (i.e. single frequency light) will remain coherent forever!</a:t>
            </a:r>
          </a:p>
          <a:p>
            <a:pPr algn="l"/>
            <a:endParaRPr lang="en-GB" dirty="0"/>
          </a:p>
          <a:p>
            <a:pPr algn="l"/>
            <a:r>
              <a:rPr lang="en-GB" dirty="0">
                <a:solidFill>
                  <a:srgbClr val="C00000"/>
                </a:solidFill>
              </a:rPr>
              <a:t>Perfect monochromatic light is not possible!</a:t>
            </a:r>
          </a:p>
        </p:txBody>
      </p:sp>
      <p:sp>
        <p:nvSpPr>
          <p:cNvPr id="6" name="Subtitle 2">
            <a:extLst>
              <a:ext uri="{FF2B5EF4-FFF2-40B4-BE49-F238E27FC236}">
                <a16:creationId xmlns:a16="http://schemas.microsoft.com/office/drawing/2014/main" id="{EF757F97-076E-4A1F-82A3-CC40FB3908A9}"/>
              </a:ext>
            </a:extLst>
          </p:cNvPr>
          <p:cNvSpPr txBox="1">
            <a:spLocks/>
          </p:cNvSpPr>
          <p:nvPr/>
        </p:nvSpPr>
        <p:spPr>
          <a:xfrm>
            <a:off x="6459165" y="5038631"/>
            <a:ext cx="5499371" cy="15697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solidFill>
                  <a:srgbClr val="0070C0"/>
                </a:solidFill>
              </a:rPr>
              <a:t>The best lasers have spectral linewidths of &lt; </a:t>
            </a:r>
            <a:r>
              <a:rPr lang="en-GB" dirty="0" err="1">
                <a:solidFill>
                  <a:srgbClr val="0070C0"/>
                </a:solidFill>
              </a:rPr>
              <a:t>mHz.</a:t>
            </a:r>
            <a:endParaRPr lang="en-GB" dirty="0">
              <a:solidFill>
                <a:srgbClr val="0070C0"/>
              </a:solidFill>
            </a:endParaRPr>
          </a:p>
        </p:txBody>
      </p:sp>
      <p:pic>
        <p:nvPicPr>
          <p:cNvPr id="2" name="Audio 1">
            <a:hlinkClick r:id="" action="ppaction://media"/>
            <a:extLst>
              <a:ext uri="{FF2B5EF4-FFF2-40B4-BE49-F238E27FC236}">
                <a16:creationId xmlns:a16="http://schemas.microsoft.com/office/drawing/2014/main" id="{9D30C726-B147-418E-B84A-E104E8C378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48713783"/>
      </p:ext>
    </p:extLst>
  </p:cSld>
  <p:clrMapOvr>
    <a:masterClrMapping/>
  </p:clrMapOvr>
  <mc:AlternateContent xmlns:mc="http://schemas.openxmlformats.org/markup-compatibility/2006" xmlns:p14="http://schemas.microsoft.com/office/powerpoint/2010/main">
    <mc:Choice Requires="p14">
      <p:transition spd="slow" p14:dur="2000" advTm="80769"/>
    </mc:Choice>
    <mc:Fallback xmlns="">
      <p:transition spd="slow" advTm="80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582" x="11991975" y="3314700"/>
          <p14:tracePt t="598" x="11922125" y="3297238"/>
          <p14:tracePt t="612" x="11880850" y="3284538"/>
          <p14:tracePt t="628" x="11857038" y="3279775"/>
          <p14:tracePt t="645" x="11845925" y="3273425"/>
          <p14:tracePt t="660" x="11822113" y="3267075"/>
          <p14:tracePt t="675" x="11804650" y="3267075"/>
          <p14:tracePt t="691" x="11774488" y="3255963"/>
          <p14:tracePt t="707" x="11733213" y="3249613"/>
          <p14:tracePt t="724" x="11669713" y="3232150"/>
          <p14:tracePt t="738" x="11615738" y="3221038"/>
          <p14:tracePt t="753" x="11552238" y="3214688"/>
          <p14:tracePt t="769" x="11515725" y="3201988"/>
          <p14:tracePt t="786" x="11469688" y="3197225"/>
          <p14:tracePt t="801" x="11439525" y="3184525"/>
          <p14:tracePt t="816" x="11398250" y="3173413"/>
          <p14:tracePt t="833" x="11363325" y="3162300"/>
          <p14:tracePt t="848" x="11339513" y="3155950"/>
          <p14:tracePt t="862" x="11310938" y="3149600"/>
          <p14:tracePt t="879" x="11269663" y="3143250"/>
          <p14:tracePt t="895" x="11239500" y="3132138"/>
          <p14:tracePt t="911" x="11193463" y="3114675"/>
          <p14:tracePt t="926" x="11158538" y="3108325"/>
          <p14:tracePt t="941" x="11134725" y="3103563"/>
          <p14:tracePt t="956" x="11117263" y="3097213"/>
          <p14:tracePt t="973" x="11110913" y="3090863"/>
          <p14:tracePt t="987" x="11104563" y="3090863"/>
          <p14:tracePt t="1035" x="11099800" y="3090863"/>
          <p14:tracePt t="1049" x="11087100" y="3079750"/>
          <p14:tracePt t="1065" x="11075988" y="3067050"/>
          <p14:tracePt t="1083" x="11069638" y="3062288"/>
          <p14:tracePt t="1097" x="11063288" y="3062288"/>
          <p14:tracePt t="1113" x="11058525" y="3049588"/>
          <p14:tracePt t="1144" x="11052175" y="3049588"/>
          <p14:tracePt t="4004" x="10993438" y="3003550"/>
          <p14:tracePt t="4019" x="10769600" y="2890838"/>
          <p14:tracePt t="4035" x="10393363" y="2738438"/>
          <p14:tracePt t="4050" x="9871075" y="2568575"/>
          <p14:tracePt t="4067" x="9136063" y="2368550"/>
          <p14:tracePt t="4081" x="8331200" y="2174875"/>
          <p14:tracePt t="4097" x="7685088" y="2039938"/>
          <p14:tracePt t="4113" x="7215188" y="1939925"/>
          <p14:tracePt t="4129" x="6991350" y="1892300"/>
          <p14:tracePt t="4144" x="6862763" y="1874838"/>
          <p14:tracePt t="4159" x="6769100" y="1833563"/>
          <p14:tracePt t="4175" x="6645275" y="1798638"/>
          <p14:tracePt t="4191" x="6451600" y="1739900"/>
          <p14:tracePt t="4206" x="6227763" y="1685925"/>
          <p14:tracePt t="4222" x="5981700" y="1639888"/>
          <p14:tracePt t="4238" x="5670550" y="1581150"/>
          <p14:tracePt t="4253" x="5435600" y="1550988"/>
          <p14:tracePt t="4269" x="5218113" y="1527175"/>
          <p14:tracePt t="4285" x="5005388" y="1492250"/>
          <p14:tracePt t="4300" x="4829175" y="1463675"/>
          <p14:tracePt t="4317" x="4670425" y="1428750"/>
          <p14:tracePt t="4331" x="4572000" y="1409700"/>
          <p14:tracePt t="4348" x="4483100" y="1387475"/>
          <p14:tracePt t="4362" x="4448175" y="1374775"/>
          <p14:tracePt t="4379" x="4389438" y="1357313"/>
          <p14:tracePt t="4395" x="4318000" y="1346200"/>
          <p14:tracePt t="4410" x="4206875" y="1316038"/>
          <p14:tracePt t="4426" x="4065588" y="1298575"/>
          <p14:tracePt t="4441" x="3954463" y="1281113"/>
          <p14:tracePt t="4458" x="3860800" y="1281113"/>
          <p14:tracePt t="4472" x="3748088" y="1274763"/>
          <p14:tracePt t="4487" x="3660775" y="1274763"/>
          <p14:tracePt t="4504" x="3536950" y="1287463"/>
          <p14:tracePt t="4520" x="3408363" y="1298575"/>
          <p14:tracePt t="4535" x="3249613" y="1316038"/>
          <p14:tracePt t="4551" x="3084513" y="1339850"/>
          <p14:tracePt t="4567" x="2925763" y="1370013"/>
          <p14:tracePt t="4582" x="2779713" y="1387475"/>
          <p14:tracePt t="4599" x="2684463" y="1387475"/>
          <p14:tracePt t="4614" x="2632075" y="1392238"/>
          <p14:tracePt t="4629" x="2597150" y="1398588"/>
          <p14:tracePt t="4691" x="2590800" y="1398588"/>
          <p14:tracePt t="4832" x="2579688" y="1398588"/>
          <p14:tracePt t="4847" x="2555875" y="1398588"/>
          <p14:tracePt t="4864" x="2508250" y="1398588"/>
          <p14:tracePt t="4878" x="2486025" y="1398588"/>
          <p14:tracePt t="4896" x="2403475" y="1387475"/>
          <p14:tracePt t="4910" x="2338388" y="1381125"/>
          <p14:tracePt t="4925" x="2297113" y="1374775"/>
          <p14:tracePt t="4941" x="2179638" y="1363663"/>
          <p14:tracePt t="4957" x="2155825" y="1357313"/>
          <p14:tracePt t="4972" x="2120900" y="1350963"/>
          <p14:tracePt t="4988" x="2114550" y="1350963"/>
          <p14:tracePt t="5098" x="2127250" y="1350963"/>
          <p14:tracePt t="5114" x="2168525" y="1350963"/>
          <p14:tracePt t="5128" x="2320925" y="1328738"/>
          <p14:tracePt t="5145" x="2544763" y="1304925"/>
          <p14:tracePt t="5160" x="2901950" y="1257300"/>
          <p14:tracePt t="5175" x="3219450" y="1216025"/>
          <p14:tracePt t="5190" x="3449638" y="1181100"/>
          <p14:tracePt t="5207" x="3630613" y="1163638"/>
          <p14:tracePt t="5223" x="3748088" y="1146175"/>
          <p14:tracePt t="5237" x="3813175" y="1128713"/>
          <p14:tracePt t="5254" x="3860800" y="1122363"/>
          <p14:tracePt t="5269" x="3919538" y="1116013"/>
          <p14:tracePt t="5284" x="4006850" y="1111250"/>
          <p14:tracePt t="5302" x="4165600" y="1111250"/>
          <p14:tracePt t="5317" x="4359275" y="1111250"/>
          <p14:tracePt t="5332" x="4535488" y="1122363"/>
          <p14:tracePt t="5348" x="4683125" y="1146175"/>
          <p14:tracePt t="5363" x="4794250" y="1169988"/>
          <p14:tracePt t="5379" x="4876800" y="1181100"/>
          <p14:tracePt t="5395" x="4953000" y="1211263"/>
          <p14:tracePt t="5410" x="5046663" y="1246188"/>
          <p14:tracePt t="5426" x="5194300" y="1292225"/>
          <p14:tracePt t="5442" x="5381625" y="1339850"/>
          <p14:tracePt t="5457" x="5581650" y="1398588"/>
          <p14:tracePt t="5473" x="5751513" y="1439863"/>
          <p14:tracePt t="5489" x="5834063" y="1450975"/>
          <p14:tracePt t="5504" x="5846763" y="1463675"/>
          <p14:tracePt t="5598" x="5834063" y="1463675"/>
          <p14:tracePt t="5613" x="5770563" y="1463675"/>
          <p14:tracePt t="5630" x="5640388" y="1450975"/>
          <p14:tracePt t="5645" x="5464175" y="1428750"/>
          <p14:tracePt t="5660" x="5229225" y="1398588"/>
          <p14:tracePt t="5677" x="5035550" y="1392238"/>
          <p14:tracePt t="5691" x="4865688" y="1374775"/>
          <p14:tracePt t="5707" x="4735513" y="1370013"/>
          <p14:tracePt t="5724" x="4635500" y="1350963"/>
          <p14:tracePt t="5738" x="4565650" y="1350963"/>
          <p14:tracePt t="5754" x="4548188" y="1350963"/>
          <p14:tracePt t="5832" x="4552950" y="1350963"/>
          <p14:tracePt t="5848" x="4630738" y="1350963"/>
          <p14:tracePt t="5863" x="4806950" y="1357313"/>
          <p14:tracePt t="5878" x="5064125" y="1357313"/>
          <p14:tracePt t="5896" x="5511800" y="1357313"/>
          <p14:tracePt t="5912" x="5688013" y="1339850"/>
          <p14:tracePt t="5926" x="5751513" y="1322388"/>
          <p14:tracePt t="5941" x="5834063" y="1311275"/>
          <p14:tracePt t="5958" x="5851525" y="1304925"/>
          <p14:tracePt t="5988" x="5857875" y="1304925"/>
          <p14:tracePt t="6036" x="5846763" y="1316038"/>
          <p14:tracePt t="6050" x="5840413" y="1328738"/>
          <p14:tracePt t="6066" x="5770563" y="1363663"/>
          <p14:tracePt t="6083" x="5705475" y="1392238"/>
          <p14:tracePt t="6098" x="5611813" y="1416050"/>
          <p14:tracePt t="6114" x="5529263" y="1446213"/>
          <p14:tracePt t="6129" x="5470525" y="1487488"/>
          <p14:tracePt t="6145" x="5418138" y="1533525"/>
          <p14:tracePt t="6161" x="5353050" y="1568450"/>
          <p14:tracePt t="6176" x="5340350" y="1592263"/>
          <p14:tracePt t="6192" x="5335588" y="1598613"/>
          <p14:tracePt t="6379" x="5329238" y="1598613"/>
          <p14:tracePt t="6394" x="5264150" y="1585913"/>
          <p14:tracePt t="6410" x="5129213" y="1546225"/>
          <p14:tracePt t="6425" x="4929188" y="1504950"/>
          <p14:tracePt t="6441" x="4594225" y="1428750"/>
          <p14:tracePt t="6457" x="4171950" y="1357313"/>
          <p14:tracePt t="6472" x="3689350" y="1287463"/>
          <p14:tracePt t="6487" x="3273425" y="1239838"/>
          <p14:tracePt t="6504" x="3001963" y="1228725"/>
          <p14:tracePt t="6520" x="2808288" y="1233488"/>
          <p14:tracePt t="6535" x="2644775" y="1257300"/>
          <p14:tracePt t="6551" x="2486025" y="1263650"/>
          <p14:tracePt t="6566" x="2373313" y="1287463"/>
          <p14:tracePt t="6582" x="2303463" y="1298575"/>
          <p14:tracePt t="6597" x="2268538" y="1322388"/>
          <p14:tracePt t="6613" x="2244725" y="1333500"/>
          <p14:tracePt t="6629" x="2227263" y="1346200"/>
          <p14:tracePt t="6645" x="2203450" y="1387475"/>
          <p14:tracePt t="6660" x="2185988" y="1422400"/>
          <p14:tracePt t="6675" x="2179638" y="1468438"/>
          <p14:tracePt t="6692" x="2179638" y="1522413"/>
          <p14:tracePt t="6707" x="2209800" y="1581150"/>
          <p14:tracePt t="6722" x="2290763" y="1646238"/>
          <p14:tracePt t="6738" x="2444750" y="1733550"/>
          <p14:tracePt t="6753" x="2632075" y="1785938"/>
          <p14:tracePt t="6769" x="2790825" y="1816100"/>
          <p14:tracePt t="6785" x="2960688" y="1833563"/>
          <p14:tracePt t="6801" x="3143250" y="1833563"/>
          <p14:tracePt t="6817" x="3360738" y="1833563"/>
          <p14:tracePt t="6832" x="3630613" y="1809750"/>
          <p14:tracePt t="6848" x="3895725" y="1768475"/>
          <p14:tracePt t="6863" x="4106863" y="1709738"/>
          <p14:tracePt t="6878" x="4217988" y="1657350"/>
          <p14:tracePt t="6894" x="4248150" y="1627188"/>
          <p14:tracePt t="6910" x="4259263" y="1592263"/>
          <p14:tracePt t="6926" x="4259263" y="1546225"/>
          <p14:tracePt t="6942" x="4254500" y="1498600"/>
          <p14:tracePt t="6956" x="4217988" y="1433513"/>
          <p14:tracePt t="6974" x="4078288" y="1287463"/>
          <p14:tracePt t="6988" x="3983038" y="1233488"/>
          <p14:tracePt t="7004" x="3695700" y="1133475"/>
          <p14:tracePt t="7005" x="3495675" y="1074738"/>
          <p14:tracePt t="7020" x="3278188" y="1028700"/>
          <p14:tracePt t="7035" x="2832100" y="939800"/>
          <p14:tracePt t="7051" x="2503488" y="922338"/>
          <p14:tracePt t="7067" x="2220913" y="922338"/>
          <p14:tracePt t="7083" x="2138363" y="928688"/>
          <p14:tracePt t="7098" x="1997075" y="974725"/>
          <p14:tracePt t="7113" x="1951038" y="998538"/>
          <p14:tracePt t="7130" x="1874838" y="1063625"/>
          <p14:tracePt t="7145" x="1820863" y="1122363"/>
          <p14:tracePt t="7161" x="1792288" y="1152525"/>
          <p14:tracePt t="7162" x="1779588" y="1174750"/>
          <p14:tracePt t="7176" x="1744663" y="1239838"/>
          <p14:tracePt t="7192" x="1727200" y="1304925"/>
          <p14:tracePt t="7206" x="1720850" y="1339850"/>
          <p14:tracePt t="7223" x="1720850" y="1392238"/>
          <p14:tracePt t="7239" x="1720850" y="1416050"/>
          <p14:tracePt t="7253" x="1727200" y="1433513"/>
          <p14:tracePt t="7270" x="1744663" y="1468438"/>
          <p14:tracePt t="7285" x="1762125" y="1481138"/>
          <p14:tracePt t="7302" x="1785938" y="1504950"/>
          <p14:tracePt t="7317" x="1816100" y="1527175"/>
          <p14:tracePt t="7333" x="1862138" y="1550988"/>
          <p14:tracePt t="7347" x="1938338" y="1574800"/>
          <p14:tracePt t="7364" x="2051050" y="1604963"/>
          <p14:tracePt t="7380" x="2173288" y="1633538"/>
          <p14:tracePt t="7394" x="2320925" y="1674813"/>
          <p14:tracePt t="7411" x="2473325" y="1704975"/>
          <p14:tracePt t="7426" x="2644775" y="1751013"/>
          <p14:tracePt t="7441" x="2790825" y="1792288"/>
          <p14:tracePt t="7456" x="2943225" y="1822450"/>
          <p14:tracePt t="7473" x="3101975" y="1844675"/>
          <p14:tracePt t="7488" x="3249613" y="1862138"/>
          <p14:tracePt t="7504" x="3349625" y="1862138"/>
          <p14:tracePt t="7519" x="3378200" y="1862138"/>
          <p14:tracePt t="7535" x="3390900" y="1862138"/>
          <p14:tracePt t="7551" x="3395663" y="1862138"/>
          <p14:tracePt t="7661" x="3395663" y="1857375"/>
          <p14:tracePt t="7675" x="3395663" y="1851025"/>
          <p14:tracePt t="7753" x="3384550" y="1851025"/>
          <p14:tracePt t="7770" x="3378200" y="1851025"/>
          <p14:tracePt t="7785" x="3367088" y="1851025"/>
          <p14:tracePt t="7800" x="3349625" y="1851025"/>
          <p14:tracePt t="7816" x="3336925" y="1844675"/>
          <p14:tracePt t="7831" x="3319463" y="1839913"/>
          <p14:tracePt t="7847" x="3313113" y="1833563"/>
          <p14:tracePt t="7863" x="3302000" y="1822450"/>
          <p14:tracePt t="7878" x="3278188" y="1809750"/>
          <p14:tracePt t="7895" x="3254375" y="1785938"/>
          <p14:tracePt t="7910" x="3232150" y="1768475"/>
          <p14:tracePt t="7926" x="3195638" y="1744663"/>
          <p14:tracePt t="7941" x="3173413" y="1716088"/>
          <p14:tracePt t="7957" x="3136900" y="1692275"/>
          <p14:tracePt t="7972" x="3097213" y="1668463"/>
          <p14:tracePt t="7989" x="3055938" y="1651000"/>
          <p14:tracePt t="8003" x="3025775" y="1633538"/>
          <p14:tracePt t="8020" x="2967038" y="1604963"/>
          <p14:tracePt t="8035" x="2919413" y="1581150"/>
          <p14:tracePt t="8050" x="2873375" y="1563688"/>
          <p14:tracePt t="8066" x="2814638" y="1539875"/>
          <p14:tracePt t="8083" x="2738438" y="1522413"/>
          <p14:tracePt t="8097" x="2644775" y="1481138"/>
          <p14:tracePt t="8113" x="2544763" y="1446213"/>
          <p14:tracePt t="8128" x="2397125" y="1392238"/>
          <p14:tracePt t="8144" x="2220913" y="1322388"/>
          <p14:tracePt t="8160" x="2055813" y="1274763"/>
          <p14:tracePt t="8176" x="1944688" y="1239838"/>
          <p14:tracePt t="8192" x="1897063" y="1222375"/>
          <p14:tracePt t="8192" x="1879600" y="1216025"/>
          <p14:tracePt t="8207" x="1868488" y="1211263"/>
          <p14:tracePt t="8222" x="1838325" y="1204913"/>
          <p14:tracePt t="8238" x="1816100" y="1198563"/>
          <p14:tracePt t="8253" x="1774825" y="1192213"/>
          <p14:tracePt t="8270" x="1733550" y="1192213"/>
          <p14:tracePt t="8285" x="1703388" y="1192213"/>
          <p14:tracePt t="8301" x="1622425" y="1192213"/>
          <p14:tracePt t="8318" x="1574800" y="1211263"/>
          <p14:tracePt t="8332" x="1533525" y="1228725"/>
          <p14:tracePt t="8348" x="1485900" y="1250950"/>
          <p14:tracePt t="8363" x="1416050" y="1298575"/>
          <p14:tracePt t="8380" x="1327150" y="1357313"/>
          <p14:tracePt t="8395" x="1239838" y="1428750"/>
          <p14:tracePt t="8411" x="1157288" y="1498600"/>
          <p14:tracePt t="8427" x="1074738" y="1574800"/>
          <p14:tracePt t="8441" x="1011238" y="1646238"/>
          <p14:tracePt t="8456" x="974725" y="1681163"/>
          <p14:tracePt t="8472" x="963613" y="1704975"/>
          <p14:tracePt t="8504" x="963613" y="1709738"/>
          <p14:tracePt t="8600" x="969963" y="1716088"/>
          <p14:tracePt t="8613" x="998538" y="1716088"/>
          <p14:tracePt t="8629" x="1052513" y="1716088"/>
          <p14:tracePt t="8645" x="1104900" y="1727200"/>
          <p14:tracePt t="8660" x="1146175" y="1739900"/>
          <p14:tracePt t="8675" x="1169988" y="1744663"/>
          <p14:tracePt t="8691" x="1198563" y="1751013"/>
          <p14:tracePt t="8707" x="1239838" y="1781175"/>
          <p14:tracePt t="8723" x="1281113" y="1816100"/>
          <p14:tracePt t="8737" x="1357313" y="1851025"/>
          <p14:tracePt t="8755" x="1444625" y="1892300"/>
          <p14:tracePt t="8769" x="1522413" y="1927225"/>
          <p14:tracePt t="8785" x="1557338" y="1944688"/>
          <p14:tracePt t="8801" x="1592263" y="1951038"/>
          <p14:tracePt t="8816" x="1609725" y="1957388"/>
          <p14:tracePt t="8832" x="1627188" y="1957388"/>
          <p14:tracePt t="8849" x="1668463" y="1962150"/>
          <p14:tracePt t="8863" x="1720850" y="1962150"/>
          <p14:tracePt t="8878" x="1857375" y="1957388"/>
          <p14:tracePt t="8895" x="2114550" y="1920875"/>
          <p14:tracePt t="8910" x="2397125" y="1892300"/>
          <p14:tracePt t="8926" x="2544763" y="1868488"/>
          <p14:tracePt t="8941" x="2608263" y="1857375"/>
          <p14:tracePt t="8956" x="2614613" y="1857375"/>
          <p14:tracePt t="8972" x="2614613" y="1851025"/>
          <p14:tracePt t="9004" x="2620963" y="1851025"/>
          <p14:tracePt t="9019" x="2649538" y="1851025"/>
          <p14:tracePt t="9034" x="2720975" y="1844675"/>
          <p14:tracePt t="9051" x="2790825" y="1839913"/>
          <p14:tracePt t="9067" x="2814638" y="1839913"/>
          <p14:tracePt t="9081" x="2832100" y="1839913"/>
          <p14:tracePt t="9488" x="2867025" y="1839913"/>
          <p14:tracePt t="9504" x="2879725" y="1839913"/>
          <p14:tracePt t="9520" x="2890838" y="1839913"/>
          <p14:tracePt t="9536" x="2897188" y="1839913"/>
          <p14:tracePt t="9567" x="2901950" y="1839913"/>
          <p14:tracePt t="9612" x="2908300" y="1839913"/>
          <p14:tracePt t="9628" x="2914650" y="1839913"/>
          <p14:tracePt t="9644" x="2919413" y="1833563"/>
          <p14:tracePt t="9676" x="2919413" y="1827213"/>
          <p14:tracePt t="9722" x="2925763" y="1827213"/>
          <p14:tracePt t="9738" x="2943225" y="1822450"/>
          <p14:tracePt t="9753" x="2979738" y="1822450"/>
          <p14:tracePt t="9769" x="3019425" y="1822450"/>
          <p14:tracePt t="9785" x="3055938" y="1822450"/>
          <p14:tracePt t="9801" x="3067050" y="1822450"/>
          <p14:tracePt t="9987" x="3073400" y="1822450"/>
          <p14:tracePt t="10035" x="3084513" y="1822450"/>
          <p14:tracePt t="10065" x="3097213" y="1822450"/>
          <p14:tracePt t="10082" x="3119438" y="1809750"/>
          <p14:tracePt t="10098" x="3143250" y="1803400"/>
          <p14:tracePt t="10113" x="3167063" y="1798638"/>
          <p14:tracePt t="10128" x="3208338" y="1792288"/>
          <p14:tracePt t="10144" x="3243263" y="1781175"/>
          <p14:tracePt t="10159" x="3308350" y="1774825"/>
          <p14:tracePt t="10176" x="3395663" y="1768475"/>
          <p14:tracePt t="10191" x="3471863" y="1763713"/>
          <p14:tracePt t="10207" x="3508375" y="1763713"/>
          <p14:tracePt t="10223" x="3519488" y="1763713"/>
          <p14:tracePt t="10238" x="3525838" y="1763713"/>
          <p14:tracePt t="10254" x="3530600" y="1763713"/>
          <p14:tracePt t="10269" x="3549650" y="1763713"/>
          <p14:tracePt t="10285" x="3571875" y="1763713"/>
          <p14:tracePt t="10301" x="3595688" y="1774825"/>
          <p14:tracePt t="10316" x="3619500" y="1774825"/>
          <p14:tracePt t="10331" x="3654425" y="1774825"/>
          <p14:tracePt t="10348" x="3689350" y="1781175"/>
          <p14:tracePt t="10363" x="3730625" y="1792288"/>
          <p14:tracePt t="10378" x="3754438" y="1798638"/>
          <p14:tracePt t="10394" x="3789363" y="1809750"/>
          <p14:tracePt t="10410" x="3813175" y="1816100"/>
          <p14:tracePt t="10425" x="3830638" y="1816100"/>
          <p14:tracePt t="10441" x="3854450" y="1822450"/>
          <p14:tracePt t="10457" x="3889375" y="1827213"/>
          <p14:tracePt t="10473" x="3919538" y="1827213"/>
          <p14:tracePt t="10487" x="3943350" y="1827213"/>
          <p14:tracePt t="10505" x="4019550" y="1839913"/>
          <p14:tracePt t="10520" x="4078288" y="1851025"/>
          <p14:tracePt t="10535" x="4148138" y="1851025"/>
          <p14:tracePt t="10551" x="4217988" y="1851025"/>
          <p14:tracePt t="10566" x="4289425" y="1844675"/>
          <p14:tracePt t="10582" x="4335463" y="1844675"/>
          <p14:tracePt t="10598" x="4348163" y="1844675"/>
          <p14:tracePt t="10957" x="4324350" y="1844675"/>
          <p14:tracePt t="10974" x="4206875" y="1833563"/>
          <p14:tracePt t="10988" x="3989388" y="1798638"/>
          <p14:tracePt t="11004" x="3667125" y="1751013"/>
          <p14:tracePt t="11018" x="3367088" y="1709738"/>
          <p14:tracePt t="11036" x="3125788" y="1681163"/>
          <p14:tracePt t="11051" x="2967038" y="1674813"/>
          <p14:tracePt t="11065" x="2879725" y="1657350"/>
          <p14:tracePt t="11082" x="2814638" y="1651000"/>
          <p14:tracePt t="11097" x="2755900" y="1651000"/>
          <p14:tracePt t="11113" x="2655888" y="1646238"/>
          <p14:tracePt t="11129" x="2549525" y="1646238"/>
          <p14:tracePt t="11145" x="2438400" y="1646238"/>
          <p14:tracePt t="11161" x="2338388" y="1646238"/>
          <p14:tracePt t="11175" x="2238375" y="1646238"/>
          <p14:tracePt t="11190" x="2133600" y="1657350"/>
          <p14:tracePt t="11207" x="2009775" y="1668463"/>
          <p14:tracePt t="11222" x="1879600" y="1685925"/>
          <p14:tracePt t="11239" x="1739900" y="1716088"/>
          <p14:tracePt t="11253" x="1609725" y="1744663"/>
          <p14:tracePt t="11269" x="1485900" y="1785938"/>
          <p14:tracePt t="11284" x="1357313" y="1816100"/>
          <p14:tracePt t="11302" x="1263650" y="1827213"/>
          <p14:tracePt t="11316" x="1204913" y="1839913"/>
          <p14:tracePt t="11331" x="1181100" y="1839913"/>
          <p14:tracePt t="11347" x="1163638" y="1839913"/>
          <p14:tracePt t="11363" x="1150938" y="1839913"/>
          <p14:tracePt t="11378" x="1146175" y="1839913"/>
          <p14:tracePt t="11395" x="1139825" y="1839913"/>
          <p14:tracePt t="11441" x="1128713" y="1839913"/>
          <p14:tracePt t="11457" x="1122363" y="1851025"/>
          <p14:tracePt t="11472" x="1116013" y="1862138"/>
          <p14:tracePt t="11487" x="1104900" y="1881188"/>
          <p14:tracePt t="11504" x="1098550" y="1909763"/>
          <p14:tracePt t="11519" x="1092200" y="1927225"/>
          <p14:tracePt t="11535" x="1087438" y="1944688"/>
          <p14:tracePt t="11551" x="1092200" y="1981200"/>
          <p14:tracePt t="11566" x="1098550" y="1992313"/>
          <p14:tracePt t="11581" x="1116013" y="2009775"/>
          <p14:tracePt t="11598" x="1139825" y="2039938"/>
          <p14:tracePt t="11612" x="1157288" y="2044700"/>
          <p14:tracePt t="11628" x="1174750" y="2044700"/>
          <p14:tracePt t="11645" x="1198563" y="2044700"/>
          <p14:tracePt t="11660" x="1204913" y="2044700"/>
          <p14:tracePt t="12050" x="1216025" y="2044700"/>
          <p14:tracePt t="12066" x="1246188" y="2044700"/>
          <p14:tracePt t="12083" x="1287463" y="2051050"/>
          <p14:tracePt t="12098" x="1339850" y="2057400"/>
          <p14:tracePt t="12112" x="1381125" y="2062163"/>
          <p14:tracePt t="12128" x="1422400" y="2062163"/>
          <p14:tracePt t="12144" x="1444625" y="2062163"/>
          <p14:tracePt t="12160" x="1463675" y="2068513"/>
          <p14:tracePt t="12175" x="1468438" y="2068513"/>
          <p14:tracePt t="12286" x="1468438" y="2079625"/>
          <p14:tracePt t="12301" x="1450975" y="2092325"/>
          <p14:tracePt t="12315" x="1444625" y="2098675"/>
          <p14:tracePt t="12332" x="1439863" y="2098675"/>
          <p14:tracePt t="12347" x="1433513" y="2109788"/>
          <p14:tracePt t="12363" x="1409700" y="2138363"/>
          <p14:tracePt t="12378" x="1381125" y="2174875"/>
          <p14:tracePt t="12394" x="1339850" y="2227263"/>
          <p14:tracePt t="12411" x="1298575" y="2268538"/>
          <p14:tracePt t="12426" x="1263650" y="2309813"/>
          <p14:tracePt t="12440" x="1233488" y="2344738"/>
          <p14:tracePt t="12457" x="1187450" y="2414588"/>
          <p14:tracePt t="12473" x="1157288" y="2462213"/>
          <p14:tracePt t="12488" x="1139825" y="2509838"/>
          <p14:tracePt t="12504" x="1116013" y="2532063"/>
          <p14:tracePt t="12519" x="1116013" y="2538413"/>
          <p14:tracePt t="12535" x="1111250" y="2551113"/>
          <p14:tracePt t="12567" x="1111250" y="2555875"/>
          <p14:tracePt t="12582" x="1111250" y="2562225"/>
          <p14:tracePt t="12738" x="1116013" y="2562225"/>
          <p14:tracePt t="12756" x="1122363" y="2568575"/>
          <p14:tracePt t="12769" x="1139825" y="2573338"/>
          <p14:tracePt t="12785" x="1157288" y="2586038"/>
          <p14:tracePt t="12801" x="1174750" y="2603500"/>
          <p14:tracePt t="12816" x="1204913" y="2627313"/>
          <p14:tracePt t="12832" x="1216025" y="2638425"/>
          <p14:tracePt t="12848" x="1228725" y="2644775"/>
          <p14:tracePt t="12895" x="1233488" y="2644775"/>
          <p14:tracePt t="12910" x="1250950" y="2651125"/>
          <p14:tracePt t="12926" x="1281113" y="2651125"/>
          <p14:tracePt t="12940" x="1304925" y="2651125"/>
          <p14:tracePt t="12956" x="1339850" y="2651125"/>
          <p14:tracePt t="12973" x="1357313" y="2651125"/>
          <p14:tracePt t="12988" x="1374775" y="2651125"/>
          <p14:tracePt t="13004" x="1398588" y="2651125"/>
          <p14:tracePt t="13019" x="1427163" y="2662238"/>
          <p14:tracePt t="13034" x="1468438" y="2673350"/>
          <p14:tracePt t="13050" x="1509713" y="2697163"/>
          <p14:tracePt t="13066" x="1557338" y="2714625"/>
          <p14:tracePt t="13082" x="1592263" y="2738438"/>
          <p14:tracePt t="13098" x="1616075" y="2738438"/>
          <p14:tracePt t="13113" x="1622425" y="2744788"/>
          <p14:tracePt t="13316" x="1644650" y="2744788"/>
          <p14:tracePt t="13331" x="1668463" y="2749550"/>
          <p14:tracePt t="13347" x="1692275" y="2749550"/>
          <p14:tracePt t="13363" x="1716088" y="2749550"/>
          <p14:tracePt t="13378" x="1751013" y="2749550"/>
          <p14:tracePt t="13395" x="1774825" y="2744788"/>
          <p14:tracePt t="13411" x="1809750" y="2738438"/>
          <p14:tracePt t="13425" x="1838325" y="2738438"/>
          <p14:tracePt t="13440" x="1868488" y="2732088"/>
          <p14:tracePt t="13457" x="1903413" y="2732088"/>
          <p14:tracePt t="13473" x="1909763" y="2732088"/>
          <p14:tracePt t="14691" x="1916113" y="2744788"/>
          <p14:tracePt t="14707" x="1920875" y="2779713"/>
          <p14:tracePt t="14723" x="1933575" y="2827338"/>
          <p14:tracePt t="14739" x="1938338" y="2867025"/>
          <p14:tracePt t="14753" x="1938338" y="2886075"/>
          <p14:tracePt t="15071" x="1938338" y="2873375"/>
          <p14:tracePt t="15082" x="1938338" y="2855913"/>
          <p14:tracePt t="15098" x="1938338" y="2838450"/>
          <p14:tracePt t="15113" x="1938338" y="2827338"/>
          <p14:tracePt t="15128" x="1957388" y="2803525"/>
          <p14:tracePt t="15144" x="1962150" y="2786063"/>
          <p14:tracePt t="15160" x="1992313" y="2755900"/>
          <p14:tracePt t="15175" x="2027238" y="2714625"/>
          <p14:tracePt t="15191" x="2062163" y="2690813"/>
          <p14:tracePt t="15207" x="2097088" y="2651125"/>
          <p14:tracePt t="15222" x="2120900" y="2627313"/>
          <p14:tracePt t="15237" x="2151063" y="2603500"/>
          <p14:tracePt t="15253" x="2185988" y="2597150"/>
          <p14:tracePt t="15270" x="2232025" y="2597150"/>
          <p14:tracePt t="15284" x="2262188" y="2597150"/>
          <p14:tracePt t="15301" x="2279650" y="2597150"/>
          <p14:tracePt t="15331" x="2286000" y="2597150"/>
          <p14:tracePt t="15411" x="2297113" y="2555875"/>
          <p14:tracePt t="15425" x="2309813" y="2473325"/>
          <p14:tracePt t="15441" x="2320925" y="2355850"/>
          <p14:tracePt t="15457" x="2320925" y="2238375"/>
          <p14:tracePt t="15473" x="2332038" y="2138363"/>
          <p14:tracePt t="15487" x="2338388" y="2074863"/>
          <p14:tracePt t="15504" x="2338388" y="2039938"/>
          <p14:tracePt t="15519" x="2344738" y="2003425"/>
          <p14:tracePt t="15535" x="2344738" y="1992313"/>
          <p14:tracePt t="15550" x="2344738" y="1981200"/>
          <p14:tracePt t="15566" x="2344738" y="1968500"/>
          <p14:tracePt t="15582" x="2344738" y="1951038"/>
          <p14:tracePt t="15598" x="2344738" y="1939925"/>
          <p14:tracePt t="15612" x="2344738" y="1920875"/>
          <p14:tracePt t="15629" x="2344738" y="1903413"/>
          <p14:tracePt t="15646" x="2344738" y="1885950"/>
          <p14:tracePt t="15661" x="2332038" y="1862138"/>
          <p14:tracePt t="15675" x="2332038" y="1839913"/>
          <p14:tracePt t="15691" x="2314575" y="1803400"/>
          <p14:tracePt t="15707" x="2297113" y="1768475"/>
          <p14:tracePt t="15723" x="2286000" y="1733550"/>
          <p14:tracePt t="15738" x="2251075" y="1692275"/>
          <p14:tracePt t="15753" x="2220913" y="1657350"/>
          <p14:tracePt t="15769" x="2197100" y="1616075"/>
          <p14:tracePt t="15785" x="2155825" y="1581150"/>
          <p14:tracePt t="15800" x="2120900" y="1539875"/>
          <p14:tracePt t="15817" x="2068513" y="1492250"/>
          <p14:tracePt t="15833" x="1997075" y="1439863"/>
          <p14:tracePt t="15847" x="1897063" y="1350963"/>
          <p14:tracePt t="15863" x="1809750" y="1270000"/>
          <p14:tracePt t="15879" x="1716088" y="1187450"/>
          <p14:tracePt t="15899" x="1622425" y="1104900"/>
          <p14:tracePt t="15911" x="1585913" y="1081088"/>
          <p14:tracePt t="15925" x="1568450" y="1063625"/>
          <p14:tracePt t="15941" x="1539875" y="1022350"/>
          <p14:tracePt t="15957" x="1504950" y="993775"/>
          <p14:tracePt t="15972" x="1468438" y="946150"/>
          <p14:tracePt t="15988" x="1433513" y="915988"/>
          <p14:tracePt t="16004" x="1409700" y="887413"/>
          <p14:tracePt t="16035" x="1392238" y="876300"/>
          <p14:tracePt t="16066" x="1385888" y="869950"/>
          <p14:tracePt t="16082" x="1374775" y="869950"/>
          <p14:tracePt t="16097" x="1363663" y="863600"/>
          <p14:tracePt t="16114" x="1350963" y="863600"/>
          <p14:tracePt t="16128" x="1333500" y="863600"/>
          <p14:tracePt t="16144" x="1322388" y="863600"/>
          <p14:tracePt t="16161" x="1292225" y="863600"/>
          <p14:tracePt t="16177" x="1250950" y="876300"/>
          <p14:tracePt t="16191" x="1204913" y="893763"/>
          <p14:tracePt t="16206" x="1146175" y="911225"/>
          <p14:tracePt t="16222" x="1098550" y="935038"/>
          <p14:tracePt t="16238" x="1046163" y="969963"/>
          <p14:tracePt t="16254" x="987425" y="1011238"/>
          <p14:tracePt t="16269" x="946150" y="1057275"/>
          <p14:tracePt t="16285" x="904875" y="1081088"/>
          <p14:tracePt t="16300" x="874713" y="1098550"/>
          <p14:tracePt t="16317" x="852488" y="1122363"/>
          <p14:tracePt t="16332" x="835025" y="1146175"/>
          <p14:tracePt t="16347" x="811213" y="1163638"/>
          <p14:tracePt t="16363" x="787400" y="1181100"/>
          <p14:tracePt t="16378" x="763588" y="1192213"/>
          <p14:tracePt t="16394" x="752475" y="1198563"/>
          <p14:tracePt t="16410" x="746125" y="1204913"/>
          <p14:tracePt t="17071" x="722313" y="1216025"/>
          <p14:tracePt t="17082" x="711200" y="1233488"/>
          <p14:tracePt t="17083" x="698500" y="1239838"/>
          <p14:tracePt t="17098" x="681038" y="1250950"/>
          <p14:tracePt t="17113" x="676275" y="1250950"/>
          <p14:tracePt t="17176" x="658813" y="1281113"/>
          <p14:tracePt t="17190" x="646113" y="1292225"/>
          <p14:tracePt t="17208" x="611188" y="1357313"/>
          <p14:tracePt t="17222" x="600075" y="1398588"/>
          <p14:tracePt t="17238" x="581025" y="1428750"/>
          <p14:tracePt t="17254" x="569913" y="1463675"/>
          <p14:tracePt t="17269" x="558800" y="1504950"/>
          <p14:tracePt t="17285" x="552450" y="1533525"/>
          <p14:tracePt t="17302" x="552450" y="1550988"/>
          <p14:tracePt t="17315" x="552450" y="1568450"/>
          <p14:tracePt t="17363" x="552450" y="1581150"/>
          <p14:tracePt t="17379" x="558800" y="1585913"/>
          <p14:tracePt t="17394" x="563563" y="1598613"/>
          <p14:tracePt t="17410" x="581025" y="1627188"/>
          <p14:tracePt t="17425" x="604838" y="1668463"/>
          <p14:tracePt t="17441" x="639763" y="1744663"/>
          <p14:tracePt t="17458" x="687388" y="1816100"/>
          <p14:tracePt t="17472" x="739775" y="1903413"/>
          <p14:tracePt t="17487" x="798513" y="1998663"/>
          <p14:tracePt t="17503" x="857250" y="2085975"/>
          <p14:tracePt t="17519" x="939800" y="2179638"/>
          <p14:tracePt t="17535" x="1033463" y="2286000"/>
          <p14:tracePt t="17550" x="1133475" y="2397125"/>
          <p14:tracePt t="17568" x="1246188" y="2492375"/>
          <p14:tracePt t="17582" x="1333500" y="2568575"/>
          <p14:tracePt t="17597" x="1404938" y="2609850"/>
          <p14:tracePt t="17613" x="1463675" y="2651125"/>
          <p14:tracePt t="17628" x="1522413" y="2686050"/>
          <p14:tracePt t="17644" x="1592263" y="2714625"/>
          <p14:tracePt t="17661" x="1644650" y="2738438"/>
          <p14:tracePt t="17675" x="1744663" y="2773363"/>
          <p14:tracePt t="17692" x="1857375" y="2814638"/>
          <p14:tracePt t="17707" x="1968500" y="2838450"/>
          <p14:tracePt t="17723" x="2085975" y="2862263"/>
          <p14:tracePt t="17738" x="2209800" y="2873375"/>
          <p14:tracePt t="17754" x="2279650" y="2890838"/>
          <p14:tracePt t="17769" x="2314575" y="2890838"/>
          <p14:tracePt t="17785" x="2332038" y="2890838"/>
          <p14:tracePt t="17800" x="2338388" y="2886075"/>
          <p14:tracePt t="17816" x="2362200" y="2867025"/>
          <p14:tracePt t="17832" x="2390775" y="2832100"/>
          <p14:tracePt t="17847" x="2444750" y="2768600"/>
          <p14:tracePt t="17864" x="2527300" y="2686050"/>
          <p14:tracePt t="17878" x="2608263" y="2603500"/>
          <p14:tracePt t="17894" x="2690813" y="2514600"/>
          <p14:tracePt t="17911" x="2743200" y="2438400"/>
          <p14:tracePt t="17925" x="2767013" y="2368550"/>
          <p14:tracePt t="17942" x="2784475" y="2286000"/>
          <p14:tracePt t="17956" x="2790825" y="2185988"/>
          <p14:tracePt t="17973" x="2797175" y="2098675"/>
          <p14:tracePt t="17988" x="2797175" y="1998663"/>
          <p14:tracePt t="18004" x="2779713" y="1885950"/>
          <p14:tracePt t="18019" x="2762250" y="1803400"/>
          <p14:tracePt t="18036" x="2703513" y="1698625"/>
          <p14:tracePt t="18051" x="2673350" y="1657350"/>
          <p14:tracePt t="18068" x="2566988" y="1516063"/>
          <p14:tracePt t="18083" x="2532063" y="1468438"/>
          <p14:tracePt t="18097" x="2462213" y="1404938"/>
          <p14:tracePt t="18115" x="2349500" y="1333500"/>
          <p14:tracePt t="18129" x="2255838" y="1304925"/>
          <p14:tracePt t="18144" x="2203450" y="1292225"/>
          <p14:tracePt t="18160" x="2038350" y="1228725"/>
          <p14:tracePt t="18176" x="1933575" y="1198563"/>
          <p14:tracePt t="18192" x="1838325" y="1169988"/>
          <p14:tracePt t="18207" x="1762125" y="1146175"/>
          <p14:tracePt t="18223" x="1692275" y="1139825"/>
          <p14:tracePt t="18238" x="1622425" y="1128713"/>
          <p14:tracePt t="18254" x="1598613" y="1122363"/>
          <p14:tracePt t="18270" x="1585913" y="1122363"/>
          <p14:tracePt t="18286" x="1581150" y="1122363"/>
          <p14:tracePt t="18302" x="1563688" y="1133475"/>
          <p14:tracePt t="18316" x="1522413" y="1169988"/>
          <p14:tracePt t="18332" x="1468438" y="1228725"/>
          <p14:tracePt t="18348" x="1409700" y="1316038"/>
          <p14:tracePt t="18363" x="1357313" y="1416050"/>
          <p14:tracePt t="18379" x="1316038" y="1527175"/>
          <p14:tracePt t="18395" x="1281113" y="1639888"/>
          <p14:tracePt t="18410" x="1257300" y="1733550"/>
          <p14:tracePt t="18425" x="1246188" y="1809750"/>
          <p14:tracePt t="18442" x="1246188" y="1862138"/>
          <p14:tracePt t="18457" x="1246188" y="1892300"/>
          <p14:tracePt t="18472" x="1246188" y="1916113"/>
          <p14:tracePt t="18488" x="1257300" y="1951038"/>
          <p14:tracePt t="18504" x="1274763" y="1974850"/>
          <p14:tracePt t="18519" x="1304925" y="2003425"/>
          <p14:tracePt t="18535" x="1363663" y="2039938"/>
          <p14:tracePt t="18551" x="1457325" y="2068513"/>
          <p14:tracePt t="18567" x="1550988" y="2085975"/>
          <p14:tracePt t="18582" x="1644650" y="2109788"/>
          <p14:tracePt t="18597" x="1709738" y="2120900"/>
          <p14:tracePt t="18613" x="1720850" y="2127250"/>
          <p14:tracePt t="18676" x="1720850" y="2157413"/>
          <p14:tracePt t="18691" x="1703388" y="2185988"/>
          <p14:tracePt t="18707" x="1674813" y="2244725"/>
          <p14:tracePt t="18723" x="1616075" y="2333625"/>
          <p14:tracePt t="18737" x="1539875" y="2444750"/>
          <p14:tracePt t="18753" x="1468438" y="2544763"/>
          <p14:tracePt t="18768" x="1427163" y="2627313"/>
          <p14:tracePt t="18785" x="1398588" y="2686050"/>
          <p14:tracePt t="18800" x="1392238" y="2709863"/>
          <p14:tracePt t="18817" x="1392238" y="2727325"/>
          <p14:tracePt t="18895" x="1392238" y="2744788"/>
          <p14:tracePt t="18909" x="1422400" y="2779713"/>
          <p14:tracePt t="18926" x="1463675" y="2803525"/>
          <p14:tracePt t="18940" x="1485900" y="2808288"/>
          <p14:tracePt t="18957" x="1522413" y="2820988"/>
          <p14:tracePt t="18973" x="1563688" y="2838450"/>
          <p14:tracePt t="18987" x="1616075" y="2855913"/>
          <p14:tracePt t="19004" x="1668463" y="2867025"/>
          <p14:tracePt t="19019" x="1727200" y="2879725"/>
          <p14:tracePt t="19036" x="1751013" y="2890838"/>
          <p14:tracePt t="19049" x="1757363" y="2897188"/>
          <p14:tracePt t="19113" x="1757363" y="2903538"/>
          <p14:tracePt t="19145" x="1716088" y="2908300"/>
          <p14:tracePt t="19161" x="1685925" y="2908300"/>
          <p14:tracePt t="19176" x="1574800" y="2897188"/>
          <p14:tracePt t="19191" x="1544638" y="2897188"/>
          <p14:tracePt t="19207" x="1492250" y="2897188"/>
          <p14:tracePt t="19222" x="1485900" y="2897188"/>
          <p14:tracePt t="19302" x="1468438" y="2903538"/>
          <p14:tracePt t="19316" x="1457325" y="2921000"/>
          <p14:tracePt t="19332" x="1444625" y="2944813"/>
          <p14:tracePt t="19348" x="1427163" y="2986088"/>
          <p14:tracePt t="19363" x="1427163" y="3008313"/>
          <p14:tracePt t="19378" x="1422400" y="3021013"/>
          <p14:tracePt t="19394" x="1416050" y="3025775"/>
          <p14:tracePt t="19410" x="1416050" y="3032125"/>
          <p14:tracePt t="19488" x="1422400" y="3032125"/>
          <p14:tracePt t="19504" x="1444625" y="3032125"/>
          <p14:tracePt t="19519" x="1474788" y="3044825"/>
          <p14:tracePt t="19535" x="1522413" y="3044825"/>
          <p14:tracePt t="19550" x="1563688" y="3049588"/>
          <p14:tracePt t="19566" x="1603375" y="3055938"/>
          <p14:tracePt t="19583" x="1639888" y="3062288"/>
          <p14:tracePt t="19597" x="1685925" y="3067050"/>
          <p14:tracePt t="19612" x="1744663" y="3079750"/>
          <p14:tracePt t="19629" x="1798638" y="3103563"/>
          <p14:tracePt t="19644" x="1851025" y="3114675"/>
          <p14:tracePt t="19659" x="1909763" y="3125788"/>
          <p14:tracePt t="19675" x="1992313" y="3143250"/>
          <p14:tracePt t="19691" x="2079625" y="3149600"/>
          <p14:tracePt t="19707" x="2203450" y="3167063"/>
          <p14:tracePt t="19723" x="2362200" y="3190875"/>
          <p14:tracePt t="19737" x="2544763" y="3208338"/>
          <p14:tracePt t="19753" x="2684463" y="3208338"/>
          <p14:tracePt t="19770" x="2755900" y="3208338"/>
          <p14:tracePt t="19785" x="2790825" y="3208338"/>
          <p14:tracePt t="19800" x="2820988" y="3208338"/>
          <p14:tracePt t="19817" x="2843213" y="3201988"/>
          <p14:tracePt t="19832" x="2867025" y="3201988"/>
          <p14:tracePt t="19847" x="2914650" y="3201988"/>
          <p14:tracePt t="19864" x="2967038" y="3201988"/>
          <p14:tracePt t="19878" x="3001963" y="3201988"/>
          <p14:tracePt t="19894" x="3032125" y="3201988"/>
          <p14:tracePt t="19911" x="3043238" y="3201988"/>
          <p14:tracePt t="19925" x="3049588" y="3201988"/>
          <p14:tracePt t="19957" x="3078163" y="3201988"/>
          <p14:tracePt t="19974" x="3136900" y="3201988"/>
          <p14:tracePt t="19988" x="3225800" y="3208338"/>
          <p14:tracePt t="20004" x="3325813" y="3208338"/>
          <p14:tracePt t="20019" x="3408363" y="3214688"/>
          <p14:tracePt t="20035" x="3443288" y="3214688"/>
          <p14:tracePt t="20051" x="3454400" y="3214688"/>
          <p14:tracePt t="20066" x="3460750" y="3214688"/>
          <p14:tracePt t="20097" x="3467100" y="3221038"/>
          <p14:tracePt t="20113" x="3495675" y="3225800"/>
          <p14:tracePt t="20128" x="3530600" y="3238500"/>
          <p14:tracePt t="20144" x="3584575" y="3255963"/>
          <p14:tracePt t="20161" x="3630613" y="3279775"/>
          <p14:tracePt t="20175" x="3648075" y="3284538"/>
          <p14:tracePt t="20191" x="3671888" y="3290888"/>
          <p14:tracePt t="20207" x="3689350" y="3290888"/>
          <p14:tracePt t="20222" x="3702050" y="3290888"/>
          <p14:tracePt t="20238" x="3725863" y="3290888"/>
          <p14:tracePt t="20253" x="3748088" y="3290888"/>
          <p14:tracePt t="20270" x="3784600" y="3290888"/>
          <p14:tracePt t="20270" x="3813175" y="3290888"/>
          <p14:tracePt t="20284" x="3836988" y="3284538"/>
          <p14:tracePt t="20301" x="3889375" y="3279775"/>
          <p14:tracePt t="20301" x="3919538" y="3279775"/>
          <p14:tracePt t="20317" x="3995738" y="3273425"/>
          <p14:tracePt t="20332" x="4048125" y="3267075"/>
          <p14:tracePt t="20332" x="4089400" y="3267075"/>
          <p14:tracePt t="20348" x="4206875" y="3249613"/>
          <p14:tracePt t="20363" x="4335463" y="3225800"/>
          <p14:tracePt t="20379" x="4459288" y="3197225"/>
          <p14:tracePt t="20393" x="4530725" y="3190875"/>
          <p14:tracePt t="20410" x="4683125" y="3143250"/>
          <p14:tracePt t="20426" x="4776788" y="3132138"/>
          <p14:tracePt t="20441" x="4824413" y="3114675"/>
          <p14:tracePt t="20457" x="4852988" y="3108325"/>
          <p14:tracePt t="20472" x="4865688" y="3097213"/>
          <p14:tracePt t="20488" x="4876800" y="3097213"/>
          <p14:tracePt t="20503" x="4900613" y="3090863"/>
          <p14:tracePt t="20520" x="4918075" y="3084513"/>
          <p14:tracePt t="20536" x="4935538" y="3079750"/>
          <p14:tracePt t="20551" x="4946650" y="3079750"/>
          <p14:tracePt t="20568" x="4959350" y="3073400"/>
          <p14:tracePt t="20582" x="4965700" y="3073400"/>
          <p14:tracePt t="20597" x="4976813" y="3073400"/>
          <p14:tracePt t="20613" x="4994275" y="3073400"/>
          <p14:tracePt t="20629" x="5011738" y="3073400"/>
          <p14:tracePt t="20645" x="5029200" y="3073400"/>
          <p14:tracePt t="20661" x="5041900" y="3073400"/>
          <p14:tracePt t="20676" x="5046663" y="3073400"/>
          <p14:tracePt t="20691" x="5070475" y="3079750"/>
          <p14:tracePt t="20707" x="5094288" y="3090863"/>
          <p14:tracePt t="20724" x="5118100" y="3097213"/>
          <p14:tracePt t="20738" x="5159375" y="3103563"/>
          <p14:tracePt t="20754" x="5187950" y="3121025"/>
          <p14:tracePt t="20769" x="5218113" y="3138488"/>
          <p14:tracePt t="20786" x="5240338" y="3149600"/>
          <p14:tracePt t="20800" x="5270500" y="3155950"/>
          <p14:tracePt t="20817" x="5294313" y="3167063"/>
          <p14:tracePt t="20832" x="5335588" y="3179763"/>
          <p14:tracePt t="20848" x="5357813" y="3184525"/>
          <p14:tracePt t="20863" x="5394325" y="3190875"/>
          <p14:tracePt t="20878" x="5405438" y="3190875"/>
          <p14:tracePt t="20895" x="5418138" y="3197225"/>
          <p14:tracePt t="20910" x="5435600" y="3197225"/>
          <p14:tracePt t="20926" x="5453063" y="3197225"/>
          <p14:tracePt t="20942" x="5470525" y="3197225"/>
          <p14:tracePt t="20957" x="5487988" y="3201988"/>
          <p14:tracePt t="20972" x="5529263" y="3201988"/>
          <p14:tracePt t="20988" x="5553075" y="3208338"/>
          <p14:tracePt t="21004" x="5575300" y="3214688"/>
          <p14:tracePt t="21019" x="5605463" y="3214688"/>
          <p14:tracePt t="21036" x="5646738" y="3221038"/>
          <p14:tracePt t="21051" x="5699125" y="3221038"/>
          <p14:tracePt t="21067" x="5788025" y="3221038"/>
          <p14:tracePt t="21082" x="5888038" y="3225800"/>
          <p14:tracePt t="21097" x="5999163" y="3225800"/>
          <p14:tracePt t="21113" x="6057900" y="3225800"/>
          <p14:tracePt t="21129" x="6099175" y="3225800"/>
          <p14:tracePt t="23505" x="6099175" y="3214688"/>
          <p14:tracePt t="23520" x="6075363" y="3197225"/>
          <p14:tracePt t="23534" x="6057900" y="3179763"/>
          <p14:tracePt t="23551" x="5940425" y="3132138"/>
          <p14:tracePt t="23567" x="5805488" y="3073400"/>
          <p14:tracePt t="23583" x="5629275" y="3008313"/>
          <p14:tracePt t="23598" x="5446713" y="2944813"/>
          <p14:tracePt t="23613" x="5235575" y="2862263"/>
          <p14:tracePt t="23631" x="5024438" y="2786063"/>
          <p14:tracePt t="23644" x="4794250" y="2690813"/>
          <p14:tracePt t="23660" x="4583113" y="2632075"/>
          <p14:tracePt t="23676" x="4413250" y="2573338"/>
          <p14:tracePt t="23690" x="4254500" y="2520950"/>
          <p14:tracePt t="23707" x="4100513" y="2455863"/>
          <p14:tracePt t="23723" x="3930650" y="2392363"/>
          <p14:tracePt t="23738" x="3760788" y="2333625"/>
          <p14:tracePt t="23753" x="3595688" y="2286000"/>
          <p14:tracePt t="23769" x="3425825" y="2238375"/>
          <p14:tracePt t="23785" x="3236913" y="2179638"/>
          <p14:tracePt t="23800" x="3067050" y="2138363"/>
          <p14:tracePt t="23816" x="2925763" y="2109788"/>
          <p14:tracePt t="23832" x="2814638" y="2074863"/>
          <p14:tracePt t="23848" x="2720975" y="2062163"/>
          <p14:tracePt t="23864" x="2649538" y="2057400"/>
          <p14:tracePt t="23878" x="2562225" y="2044700"/>
          <p14:tracePt t="23895" x="2455863" y="2033588"/>
          <p14:tracePt t="23910" x="2349500" y="2033588"/>
          <p14:tracePt t="23926" x="2244725" y="2033588"/>
          <p14:tracePt t="23941" x="2114550" y="2039938"/>
          <p14:tracePt t="23957" x="1992313" y="2051050"/>
          <p14:tracePt t="23972" x="1862138" y="2068513"/>
          <p14:tracePt t="23989" x="1774825" y="2092325"/>
          <p14:tracePt t="24003" x="1681163" y="2109788"/>
          <p14:tracePt t="24019" x="1585913" y="2144713"/>
          <p14:tracePt t="24035" x="1468438" y="2185988"/>
          <p14:tracePt t="24051" x="1385888" y="2227263"/>
          <p14:tracePt t="24066" x="1316038" y="2262188"/>
          <p14:tracePt t="24083" x="1298575" y="2279650"/>
          <p14:tracePt t="24098" x="1292225" y="2286000"/>
          <p14:tracePt t="24114" x="1287463" y="2297113"/>
          <p14:tracePt t="24128" x="1287463" y="2303463"/>
          <p14:tracePt t="24147" x="1287463" y="2320925"/>
          <p14:tracePt t="24161" x="1292225" y="2327275"/>
          <p14:tracePt t="24176" x="1316038" y="2355850"/>
          <p14:tracePt t="24192" x="1385888" y="2374900"/>
          <p14:tracePt t="24207" x="1527175" y="2397125"/>
          <p14:tracePt t="24223" x="1733550" y="2397125"/>
          <p14:tracePt t="24238" x="2109788" y="2368550"/>
          <p14:tracePt t="24253" x="2603500" y="2309813"/>
          <p14:tracePt t="24269" x="3136900" y="2255838"/>
          <p14:tracePt t="24285" x="3543300" y="2185988"/>
          <p14:tracePt t="24302" x="3702050" y="2144713"/>
          <p14:tracePt t="24317" x="3736975" y="2133600"/>
          <p14:tracePt t="24362" x="3736975" y="2127250"/>
          <p14:tracePt t="24395" x="3736975" y="2116138"/>
          <p14:tracePt t="24411" x="3719513" y="2074863"/>
          <p14:tracePt t="24425" x="3706813" y="2057400"/>
          <p14:tracePt t="24441" x="3667125" y="2020888"/>
          <p14:tracePt t="24457" x="3589338" y="1998663"/>
          <p14:tracePt t="24474" x="3384550" y="1933575"/>
          <p14:tracePt t="24488" x="3308350" y="1909763"/>
          <p14:tracePt t="24505" x="3114675" y="1862138"/>
          <p14:tracePt t="24519" x="3060700" y="1851025"/>
          <p14:tracePt t="24535" x="2967038" y="1827213"/>
          <p14:tracePt t="24550" x="2938463" y="1827213"/>
          <p14:tracePt t="24567" x="2855913" y="1822450"/>
          <p14:tracePt t="24582" x="2814638" y="1816100"/>
          <p14:tracePt t="24598" x="2808288" y="1816100"/>
          <p14:tracePt t="24628" x="2797175" y="1816100"/>
          <p14:tracePt t="24644" x="2779713" y="1822450"/>
          <p14:tracePt t="24660" x="2749550" y="1839913"/>
          <p14:tracePt t="24675" x="2690813" y="1874838"/>
          <p14:tracePt t="24691" x="2644775" y="1898650"/>
          <p14:tracePt t="24708" x="2625725" y="1920875"/>
          <p14:tracePt t="24722" x="2608263" y="1939925"/>
          <p14:tracePt t="24738" x="2608263" y="1957388"/>
          <p14:tracePt t="24753" x="2597150" y="1985963"/>
          <p14:tracePt t="24769" x="2590800" y="2020888"/>
          <p14:tracePt t="24785" x="2590800" y="2051050"/>
          <p14:tracePt t="24800" x="2590800" y="2074863"/>
          <p14:tracePt t="24816" x="2590800" y="2098675"/>
          <p14:tracePt t="24832" x="2608263" y="2127250"/>
          <p14:tracePt t="24848" x="2632075" y="2157413"/>
          <p14:tracePt t="24862" x="2708275" y="2192338"/>
          <p14:tracePt t="24878" x="2832100" y="2220913"/>
          <p14:tracePt t="24895" x="2960688" y="2238375"/>
          <p14:tracePt t="24910" x="3060700" y="2244725"/>
          <p14:tracePt t="24925" x="3125788" y="2244725"/>
          <p14:tracePt t="24941" x="3160713" y="2227263"/>
          <p14:tracePt t="24956" x="3178175" y="2216150"/>
          <p14:tracePt t="24980" x="3208338" y="2168525"/>
          <p14:tracePt t="24988" x="3214688" y="2151063"/>
          <p14:tracePt t="25004" x="3219450" y="2116138"/>
          <p14:tracePt t="25019" x="3219450" y="2074863"/>
          <p14:tracePt t="25035" x="3219450" y="2044700"/>
          <p14:tracePt t="25050" x="3184525" y="2016125"/>
          <p14:tracePt t="25066" x="3108325" y="1992313"/>
          <p14:tracePt t="25082" x="2979738" y="1974850"/>
          <p14:tracePt t="25098" x="2867025" y="1974850"/>
          <p14:tracePt t="25113" x="2784475" y="2003425"/>
          <p14:tracePt t="25129" x="2732088" y="2044700"/>
          <p14:tracePt t="25144" x="2703513" y="2103438"/>
          <p14:tracePt t="25161" x="2679700" y="2151063"/>
          <p14:tracePt t="25176" x="2649538" y="2209800"/>
          <p14:tracePt t="25191" x="2644775" y="2286000"/>
          <p14:tracePt t="25206" x="2644775" y="2386013"/>
          <p14:tracePt t="25223" x="2690813" y="2486025"/>
          <p14:tracePt t="25238" x="2779713" y="2586038"/>
          <p14:tracePt t="25254" x="2932113" y="2662238"/>
          <p14:tracePt t="25269" x="3167063" y="2738438"/>
          <p14:tracePt t="25285" x="3467100" y="2779713"/>
          <p14:tracePt t="25301" x="3730625" y="2779713"/>
          <p14:tracePt t="25316" x="3889375" y="2749550"/>
          <p14:tracePt t="25333" x="4006850" y="2697163"/>
          <p14:tracePt t="25348" x="4060825" y="2644775"/>
          <p14:tracePt t="25363" x="4089400" y="2609850"/>
          <p14:tracePt t="25379" x="4095750" y="2586038"/>
          <p14:tracePt t="25395" x="4100513" y="2562225"/>
          <p14:tracePt t="25459" x="4100513" y="2551113"/>
          <p14:tracePt t="25488" x="4095750" y="2551113"/>
          <p14:tracePt t="25738" x="4024313" y="2492375"/>
          <p14:tracePt t="25754" x="3919538" y="2433638"/>
          <p14:tracePt t="25769" x="3784600" y="2374900"/>
          <p14:tracePt t="25786" x="3643313" y="2338388"/>
          <p14:tracePt t="25801" x="3543300" y="2316163"/>
          <p14:tracePt t="25816" x="3495675" y="2309813"/>
          <p14:tracePt t="25831" x="3478213" y="2309813"/>
          <p14:tracePt t="25847" x="3471863" y="2309813"/>
          <p14:tracePt t="25863" x="3460750" y="2309813"/>
          <p14:tracePt t="25882" x="3443288" y="2316163"/>
          <p14:tracePt t="25894" x="3425825" y="2333625"/>
          <p14:tracePt t="25910" x="3402013" y="2362200"/>
          <p14:tracePt t="25925" x="3371850" y="2392363"/>
          <p14:tracePt t="25941" x="3360738" y="2409825"/>
          <p14:tracePt t="25957" x="3354388" y="2427288"/>
          <p14:tracePt t="25973" x="3349625" y="2451100"/>
          <p14:tracePt t="25988" x="3349625" y="2455863"/>
          <p14:tracePt t="26004" x="3343275" y="2462213"/>
          <p14:tracePt t="26113" x="3343275" y="2468563"/>
          <p14:tracePt t="26128" x="3349625" y="2468563"/>
          <p14:tracePt t="26145" x="3354388" y="2479675"/>
          <p14:tracePt t="26159" x="3360738" y="2479675"/>
          <p14:tracePt t="26176" x="3378200" y="2486025"/>
          <p14:tracePt t="26190" x="3390900" y="2497138"/>
          <p14:tracePt t="26207" x="3425825" y="2497138"/>
          <p14:tracePt t="26223" x="3467100" y="2509838"/>
          <p14:tracePt t="26237" x="3525838" y="2520950"/>
          <p14:tracePt t="26253" x="3595688" y="2527300"/>
          <p14:tracePt t="26269" x="3695700" y="2532063"/>
          <p14:tracePt t="26285" x="3824288" y="2538413"/>
          <p14:tracePt t="26302" x="4002088" y="2538413"/>
          <p14:tracePt t="26316" x="4148138" y="2514600"/>
          <p14:tracePt t="26331" x="4224338" y="2503488"/>
          <p14:tracePt t="26347" x="4237038" y="2497138"/>
          <p14:tracePt t="26363" x="4237038" y="2479675"/>
          <p14:tracePt t="26379" x="4241800" y="2455863"/>
          <p14:tracePt t="26395" x="4241800" y="2427288"/>
          <p14:tracePt t="26410" x="4241800" y="2392363"/>
          <p14:tracePt t="26426" x="4237038" y="2333625"/>
          <p14:tracePt t="26441" x="4213225" y="2297113"/>
          <p14:tracePt t="26457" x="4178300" y="2244725"/>
          <p14:tracePt t="26473" x="4119563" y="2179638"/>
          <p14:tracePt t="26488" x="4030663" y="2098675"/>
          <p14:tracePt t="26503" x="3913188" y="2020888"/>
          <p14:tracePt t="26519" x="3778250" y="1939925"/>
          <p14:tracePt t="26535" x="3630613" y="1881188"/>
          <p14:tracePt t="26551" x="3513138" y="1839913"/>
          <p14:tracePt t="26568" x="3360738" y="1809750"/>
          <p14:tracePt t="26583" x="3319463" y="1803400"/>
          <p14:tracePt t="26597" x="3273425" y="1803400"/>
          <p14:tracePt t="26613" x="3260725" y="1803400"/>
          <p14:tracePt t="26630" x="3249613" y="1809750"/>
          <p14:tracePt t="26644" x="3249613" y="1816100"/>
          <p14:tracePt t="26660" x="3225800" y="1868488"/>
          <p14:tracePt t="26675" x="3219450" y="1892300"/>
          <p14:tracePt t="26692" x="3214688" y="1957388"/>
          <p14:tracePt t="26707" x="3214688" y="2016125"/>
          <p14:tracePt t="26724" x="3219450" y="2079625"/>
          <p14:tracePt t="26737" x="3236913" y="2120900"/>
          <p14:tracePt t="26754" x="3273425" y="2185988"/>
          <p14:tracePt t="26770" x="3319463" y="2227263"/>
          <p14:tracePt t="26785" x="3408363" y="2274888"/>
          <p14:tracePt t="26800" x="3549650" y="2316163"/>
          <p14:tracePt t="26817" x="3771900" y="2333625"/>
          <p14:tracePt t="26832" x="4013200" y="2333625"/>
          <p14:tracePt t="26848" x="4306888" y="2262188"/>
          <p14:tracePt t="26863" x="4600575" y="2203450"/>
          <p14:tracePt t="26879" x="4770438" y="2157413"/>
          <p14:tracePt t="26895" x="4835525" y="2116138"/>
          <p14:tracePt t="26909" x="4859338" y="2085975"/>
          <p14:tracePt t="26925" x="4859338" y="2074863"/>
          <p14:tracePt t="26943" x="4859338" y="2039938"/>
          <p14:tracePt t="26956" x="4818063" y="1985963"/>
          <p14:tracePt t="26973" x="4729163" y="1927225"/>
          <p14:tracePt t="26989" x="4524375" y="1881188"/>
          <p14:tracePt t="27004" x="4189413" y="1851025"/>
          <p14:tracePt t="27019" x="3843338" y="1839913"/>
          <p14:tracePt t="27035" x="3602038" y="1868488"/>
          <p14:tracePt t="27051" x="3419475" y="1916113"/>
          <p14:tracePt t="27066" x="3302000" y="1968500"/>
          <p14:tracePt t="27082" x="3243263" y="1998663"/>
          <p14:tracePt t="27098" x="3219450" y="2033588"/>
          <p14:tracePt t="27114" x="3195638" y="2074863"/>
          <p14:tracePt t="27129" x="3190875" y="2116138"/>
          <p14:tracePt t="27144" x="3184525" y="2174875"/>
          <p14:tracePt t="27160" x="3178175" y="2209800"/>
          <p14:tracePt t="27176" x="3178175" y="2227263"/>
          <p14:tracePt t="27192" x="3178175" y="2238375"/>
          <p14:tracePt t="27207" x="3190875" y="2251075"/>
          <p14:tracePt t="27222" x="3225800" y="2251075"/>
          <p14:tracePt t="27239" x="3273425" y="2255838"/>
          <p14:tracePt t="27253" x="3332163" y="2255838"/>
          <p14:tracePt t="27269" x="3378200" y="2255838"/>
          <p14:tracePt t="27285" x="3402013" y="2255838"/>
          <p14:tracePt t="27394" x="3395663" y="2268538"/>
          <p14:tracePt t="27410" x="3390900" y="2274888"/>
          <p14:tracePt t="27426" x="3384550" y="2292350"/>
          <p14:tracePt t="27441" x="3384550" y="2297113"/>
          <p14:tracePt t="27458" x="3384550" y="2309813"/>
          <p14:tracePt t="27472" x="3384550" y="2327275"/>
          <p14:tracePt t="27488" x="3402013" y="2368550"/>
          <p14:tracePt t="27504" x="3436938" y="2403475"/>
          <p14:tracePt t="27520" x="3471863" y="2444750"/>
          <p14:tracePt t="27536" x="3508375" y="2479675"/>
          <p14:tracePt t="27550" x="3536950" y="2520950"/>
          <p14:tracePt t="27567" x="3567113" y="2555875"/>
          <p14:tracePt t="27581" x="3584575" y="2573338"/>
          <p14:tracePt t="27597" x="3584575" y="2590800"/>
          <p14:tracePt t="27645" x="3454400" y="2590800"/>
          <p14:tracePt t="27660" x="3325813" y="2573338"/>
          <p14:tracePt t="27675" x="2943225" y="2514600"/>
          <p14:tracePt t="27692" x="2203450" y="2427288"/>
          <p14:tracePt t="27707" x="1827213" y="2392363"/>
          <p14:tracePt t="27723" x="1651000" y="2392363"/>
          <p14:tracePt t="27738" x="1603375" y="2392363"/>
          <p14:tracePt t="27769" x="1603375" y="2397125"/>
          <p14:tracePt t="27786" x="1603375" y="2409825"/>
          <p14:tracePt t="27800" x="1603375" y="2438400"/>
          <p14:tracePt t="27816" x="1603375" y="2486025"/>
          <p14:tracePt t="27832" x="1603375" y="2544763"/>
          <p14:tracePt t="27848" x="1627188" y="2603500"/>
          <p14:tracePt t="27864" x="1668463" y="2673350"/>
          <p14:tracePt t="27878" x="1692275" y="2697163"/>
          <p14:tracePt t="27895" x="1716088" y="2727325"/>
          <p14:tracePt t="27911" x="1744663" y="2749550"/>
          <p14:tracePt t="27925" x="1768475" y="2773363"/>
          <p14:tracePt t="27941" x="1792288" y="2803525"/>
          <p14:tracePt t="27957" x="1798638" y="2808288"/>
          <p14:tracePt t="27972" x="1803400" y="2814638"/>
          <p14:tracePt t="28019" x="1809750" y="2814638"/>
          <p14:tracePt t="28035" x="1827213" y="2814638"/>
          <p14:tracePt t="28049" x="1851025" y="2814638"/>
          <p14:tracePt t="28066" x="1874838" y="2814638"/>
          <p14:tracePt t="28082" x="1903413" y="2814638"/>
          <p14:tracePt t="28098" x="1944688" y="2814638"/>
          <p14:tracePt t="28113" x="2003425" y="2814638"/>
          <p14:tracePt t="28129" x="2055813" y="2808288"/>
          <p14:tracePt t="28144" x="2097088" y="2808288"/>
          <p14:tracePt t="28161" x="2138363" y="2808288"/>
          <p14:tracePt t="28175" x="2155825" y="2808288"/>
          <p14:tracePt t="28191" x="2168525" y="2808288"/>
          <p14:tracePt t="28206" x="2179638" y="2808288"/>
          <p14:tracePt t="28224" x="2197100" y="2808288"/>
          <p14:tracePt t="28238" x="2209800" y="2814638"/>
          <p14:tracePt t="28253" x="2220913" y="2814638"/>
          <p14:tracePt t="28270" x="2227263" y="2820988"/>
          <p14:tracePt t="28284" x="2238375" y="2820988"/>
          <p14:tracePt t="28316" x="2244725" y="2820988"/>
          <p14:tracePt t="28332" x="2251075" y="2820988"/>
          <p14:tracePt t="28347" x="2268538" y="2820988"/>
          <p14:tracePt t="28363" x="2290763" y="2820988"/>
          <p14:tracePt t="28379" x="2327275" y="2820988"/>
          <p14:tracePt t="28395" x="2373313" y="2820988"/>
          <p14:tracePt t="28410" x="2408238" y="2832100"/>
          <p14:tracePt t="28426" x="2455863" y="2844800"/>
          <p14:tracePt t="28442" x="2503488" y="2855913"/>
          <p14:tracePt t="28456" x="2555875" y="2873375"/>
          <p14:tracePt t="28472" x="2603500" y="2890838"/>
          <p14:tracePt t="28488" x="2667000" y="2908300"/>
          <p14:tracePt t="28504" x="2738438" y="2938463"/>
          <p14:tracePt t="28519" x="2814638" y="2973388"/>
          <p14:tracePt t="28535" x="2860675" y="2997200"/>
          <p14:tracePt t="28551" x="2938463" y="3032125"/>
          <p14:tracePt t="28567" x="3019425" y="3062288"/>
          <p14:tracePt t="28582" x="3108325" y="3079750"/>
          <p14:tracePt t="28597" x="3195638" y="3103563"/>
          <p14:tracePt t="28614" x="3260725" y="3108325"/>
          <p14:tracePt t="28628" x="3313113" y="3114675"/>
          <p14:tracePt t="28645" x="3360738" y="3121025"/>
          <p14:tracePt t="28660" x="3395663" y="3125788"/>
          <p14:tracePt t="28677" x="3495675" y="3138488"/>
          <p14:tracePt t="28690" x="3536950" y="3138488"/>
          <p14:tracePt t="28707" x="3648075" y="3138488"/>
          <p14:tracePt t="28724" x="3789363" y="3132138"/>
          <p14:tracePt t="28737" x="3836988" y="3121025"/>
          <p14:tracePt t="28753" x="3948113" y="3103563"/>
          <p14:tracePt t="28770" x="4189413" y="3067050"/>
          <p14:tracePt t="28785" x="4365625" y="3044825"/>
          <p14:tracePt t="28800" x="4465638" y="3025775"/>
          <p14:tracePt t="28817" x="4735513" y="2997200"/>
          <p14:tracePt t="28833" x="4859338" y="2979738"/>
          <p14:tracePt t="28847" x="4883150" y="2973388"/>
          <p14:tracePt t="28864" x="4900613" y="2967038"/>
          <p14:tracePt t="28925" x="4900613" y="2949575"/>
          <p14:tracePt t="28941" x="4900613" y="2925763"/>
          <p14:tracePt t="28957" x="4900613" y="2903538"/>
          <p14:tracePt t="28973" x="4894263" y="2849563"/>
          <p14:tracePt t="28988" x="4859338" y="2786063"/>
          <p14:tracePt t="29004" x="4806950" y="2703513"/>
          <p14:tracePt t="29020" x="4735513" y="2620963"/>
          <p14:tracePt t="29035" x="4665663" y="2555875"/>
          <p14:tracePt t="29050" x="4589463" y="2514600"/>
          <p14:tracePt t="29066" x="4483100" y="2462213"/>
          <p14:tracePt t="29082" x="4359275" y="2433638"/>
          <p14:tracePt t="29098" x="4248150" y="2409825"/>
          <p14:tracePt t="29113" x="4148138" y="2397125"/>
          <p14:tracePt t="29128" x="4054475" y="2397125"/>
          <p14:tracePt t="29144" x="3937000" y="2403475"/>
          <p14:tracePt t="29161" x="3813175" y="2427288"/>
          <p14:tracePt t="29176" x="3730625" y="2444750"/>
          <p14:tracePt t="29190" x="3678238" y="2455863"/>
          <p14:tracePt t="29207" x="3648075" y="2462213"/>
          <p14:tracePt t="29224" x="3613150" y="2473325"/>
          <p14:tracePt t="29238" x="3560763" y="2479675"/>
          <p14:tracePt t="29253" x="3519488" y="2479675"/>
          <p14:tracePt t="29270" x="3478213" y="2479675"/>
          <p14:tracePt t="29285" x="3460750" y="2492375"/>
          <p14:tracePt t="29301" x="3443288" y="2497138"/>
          <p14:tracePt t="29317" x="3432175" y="2497138"/>
          <p14:tracePt t="29332" x="3425825" y="2503488"/>
          <p14:tracePt t="29349" x="3408363" y="2509838"/>
          <p14:tracePt t="29362" x="3371850" y="2527300"/>
          <p14:tracePt t="29379" x="3354388" y="2544763"/>
          <p14:tracePt t="29394" x="3325813" y="2555875"/>
          <p14:tracePt t="29411" x="3313113" y="2579688"/>
          <p14:tracePt t="29425" x="3290888" y="2597150"/>
          <p14:tracePt t="29441" x="3278188" y="2614613"/>
          <p14:tracePt t="29457" x="3254375" y="2638425"/>
          <p14:tracePt t="29473" x="3232150" y="2668588"/>
          <p14:tracePt t="29487" x="3219450" y="2697163"/>
          <p14:tracePt t="29503" x="3201988" y="2720975"/>
          <p14:tracePt t="29520" x="3184525" y="2749550"/>
          <p14:tracePt t="29535" x="3173413" y="2779713"/>
          <p14:tracePt t="29550" x="3149600" y="2803525"/>
          <p14:tracePt t="29568" x="3136900" y="2820988"/>
          <p14:tracePt t="29581" x="3136900" y="2832100"/>
          <p14:tracePt t="29613" x="3132138" y="2844800"/>
          <p14:tracePt t="29628" x="3125788" y="2855913"/>
          <p14:tracePt t="29645" x="3119438" y="2890838"/>
          <p14:tracePt t="29659" x="3114675" y="2921000"/>
          <p14:tracePt t="29676" x="3114675" y="2949575"/>
          <p14:tracePt t="29691" x="3114675" y="2979738"/>
          <p14:tracePt t="29706" x="3114675" y="2990850"/>
          <p14:tracePt t="29723" x="3114675" y="2997200"/>
          <p14:tracePt t="29738" x="3119438" y="3021013"/>
          <p14:tracePt t="29753" x="3125788" y="3044825"/>
          <p14:tracePt t="29769" x="3143250" y="3073400"/>
          <p14:tracePt t="29787" x="3155950" y="3114675"/>
          <p14:tracePt t="29800" x="3160713" y="3125788"/>
          <p14:tracePt t="29818" x="3178175" y="3149600"/>
          <p14:tracePt t="29831" x="3178175" y="3155950"/>
          <p14:tracePt t="29878" x="3184525" y="3162300"/>
          <p14:tracePt t="29895" x="3195638" y="3167063"/>
          <p14:tracePt t="29910" x="3208338" y="3167063"/>
          <p14:tracePt t="29927" x="3214688" y="3167063"/>
          <p14:tracePt t="29943" x="3225800" y="3173413"/>
          <p14:tracePt t="29957" x="3249613" y="3173413"/>
          <p14:tracePt t="29973" x="3273425" y="3179763"/>
          <p14:tracePt t="29988" x="3302000" y="3184525"/>
          <p14:tracePt t="30004" x="3343275" y="3184525"/>
          <p14:tracePt t="30020" x="3354388" y="3184525"/>
          <p14:tracePt t="30034" x="3360738" y="3184525"/>
          <p14:tracePt t="30066" x="3367088" y="3184525"/>
          <p14:tracePt t="30082" x="3378200" y="3184525"/>
          <p14:tracePt t="30098" x="3402013" y="3190875"/>
          <p14:tracePt t="30113" x="3443288" y="3197225"/>
          <p14:tracePt t="30128" x="3495675" y="3201988"/>
          <p14:tracePt t="30145" x="3530600" y="3201988"/>
          <p14:tracePt t="30161" x="3567113" y="3201988"/>
          <p14:tracePt t="30175" x="3613150" y="3201988"/>
          <p14:tracePt t="30191" x="3648075" y="3201988"/>
          <p14:tracePt t="30207" x="3702050" y="3208338"/>
          <p14:tracePt t="30222" x="3771900" y="3214688"/>
          <p14:tracePt t="30238" x="3854450" y="3221038"/>
          <p14:tracePt t="30253" x="3937000" y="3225800"/>
          <p14:tracePt t="30270" x="3989388" y="3232150"/>
          <p14:tracePt t="30285" x="4019550" y="3232150"/>
          <p14:tracePt t="30301" x="4048125" y="3232150"/>
          <p14:tracePt t="30317" x="4065588" y="3232150"/>
          <p14:tracePt t="30332" x="4083050" y="3232150"/>
          <p14:tracePt t="30348" x="4106863" y="3232150"/>
          <p14:tracePt t="30363" x="4154488" y="3238500"/>
          <p14:tracePt t="30379" x="4195763" y="3243263"/>
          <p14:tracePt t="30395" x="4237038" y="3249613"/>
          <p14:tracePt t="30411" x="4276725" y="3249613"/>
          <p14:tracePt t="30426" x="4306888" y="3260725"/>
          <p14:tracePt t="30441" x="4324350" y="3267075"/>
          <p14:tracePt t="30457" x="4335463" y="3267075"/>
          <p14:tracePt t="30473" x="4348163" y="3267075"/>
          <p14:tracePt t="30488" x="4354513" y="3267075"/>
          <p14:tracePt t="30503" x="4365625" y="3267075"/>
          <p14:tracePt t="30521" x="4371975" y="3267075"/>
          <p14:tracePt t="30550" x="4376738" y="3267075"/>
          <p14:tracePt t="30582" x="4395788" y="3267075"/>
          <p14:tracePt t="30613" x="4400550" y="3267075"/>
          <p14:tracePt t="30630" x="4406900" y="3267075"/>
          <p14:tracePt t="30643" x="4441825" y="3267075"/>
          <p14:tracePt t="30661" x="4494213" y="3260725"/>
          <p14:tracePt t="30676" x="4524375" y="3255963"/>
          <p14:tracePt t="30691" x="4548188" y="3249613"/>
          <p14:tracePt t="30707" x="4552950" y="3249613"/>
          <p14:tracePt t="30723" x="4565650" y="3243263"/>
          <p14:tracePt t="30737" x="4576763" y="3243263"/>
          <p14:tracePt t="30753" x="4589463" y="3243263"/>
          <p14:tracePt t="30769" x="4606925" y="3243263"/>
          <p14:tracePt t="30785" x="4618038" y="3243263"/>
          <p14:tracePt t="30910" x="4624388" y="3243263"/>
          <p14:tracePt t="31379" x="4624388" y="3249613"/>
          <p14:tracePt t="32035" x="4618038" y="3249613"/>
          <p14:tracePt t="32176" x="4611688" y="3249613"/>
          <p14:tracePt t="32207" x="4606925" y="3238500"/>
          <p14:tracePt t="32222" x="4594225" y="3225800"/>
          <p14:tracePt t="32238" x="4541838" y="3184525"/>
          <p14:tracePt t="32253" x="4476750" y="3125788"/>
          <p14:tracePt t="32271" x="4430713" y="3079750"/>
          <p14:tracePt t="32284" x="4383088" y="3044825"/>
          <p14:tracePt t="32300" x="4371975" y="3038475"/>
          <p14:tracePt t="32316" x="4371975" y="3032125"/>
          <p14:tracePt t="32363" x="4365625" y="3032125"/>
          <p14:tracePt t="32598" x="4359275" y="3032125"/>
          <p14:tracePt t="32613" x="4341813" y="3055938"/>
          <p14:tracePt t="32628" x="4313238" y="3067050"/>
          <p14:tracePt t="32643" x="4271963" y="3090863"/>
          <p14:tracePt t="32660" x="4224338" y="3108325"/>
          <p14:tracePt t="32677" x="4171950" y="3121025"/>
          <p14:tracePt t="32691" x="4137025" y="3125788"/>
          <p14:tracePt t="32707" x="4113213" y="3125788"/>
          <p14:tracePt t="32723" x="4095750" y="3125788"/>
          <p14:tracePt t="32737" x="4089400" y="3125788"/>
          <p14:tracePt t="32770" x="4083050" y="3125788"/>
          <p14:tracePt t="32847" x="4065588" y="3132138"/>
          <p14:tracePt t="32863" x="4041775" y="3138488"/>
          <p14:tracePt t="32879" x="4019550" y="3143250"/>
          <p14:tracePt t="32895" x="3995738" y="3149600"/>
          <p14:tracePt t="32910" x="3989388" y="3149600"/>
          <p14:tracePt t="32957" x="3978275" y="3149600"/>
          <p14:tracePt t="32973" x="3954463" y="3162300"/>
          <p14:tracePt t="32989" x="3913188" y="3179763"/>
          <p14:tracePt t="33005" x="3860800" y="3232150"/>
          <p14:tracePt t="33019" x="3789363" y="3297238"/>
          <p14:tracePt t="33036" x="3689350" y="3373438"/>
          <p14:tracePt t="33050" x="3578225" y="3460750"/>
          <p14:tracePt t="33066" x="3460750" y="3532188"/>
          <p14:tracePt t="33083" x="3336925" y="3584575"/>
          <p14:tracePt t="33098" x="3208338" y="3614738"/>
          <p14:tracePt t="33113" x="3090863" y="3619500"/>
          <p14:tracePt t="33128" x="2990850" y="3632200"/>
          <p14:tracePt t="33145" x="2914650" y="3643313"/>
          <p14:tracePt t="33159" x="2832100" y="3649663"/>
          <p14:tracePt t="33175" x="2732088" y="3656013"/>
          <p14:tracePt t="33191" x="2625725" y="3660775"/>
          <p14:tracePt t="33207" x="2527300" y="3673475"/>
          <p14:tracePt t="33223" x="2432050" y="3684588"/>
          <p14:tracePt t="33238" x="2349500" y="3708400"/>
          <p14:tracePt t="33254" x="2290763" y="3725863"/>
          <p14:tracePt t="33270" x="2238375" y="3749675"/>
          <p14:tracePt t="33285" x="2162175" y="3778250"/>
          <p14:tracePt t="33301" x="2068513" y="3813175"/>
          <p14:tracePt t="33316" x="1927225" y="3843338"/>
          <p14:tracePt t="33331" x="1757363" y="3878263"/>
          <p14:tracePt t="33348" x="1581150" y="3902075"/>
          <p14:tracePt t="33363" x="1409700" y="3919538"/>
          <p14:tracePt t="33379" x="1228725" y="3925888"/>
          <p14:tracePt t="33395" x="1087438" y="3932238"/>
          <p14:tracePt t="33410" x="939800" y="3932238"/>
          <p14:tracePt t="33426" x="804863" y="3932238"/>
          <p14:tracePt t="33441" x="687388" y="3932238"/>
          <p14:tracePt t="33457" x="587375" y="3943350"/>
          <p14:tracePt t="33473" x="522288" y="3949700"/>
          <p14:tracePt t="33488" x="493713" y="3954463"/>
          <p14:tracePt t="33503" x="476250" y="3954463"/>
          <p14:tracePt t="33520" x="458788" y="3954463"/>
          <p14:tracePt t="33535" x="434975" y="3954463"/>
          <p14:tracePt t="33551" x="434975" y="3960813"/>
          <p14:tracePt t="33660" x="434975" y="3967163"/>
          <p14:tracePt t="33677" x="446088" y="3971925"/>
          <p14:tracePt t="33692" x="463550" y="3971925"/>
          <p14:tracePt t="33707" x="504825" y="3971925"/>
          <p14:tracePt t="33723" x="552450" y="3971925"/>
          <p14:tracePt t="33737" x="604838" y="3967163"/>
          <p14:tracePt t="33753" x="639763" y="3967163"/>
          <p14:tracePt t="33770" x="646113" y="3960813"/>
          <p14:tracePt t="33895" x="622300" y="3954463"/>
          <p14:tracePt t="33910" x="600075" y="3943350"/>
          <p14:tracePt t="33926" x="563563" y="3932238"/>
          <p14:tracePt t="33941" x="541338" y="3913188"/>
          <p14:tracePt t="33957" x="504825" y="3884613"/>
          <p14:tracePt t="33974" x="463550" y="3802063"/>
          <p14:tracePt t="33988" x="446088" y="3773488"/>
          <p14:tracePt t="34003" x="404813" y="3673475"/>
          <p14:tracePt t="34020" x="346075" y="3536950"/>
          <p14:tracePt t="34035" x="323850" y="3473450"/>
          <p14:tracePt t="34050" x="317500" y="3438525"/>
          <p14:tracePt t="34066" x="300038" y="3414713"/>
          <p14:tracePt t="34144" x="311150" y="3473450"/>
          <p14:tracePt t="34160" x="328613" y="3514725"/>
          <p14:tracePt t="34176" x="341313" y="3543300"/>
          <p14:tracePt t="34192" x="346075" y="3543300"/>
          <p14:tracePt t="34207" x="346075" y="3549650"/>
          <p14:tracePt t="34223" x="352425" y="3556000"/>
          <p14:tracePt t="34270" x="363538" y="3567113"/>
          <p14:tracePt t="34285" x="417513" y="3608388"/>
          <p14:tracePt t="34300" x="476250" y="3660775"/>
          <p14:tracePt t="34316" x="511175" y="3695700"/>
          <p14:tracePt t="34332" x="534988" y="3719513"/>
          <p14:tracePt t="34347" x="546100" y="3725863"/>
          <p14:tracePt t="34457" x="546100" y="3732213"/>
          <p14:tracePt t="34472" x="552450" y="3767138"/>
          <p14:tracePt t="34487" x="576263" y="3843338"/>
          <p14:tracePt t="34503" x="604838" y="3925888"/>
          <p14:tracePt t="34518" x="622300" y="4013200"/>
          <p14:tracePt t="34535" x="639763" y="4067175"/>
          <p14:tracePt t="34550" x="652463" y="4108450"/>
          <p14:tracePt t="34567" x="658813" y="4130675"/>
          <p14:tracePt t="34582" x="663575" y="4137025"/>
          <p14:tracePt t="34598" x="663575" y="4143375"/>
          <p14:tracePt t="34612" x="663575" y="4148138"/>
          <p14:tracePt t="34629" x="663575" y="4160838"/>
          <p14:tracePt t="34644" x="663575" y="4171950"/>
          <p14:tracePt t="34659" x="663575" y="4184650"/>
          <p14:tracePt t="34690" x="663575" y="4189413"/>
          <p14:tracePt t="34816" x="663575" y="4184650"/>
          <p14:tracePt t="34831" x="663575" y="4171950"/>
          <p14:tracePt t="34848" x="663575" y="4148138"/>
          <p14:tracePt t="34864" x="652463" y="4113213"/>
          <p14:tracePt t="34878" x="639763" y="4078288"/>
          <p14:tracePt t="34895" x="617538" y="4019550"/>
          <p14:tracePt t="34909" x="581025" y="3960813"/>
          <p14:tracePt t="34925" x="569913" y="3932238"/>
          <p14:tracePt t="34941" x="563563" y="3902075"/>
          <p14:tracePt t="34957" x="552450" y="3884613"/>
          <p14:tracePt t="34972" x="546100" y="3854450"/>
          <p14:tracePt t="34988" x="541338" y="3849688"/>
          <p14:tracePt t="35004" x="541338" y="3843338"/>
          <p14:tracePt t="35020" x="528638" y="3819525"/>
          <p14:tracePt t="35035" x="528638" y="3813175"/>
          <p14:tracePt t="35050" x="528638" y="3808413"/>
          <p14:tracePt t="35067" x="528638" y="3802063"/>
          <p14:tracePt t="35082" x="528638" y="3795713"/>
          <p14:tracePt t="35410" x="522288" y="3795713"/>
          <p14:tracePt t="35425" x="522288" y="3819525"/>
          <p14:tracePt t="35441" x="522288" y="3836988"/>
          <p14:tracePt t="35457" x="522288" y="3860800"/>
          <p14:tracePt t="35473" x="522288" y="3895725"/>
          <p14:tracePt t="35488" x="522288" y="3908425"/>
          <p14:tracePt t="35505" x="522288" y="3913188"/>
          <p14:tracePt t="35519" x="522288" y="3932238"/>
          <p14:tracePt t="35598" x="522288" y="3943350"/>
          <p14:tracePt t="35613" x="522288" y="3967163"/>
          <p14:tracePt t="35628" x="522288" y="3984625"/>
          <p14:tracePt t="35644" x="522288" y="4008438"/>
          <p14:tracePt t="35660" x="522288" y="4019550"/>
          <p14:tracePt t="35676" x="522288" y="4030663"/>
          <p14:tracePt t="35691" x="522288" y="4037013"/>
          <p14:tracePt t="35816" x="522288" y="4049713"/>
          <p14:tracePt t="35926" x="528638" y="4054475"/>
          <p14:tracePt t="35940" x="534988" y="4054475"/>
          <p14:tracePt t="35973" x="534988" y="4060825"/>
          <p14:tracePt t="36253" x="546100" y="4060825"/>
          <p14:tracePt t="36270" x="563563" y="4060825"/>
          <p14:tracePt t="36286" x="581025" y="4060825"/>
          <p14:tracePt t="36301" x="604838" y="4060825"/>
          <p14:tracePt t="36315" x="639763" y="4060825"/>
          <p14:tracePt t="36332" x="663575" y="4060825"/>
          <p14:tracePt t="36348" x="717550" y="4060825"/>
          <p14:tracePt t="36362" x="811213" y="4078288"/>
          <p14:tracePt t="36379" x="928688" y="4084638"/>
          <p14:tracePt t="36395" x="1057275" y="4108450"/>
          <p14:tracePt t="36410" x="1187450" y="4125913"/>
          <p14:tracePt t="36426" x="1304925" y="4137025"/>
          <p14:tracePt t="36441" x="1427163" y="4154488"/>
          <p14:tracePt t="36457" x="1481138" y="4154488"/>
          <p14:tracePt t="36473" x="1498600" y="4154488"/>
          <p14:tracePt t="36660" x="1504950" y="4154488"/>
          <p14:tracePt t="36675" x="1509713" y="4154488"/>
          <p14:tracePt t="36691" x="1516063" y="4143375"/>
          <p14:tracePt t="36707" x="1522413" y="4143375"/>
          <p14:tracePt t="36723" x="1527175" y="4143375"/>
          <p14:tracePt t="36800" x="1539875" y="4143375"/>
          <p14:tracePt t="36816" x="1550988" y="4143375"/>
          <p14:tracePt t="36832" x="1557338" y="4143375"/>
          <p14:tracePt t="36862" x="1557338" y="4148138"/>
          <p14:tracePt t="37286" x="1574800" y="4130675"/>
          <p14:tracePt t="37302" x="1592263" y="4119563"/>
          <p14:tracePt t="42083" x="1639888" y="4119563"/>
          <p14:tracePt t="42097" x="1816100" y="4137025"/>
          <p14:tracePt t="42113" x="2044700" y="4154488"/>
          <p14:tracePt t="42128" x="2290763" y="4160838"/>
          <p14:tracePt t="42144" x="2520950" y="4160838"/>
          <p14:tracePt t="42162" x="2714625" y="4160838"/>
          <p14:tracePt t="42175" x="2884488" y="4160838"/>
          <p14:tracePt t="42191" x="3060700" y="4148138"/>
          <p14:tracePt t="42208" x="3278188" y="4137025"/>
          <p14:tracePt t="42223" x="3513138" y="4108450"/>
          <p14:tracePt t="42238" x="3765550" y="4089400"/>
          <p14:tracePt t="42254" x="3995738" y="4067175"/>
          <p14:tracePt t="42270" x="4189413" y="4054475"/>
          <p14:tracePt t="42284" x="4365625" y="4054475"/>
          <p14:tracePt t="42301" x="4513263" y="4043363"/>
          <p14:tracePt t="42316" x="4600575" y="4037013"/>
          <p14:tracePt t="42331" x="4635500" y="4037013"/>
          <p14:tracePt t="42347" x="4641850" y="4037013"/>
          <p14:tracePt t="42379" x="4648200" y="4037013"/>
          <p14:tracePt t="44630" x="4694238" y="4037013"/>
          <p14:tracePt t="44644" x="4783138" y="4054475"/>
          <p14:tracePt t="44660" x="4876800" y="4067175"/>
          <p14:tracePt t="44677" x="4983163" y="4078288"/>
          <p14:tracePt t="44691" x="5000625" y="4078288"/>
          <p14:tracePt t="44707" x="5041900" y="4078288"/>
          <p14:tracePt t="44723" x="5064125" y="4084638"/>
          <p14:tracePt t="44737" x="5100638" y="4084638"/>
          <p14:tracePt t="44754" x="5146675" y="4078288"/>
          <p14:tracePt t="44769" x="5229225" y="4071938"/>
          <p14:tracePt t="44785" x="5311775" y="4054475"/>
          <p14:tracePt t="44800" x="5387975" y="4049713"/>
          <p14:tracePt t="44817" x="5422900" y="4049713"/>
          <p14:tracePt t="44817" x="5453063" y="4049713"/>
          <p14:tracePt t="44832" x="5476875" y="4049713"/>
          <p14:tracePt t="44847" x="5553075" y="4049713"/>
          <p14:tracePt t="44863" x="5634038" y="4054475"/>
          <p14:tracePt t="44879" x="5816600" y="4067175"/>
          <p14:tracePt t="44894" x="5892800" y="4067175"/>
          <p14:tracePt t="44912" x="6164263" y="4067175"/>
          <p14:tracePt t="44924" x="6269038" y="4067175"/>
          <p14:tracePt t="44941" x="6527800" y="4037013"/>
          <p14:tracePt t="44957" x="6656388" y="4019550"/>
          <p14:tracePt t="44973" x="6762750" y="3995738"/>
          <p14:tracePt t="44988" x="6838950" y="3990975"/>
          <p14:tracePt t="45004" x="6880225" y="3978275"/>
          <p14:tracePt t="45020" x="6897688" y="3978275"/>
          <p14:tracePt t="45035" x="6915150" y="3978275"/>
          <p14:tracePt t="45676" x="6921500" y="4013200"/>
          <p14:tracePt t="45692" x="6932613" y="4030663"/>
          <p14:tracePt t="45707" x="6945313" y="4060825"/>
          <p14:tracePt t="45723" x="6951663" y="4071938"/>
          <p14:tracePt t="45737" x="6951663" y="4078288"/>
          <p14:tracePt t="45770" x="6956425" y="4084638"/>
          <p14:tracePt t="45801" x="6956425" y="4089400"/>
          <p14:tracePt t="45816" x="6969125" y="4108450"/>
          <p14:tracePt t="45832" x="6969125" y="4130675"/>
          <p14:tracePt t="45848" x="6973888" y="4160838"/>
          <p14:tracePt t="45863" x="6986588" y="4178300"/>
          <p14:tracePt t="45879" x="6986588" y="4184650"/>
          <p14:tracePt t="46503" x="6997700" y="4184650"/>
          <p14:tracePt t="46519" x="7004050" y="4184650"/>
          <p14:tracePt t="46535" x="7010400" y="4184650"/>
          <p14:tracePt t="46676" x="6997700" y="4167188"/>
          <p14:tracePt t="46691" x="6997700" y="4148138"/>
          <p14:tracePt t="46706" x="6991350" y="4143375"/>
          <p14:tracePt t="46723" x="6991350" y="4137025"/>
          <p14:tracePt t="46737" x="6991350" y="4130675"/>
          <p14:tracePt t="46753" x="6991350" y="4125913"/>
          <p14:tracePt t="46785" x="6986588" y="4125913"/>
          <p14:tracePt t="47254" x="6986588" y="4119563"/>
          <p14:tracePt t="47269" x="6980238" y="4113213"/>
          <p14:tracePt t="47285" x="6973888" y="4108450"/>
          <p14:tracePt t="47301" x="6973888" y="4095750"/>
          <p14:tracePt t="47332" x="6969125" y="4089400"/>
          <p14:tracePt t="47349" x="6969125" y="4084638"/>
          <p14:tracePt t="47364" x="6969125" y="4078288"/>
          <p14:tracePt t="47379" x="6962775" y="4071938"/>
          <p14:tracePt t="47473" x="6962775" y="4067175"/>
          <p14:tracePt t="47504" x="6956425" y="4060825"/>
          <p14:tracePt t="47535" x="6956425" y="4054475"/>
          <p14:tracePt t="48646" x="6962775" y="4054475"/>
          <p14:tracePt t="48661" x="7027863" y="4054475"/>
          <p14:tracePt t="48675" x="7127875" y="4049713"/>
          <p14:tracePt t="48691" x="7245350" y="4049713"/>
          <p14:tracePt t="48707" x="7380288" y="4037013"/>
          <p14:tracePt t="48723" x="7515225" y="4037013"/>
          <p14:tracePt t="48737" x="7643813" y="4030663"/>
          <p14:tracePt t="48754" x="7743825" y="4019550"/>
          <p14:tracePt t="48769" x="7826375" y="4002088"/>
          <p14:tracePt t="48785" x="7891463" y="3995738"/>
          <p14:tracePt t="48801" x="7926388" y="3990975"/>
          <p14:tracePt t="48862" x="7937500" y="3990975"/>
          <p14:tracePt t="48878" x="7967663" y="3990975"/>
          <p14:tracePt t="48895" x="8020050" y="3990975"/>
          <p14:tracePt t="48910" x="8120063" y="3978275"/>
          <p14:tracePt t="48925" x="8220075" y="3984625"/>
          <p14:tracePt t="48941" x="8326438" y="3984625"/>
          <p14:tracePt t="48957" x="8407400" y="3984625"/>
          <p14:tracePt t="48974" x="8485188" y="3984625"/>
          <p14:tracePt t="48987" x="8566150" y="3984625"/>
          <p14:tracePt t="49003" x="8637588" y="3984625"/>
          <p14:tracePt t="49019" x="8683625" y="3984625"/>
          <p14:tracePt t="49035" x="8720138" y="3984625"/>
          <p14:tracePt t="49050" x="8742363" y="3984625"/>
          <p14:tracePt t="49066" x="8755063" y="3984625"/>
          <p14:tracePt t="49082" x="8783638" y="3984625"/>
          <p14:tracePt t="49097" x="8813800" y="3984625"/>
          <p14:tracePt t="49113" x="8831263" y="3984625"/>
          <p14:tracePt t="49128" x="8837613" y="3984625"/>
          <p14:tracePt t="49192" x="8848725" y="3984625"/>
          <p14:tracePt t="49207" x="8855075" y="3984625"/>
          <p14:tracePt t="49222" x="8866188" y="3990975"/>
          <p14:tracePt t="49270" x="8866188" y="3995738"/>
          <p14:tracePt t="49332" x="8855075" y="3995738"/>
          <p14:tracePt t="49347" x="8783638" y="3995738"/>
          <p14:tracePt t="49364" x="8613775" y="3995738"/>
          <p14:tracePt t="49378" x="8313738" y="4002088"/>
          <p14:tracePt t="49394" x="7896225" y="4043363"/>
          <p14:tracePt t="49410" x="7521575" y="4089400"/>
          <p14:tracePt t="49426" x="7285038" y="4137025"/>
          <p14:tracePt t="49441" x="7150100" y="4160838"/>
          <p14:tracePt t="49457" x="7121525" y="4160838"/>
          <p14:tracePt t="49550" x="7121525" y="4148138"/>
          <p14:tracePt t="49566" x="7145338" y="4119563"/>
          <p14:tracePt t="49581" x="7186613" y="4067175"/>
          <p14:tracePt t="49598" x="7226300" y="4025900"/>
          <p14:tracePt t="49613" x="7239000" y="4008438"/>
          <p14:tracePt t="49692" x="7226300" y="4008438"/>
          <p14:tracePt t="49707" x="7197725" y="4008438"/>
          <p14:tracePt t="49723" x="7156450" y="4008438"/>
          <p14:tracePt t="49738" x="7104063" y="3995738"/>
          <p14:tracePt t="49753" x="7045325" y="3995738"/>
          <p14:tracePt t="49769" x="7010400" y="3995738"/>
          <p14:tracePt t="49786" x="7004050" y="4002088"/>
          <p14:tracePt t="49878" x="6997700" y="4002088"/>
          <p14:tracePt t="49895" x="6980238" y="4002088"/>
          <p14:tracePt t="49910" x="6962775" y="3995738"/>
          <p14:tracePt t="49925" x="6915150" y="3984625"/>
          <p14:tracePt t="49942" x="6880225" y="3978275"/>
          <p14:tracePt t="49956" x="6815138" y="3954463"/>
          <p14:tracePt t="49973" x="6738938" y="3943350"/>
          <p14:tracePt t="49988" x="6651625" y="3943350"/>
          <p14:tracePt t="50004" x="6486525" y="3943350"/>
          <p14:tracePt t="50019" x="6257925" y="3960813"/>
          <p14:tracePt t="50036" x="5929313" y="4013200"/>
          <p14:tracePt t="50050" x="5570538" y="4054475"/>
          <p14:tracePt t="50066" x="5229225" y="4113213"/>
          <p14:tracePt t="50082" x="4894263" y="4143375"/>
          <p14:tracePt t="50097" x="4513263" y="4189413"/>
          <p14:tracePt t="50112" x="4178300" y="4219575"/>
          <p14:tracePt t="50128" x="3795713" y="4278313"/>
          <p14:tracePt t="50144" x="3354388" y="4348163"/>
          <p14:tracePt t="50160" x="2749550" y="4454525"/>
          <p14:tracePt t="50176" x="2016125" y="4565650"/>
          <p14:tracePt t="50191" x="1174750" y="4700588"/>
          <p14:tracePt t="50207" x="304800" y="4800600"/>
          <p14:tracePt t="50410" x="1744663" y="4841875"/>
          <p14:tracePt t="50426" x="2984500" y="4765675"/>
          <p14:tracePt t="50442" x="4030663" y="4641850"/>
          <p14:tracePt t="50457" x="4689475" y="4548188"/>
          <p14:tracePt t="50473" x="4929188" y="4478338"/>
          <p14:tracePt t="50488" x="4965700" y="4454525"/>
          <p14:tracePt t="50519" x="4965700" y="4413250"/>
          <p14:tracePt t="50536" x="4965700" y="4313238"/>
          <p14:tracePt t="50550" x="4946650" y="4206875"/>
          <p14:tracePt t="50566" x="4900613" y="4089400"/>
          <p14:tracePt t="50582" x="4829175" y="3984625"/>
          <p14:tracePt t="50597" x="4711700" y="3860800"/>
          <p14:tracePt t="50613" x="4565650" y="3773488"/>
          <p14:tracePt t="50629" x="4413250" y="3708400"/>
          <p14:tracePt t="50644" x="4276725" y="3684588"/>
          <p14:tracePt t="50661" x="4154488" y="3673475"/>
          <p14:tracePt t="50675" x="3989388" y="3660775"/>
          <p14:tracePt t="50691" x="3725863" y="3667125"/>
          <p14:tracePt t="50706" x="3295650" y="3749675"/>
          <p14:tracePt t="50723" x="2773363" y="3919538"/>
          <p14:tracePt t="50738" x="2327275" y="4067175"/>
          <p14:tracePt t="50753" x="2074863" y="4167188"/>
          <p14:tracePt t="50770" x="1903413" y="4271963"/>
          <p14:tracePt t="50785" x="1798638" y="4348163"/>
          <p14:tracePt t="50800" x="1716088" y="4413250"/>
          <p14:tracePt t="50816" x="1651000" y="4495800"/>
          <p14:tracePt t="50831" x="1581150" y="4602163"/>
          <p14:tracePt t="50847" x="1498600" y="4706938"/>
          <p14:tracePt t="50864" x="1404938" y="4818063"/>
          <p14:tracePt t="50878" x="1346200" y="4900613"/>
          <p14:tracePt t="50894" x="1322388" y="4948238"/>
          <p14:tracePt t="50910" x="1322388" y="4972050"/>
          <p14:tracePt t="50925" x="1322388" y="4995863"/>
          <p14:tracePt t="50941" x="1322388" y="5013325"/>
          <p14:tracePt t="50957" x="1322388" y="5030788"/>
          <p14:tracePt t="50973" x="1339850" y="5072063"/>
          <p14:tracePt t="50987" x="1392238" y="5106988"/>
          <p14:tracePt t="51003" x="1504950" y="5159375"/>
          <p14:tracePt t="51018" x="1739900" y="5211763"/>
          <p14:tracePt t="51035" x="2085975" y="5235575"/>
          <p14:tracePt t="51051" x="2527300" y="5235575"/>
          <p14:tracePt t="51067" x="2919413" y="5207000"/>
          <p14:tracePt t="51083" x="3132138" y="5148263"/>
          <p14:tracePt t="51098" x="3236913" y="5083175"/>
          <p14:tracePt t="51113" x="3260725" y="5035550"/>
          <p14:tracePt t="51129" x="3273425" y="4954588"/>
          <p14:tracePt t="51144" x="3243263" y="4806950"/>
          <p14:tracePt t="51161" x="3097213" y="4541838"/>
          <p14:tracePt t="51175" x="2820988" y="4243388"/>
          <p14:tracePt t="51193" x="2220913" y="3843338"/>
          <p14:tracePt t="51208" x="2009775" y="3732213"/>
          <p14:tracePt t="51223" x="1598613" y="3636963"/>
          <p14:tracePt t="51238" x="1398588" y="3632200"/>
          <p14:tracePt t="51255" x="1239838" y="3632200"/>
          <p14:tracePt t="51270" x="1204913" y="3649663"/>
          <p14:tracePt t="51285" x="1122363" y="3684588"/>
          <p14:tracePt t="51302" x="987425" y="3808413"/>
          <p14:tracePt t="51317" x="946150" y="3860800"/>
          <p14:tracePt t="51332" x="887413" y="3995738"/>
          <p14:tracePt t="51349" x="839788" y="4206875"/>
          <p14:tracePt t="51362" x="839788" y="4271963"/>
          <p14:tracePt t="51380" x="869950" y="4454525"/>
          <p14:tracePt t="51395" x="922338" y="4560888"/>
          <p14:tracePt t="51410" x="1016000" y="4660900"/>
          <p14:tracePt t="51425" x="1087438" y="4713288"/>
          <p14:tracePt t="51440" x="1268413" y="4783138"/>
          <p14:tracePt t="51456" x="1557338" y="4837113"/>
          <p14:tracePt t="51473" x="2244725" y="4837113"/>
          <p14:tracePt t="51488" x="2832100" y="4719638"/>
          <p14:tracePt t="51503" x="3190875" y="4619625"/>
          <p14:tracePt t="51504" x="3490913" y="4524375"/>
          <p14:tracePt t="51519" x="3789363" y="4384675"/>
          <p14:tracePt t="51535" x="3883025" y="4302125"/>
          <p14:tracePt t="51550" x="3883025" y="4248150"/>
          <p14:tracePt t="51565" x="3878263" y="4202113"/>
          <p14:tracePt t="51582" x="3806825" y="4125913"/>
          <p14:tracePt t="51597" x="3671888" y="4043363"/>
          <p14:tracePt t="51613" x="3432175" y="4002088"/>
          <p14:tracePt t="51629" x="3060700" y="3978275"/>
          <p14:tracePt t="51644" x="2720975" y="4013200"/>
          <p14:tracePt t="51660" x="2490788" y="4095750"/>
          <p14:tracePt t="51676" x="2362200" y="4189413"/>
          <p14:tracePt t="51692" x="2314575" y="4278313"/>
          <p14:tracePt t="51707" x="2273300" y="4365625"/>
          <p14:tracePt t="51723" x="2244725" y="4478338"/>
          <p14:tracePt t="51737" x="2244725" y="4606925"/>
          <p14:tracePt t="51753" x="2262188" y="4719638"/>
          <p14:tracePt t="51769" x="2303463" y="4800600"/>
          <p14:tracePt t="51785" x="2362200" y="4876800"/>
          <p14:tracePt t="51801" x="2468563" y="4924425"/>
          <p14:tracePt t="51816" x="2684463" y="4976813"/>
          <p14:tracePt t="51832" x="3097213" y="5000625"/>
          <p14:tracePt t="51847" x="3765550" y="4948238"/>
          <p14:tracePt t="51863" x="4552950" y="4741863"/>
          <p14:tracePt t="51879" x="5340350" y="4448175"/>
          <p14:tracePt t="51896" x="5916613" y="4084638"/>
          <p14:tracePt t="51911" x="6134100" y="3854450"/>
          <p14:tracePt t="51925" x="6186488" y="3714750"/>
          <p14:tracePt t="51942" x="6186488" y="3602038"/>
          <p14:tracePt t="51957" x="6127750" y="3497263"/>
          <p14:tracePt t="51973" x="5992813" y="3379788"/>
          <p14:tracePt t="51987" x="5751513" y="3243263"/>
          <p14:tracePt t="52004" x="5346700" y="3108325"/>
          <p14:tracePt t="52020" x="5018088" y="3090863"/>
          <p14:tracePt t="52036" x="4806950" y="3121025"/>
          <p14:tracePt t="52050" x="4635500" y="3208338"/>
          <p14:tracePt t="52067" x="4518025" y="3321050"/>
          <p14:tracePt t="52083" x="4489450" y="3397250"/>
          <p14:tracePt t="52098" x="4476750" y="3478213"/>
          <p14:tracePt t="52113" x="4476750" y="3614738"/>
          <p14:tracePt t="52130" x="4548188" y="3819525"/>
          <p14:tracePt t="52145" x="4648200" y="4008438"/>
          <p14:tracePt t="52161" x="4852988" y="4230688"/>
          <p14:tracePt t="52175" x="5187950" y="4437063"/>
          <p14:tracePt t="52192" x="5711825" y="4606925"/>
          <p14:tracePt t="52207" x="6427788" y="4700588"/>
          <p14:tracePt t="52223" x="7204075" y="4700588"/>
          <p14:tracePt t="52238" x="7915275" y="4613275"/>
          <p14:tracePt t="52254" x="8331200" y="4519613"/>
          <p14:tracePt t="52270" x="8455025" y="4454525"/>
          <p14:tracePt t="52285" x="8472488" y="4406900"/>
          <p14:tracePt t="52301" x="8472488" y="4365625"/>
          <p14:tracePt t="52318" x="8407400" y="4267200"/>
          <p14:tracePt t="52332" x="8367713" y="4243388"/>
          <p14:tracePt t="52349" x="8202613" y="4143375"/>
          <p14:tracePt t="52364" x="8037513" y="4089400"/>
          <p14:tracePt t="52379" x="7937500" y="4067175"/>
          <p14:tracePt t="52395" x="7508875" y="4037013"/>
          <p14:tracePt t="52411" x="7162800" y="4025900"/>
          <p14:tracePt t="52427" x="6904038" y="4049713"/>
          <p14:tracePt t="52441" x="6821488" y="4067175"/>
          <p14:tracePt t="52458" x="6680200" y="4071938"/>
          <p14:tracePt t="52474" x="6675438" y="4078288"/>
          <p14:tracePt t="52488" x="6669088" y="4078288"/>
          <p14:tracePt t="55895" x="6669088" y="4089400"/>
          <p14:tracePt t="55911" x="6638925" y="4102100"/>
          <p14:tracePt t="55925" x="6604000" y="4125913"/>
          <p14:tracePt t="55941" x="6551613" y="4148138"/>
          <p14:tracePt t="55956" x="6521450" y="4171950"/>
          <p14:tracePt t="55973" x="6499225" y="4189413"/>
          <p14:tracePt t="55988" x="6480175" y="4195763"/>
          <p14:tracePt t="56003" x="6469063" y="4202113"/>
          <p14:tracePt t="56019" x="6451600" y="4219575"/>
          <p14:tracePt t="56035" x="6427788" y="4230688"/>
          <p14:tracePt t="56050" x="6386513" y="4248150"/>
          <p14:tracePt t="56066" x="6345238" y="4267200"/>
          <p14:tracePt t="56083" x="6310313" y="4278313"/>
          <p14:tracePt t="56098" x="6286500" y="4284663"/>
          <p14:tracePt t="56112" x="6275388" y="4284663"/>
          <p14:tracePt t="56128" x="6269038" y="4284663"/>
          <p14:tracePt t="56144" x="6262688" y="4284663"/>
          <p14:tracePt t="56160" x="6251575" y="4284663"/>
          <p14:tracePt t="56176" x="6251575" y="4289425"/>
          <p14:tracePt t="56191" x="6245225" y="4289425"/>
          <p14:tracePt t="56395" x="6251575" y="4271963"/>
          <p14:tracePt t="56410" x="6251575" y="4254500"/>
          <p14:tracePt t="56425" x="6251575" y="4230688"/>
          <p14:tracePt t="56440" x="6251575" y="4219575"/>
          <p14:tracePt t="57098" x="6251575" y="4213225"/>
          <p14:tracePt t="57113" x="6310313" y="4089400"/>
          <p14:tracePt t="57128" x="6421438" y="3819525"/>
          <p14:tracePt t="57144" x="6527800" y="3560763"/>
          <p14:tracePt t="57160" x="6610350" y="3384550"/>
          <p14:tracePt t="57176" x="6634163" y="3308350"/>
          <p14:tracePt t="57191" x="6638925" y="3297238"/>
          <p14:tracePt t="57348" x="6638925" y="3302000"/>
          <p14:tracePt t="57363" x="6634163" y="3332163"/>
          <p14:tracePt t="57379" x="6597650" y="3408363"/>
          <p14:tracePt t="57394" x="6545263" y="3525838"/>
          <p14:tracePt t="57410" x="6499225" y="3667125"/>
          <p14:tracePt t="57425" x="6451600" y="3795713"/>
          <p14:tracePt t="57440" x="6427788" y="3902075"/>
          <p14:tracePt t="57456" x="6421438" y="3954463"/>
          <p14:tracePt t="57473" x="6421438" y="3978275"/>
          <p14:tracePt t="57489" x="6421438" y="3990975"/>
          <p14:tracePt t="57551" x="6416675" y="4002088"/>
          <p14:tracePt t="57566" x="6416675" y="4025900"/>
          <p14:tracePt t="57583" x="6410325" y="4049713"/>
          <p14:tracePt t="57598" x="6399213" y="4084638"/>
          <p14:tracePt t="57613" x="6392863" y="4095750"/>
          <p14:tracePt t="57738" x="6386513" y="4102100"/>
          <p14:tracePt t="57755" x="6334125" y="4130675"/>
          <p14:tracePt t="57769" x="6299200" y="4148138"/>
          <p14:tracePt t="57785" x="6210300" y="4189413"/>
          <p14:tracePt t="57800" x="6105525" y="4237038"/>
          <p14:tracePt t="57817" x="5975350" y="4271963"/>
          <p14:tracePt t="57817" x="5916613" y="4278313"/>
          <p14:tracePt t="57832" x="5834063" y="4295775"/>
          <p14:tracePt t="57848" x="5640388" y="4302125"/>
          <p14:tracePt t="57863" x="5557838" y="4302125"/>
          <p14:tracePt t="57879" x="5276850" y="4284663"/>
          <p14:tracePt t="57895" x="5059363" y="4267200"/>
          <p14:tracePt t="57911" x="4865688" y="4267200"/>
          <p14:tracePt t="57926" x="4765675" y="4267200"/>
          <p14:tracePt t="57942" x="4759325" y="4267200"/>
          <p14:tracePt t="57987" x="4770438" y="4271963"/>
          <p14:tracePt t="58004" x="4900613" y="4306888"/>
          <p14:tracePt t="58020" x="5200650" y="4337050"/>
          <p14:tracePt t="58035" x="5570538" y="4365625"/>
          <p14:tracePt t="58050" x="6005513" y="4402138"/>
          <p14:tracePt t="58065" x="6299200" y="4430713"/>
          <p14:tracePt t="58082" x="6475413" y="4437063"/>
          <p14:tracePt t="58097" x="6521450" y="4443413"/>
          <p14:tracePt t="58128" x="6521450" y="4448175"/>
          <p14:tracePt t="58191" x="6499225" y="4448175"/>
          <p14:tracePt t="58206" x="6434138" y="4448175"/>
          <p14:tracePt t="58223" x="6327775" y="4448175"/>
          <p14:tracePt t="58238" x="6199188" y="4443413"/>
          <p14:tracePt t="58253" x="6099175" y="4437063"/>
          <p14:tracePt t="58270" x="6040438" y="4430713"/>
          <p14:tracePt t="58285" x="6027738" y="4424363"/>
          <p14:tracePt t="58347" x="6057900" y="4424363"/>
          <p14:tracePt t="58362" x="6203950" y="4430713"/>
          <p14:tracePt t="58379" x="6586538" y="4460875"/>
          <p14:tracePt t="58394" x="7145338" y="4478338"/>
          <p14:tracePt t="58410" x="7820025" y="4478338"/>
          <p14:tracePt t="58427" x="8361363" y="4478338"/>
          <p14:tracePt t="58442" x="8666163" y="4478338"/>
          <p14:tracePt t="58456" x="8796338" y="4483100"/>
          <p14:tracePt t="58473" x="8820150" y="4489450"/>
          <p14:tracePt t="58519" x="8813800" y="4489450"/>
          <p14:tracePt t="58535" x="8789988" y="4489450"/>
          <p14:tracePt t="58550" x="8720138" y="4489450"/>
          <p14:tracePt t="58566" x="8572500" y="4465638"/>
          <p14:tracePt t="58582" x="8402638" y="4430713"/>
          <p14:tracePt t="58598" x="8185150" y="4395788"/>
          <p14:tracePt t="58613" x="7937500" y="4360863"/>
          <p14:tracePt t="58628" x="7715250" y="4337050"/>
          <p14:tracePt t="58645" x="7556500" y="4319588"/>
          <p14:tracePt t="58660" x="7485063" y="4313238"/>
          <p14:tracePt t="58675" x="7480300" y="4313238"/>
          <p14:tracePt t="58753" x="7485063" y="4313238"/>
          <p14:tracePt t="58769" x="7567613" y="4313238"/>
          <p14:tracePt t="58785" x="7750175" y="4313238"/>
          <p14:tracePt t="58801" x="8061325" y="4313238"/>
          <p14:tracePt t="58816" x="8502650" y="4313238"/>
          <p14:tracePt t="58831" x="8983663" y="4313238"/>
          <p14:tracePt t="58847" x="9424988" y="4313238"/>
          <p14:tracePt t="58863" x="9629775" y="4313238"/>
          <p14:tracePt t="58878" x="9712325" y="4302125"/>
          <p14:tracePt t="58894" x="9718675" y="4302125"/>
          <p14:tracePt t="58972" x="9701213" y="4302125"/>
          <p14:tracePt t="58987" x="9671050" y="4306888"/>
          <p14:tracePt t="59003" x="9401175" y="4313238"/>
          <p14:tracePt t="59019" x="9242425" y="4313238"/>
          <p14:tracePt t="59035" x="8572500" y="4337050"/>
          <p14:tracePt t="59050" x="8178800" y="4371975"/>
          <p14:tracePt t="59067" x="7932738" y="4389438"/>
          <p14:tracePt t="59082" x="7867650" y="4389438"/>
          <p14:tracePt t="59129" x="7867650" y="4384675"/>
          <p14:tracePt t="59144" x="7867650" y="4354513"/>
          <p14:tracePt t="59160" x="7878763" y="4313238"/>
          <p14:tracePt t="59176" x="7978775" y="4248150"/>
          <p14:tracePt t="59191" x="8243888" y="4130675"/>
          <p14:tracePt t="59206" x="8824913" y="3960813"/>
          <p14:tracePt t="59222" x="9594850" y="3767138"/>
          <p14:tracePt t="59238" x="10347325" y="3549650"/>
          <p14:tracePt t="59253" x="10923588" y="3390900"/>
          <p14:tracePt t="59269" x="11158538" y="3314700"/>
          <p14:tracePt t="59285" x="11187113" y="3302000"/>
          <p14:tracePt t="59332" x="11180763" y="3284538"/>
          <p14:tracePt t="59348" x="11128375" y="3243263"/>
          <p14:tracePt t="59362" x="11022013" y="3167063"/>
          <p14:tracePt t="59379" x="10817225" y="3055938"/>
          <p14:tracePt t="59394" x="10488613" y="2949575"/>
          <p14:tracePt t="59410" x="10053638" y="2827338"/>
          <p14:tracePt t="59425" x="9647238" y="2755900"/>
          <p14:tracePt t="59441" x="9336088" y="2697163"/>
          <p14:tracePt t="59457" x="9094788" y="2655888"/>
          <p14:tracePt t="59472" x="8866188" y="2632075"/>
          <p14:tracePt t="59488" x="8672513" y="2614613"/>
          <p14:tracePt t="59503" x="8520113" y="2614613"/>
          <p14:tracePt t="59519" x="8389938" y="2614613"/>
          <p14:tracePt t="59536" x="8348663" y="2620963"/>
          <p14:tracePt t="59551" x="8343900" y="2620963"/>
          <p14:tracePt t="59628" x="8348663" y="2632075"/>
          <p14:tracePt t="59645" x="8413750" y="2662238"/>
          <p14:tracePt t="59659" x="8572500" y="2686050"/>
          <p14:tracePt t="59675" x="8866188" y="2727325"/>
          <p14:tracePt t="59692" x="9272588" y="2744788"/>
          <p14:tracePt t="59707" x="9736138" y="2738438"/>
          <p14:tracePt t="59724" x="10271125" y="2662238"/>
          <p14:tracePt t="59738" x="10347325" y="2655888"/>
          <p14:tracePt t="59753" x="10382250" y="2644775"/>
          <p14:tracePt t="59769" x="10382250" y="2638425"/>
          <p14:tracePt t="59800" x="10375900" y="2638425"/>
          <p14:tracePt t="59815" x="10299700" y="2627313"/>
          <p14:tracePt t="59833" x="9923463" y="2590800"/>
          <p14:tracePt t="59847" x="9723438" y="2590800"/>
          <p14:tracePt t="59864" x="9013825" y="2597150"/>
          <p14:tracePt t="59878" x="8766175" y="2620963"/>
          <p14:tracePt t="59894" x="8385175" y="2679700"/>
          <p14:tracePt t="59910" x="8226425" y="2738438"/>
          <p14:tracePt t="59925" x="8189913" y="2755900"/>
          <p14:tracePt t="59941" x="8185150" y="2755900"/>
          <p14:tracePt t="59956" x="8185150" y="2768600"/>
          <p14:tracePt t="59973" x="8231188" y="2844800"/>
          <p14:tracePt t="59989" x="8337550" y="2908300"/>
          <p14:tracePt t="60003" x="8407400" y="2944813"/>
          <p14:tracePt t="60020" x="8731250" y="3067050"/>
          <p14:tracePt t="60035" x="8890000" y="3125788"/>
          <p14:tracePt t="60052" x="8942388" y="3143250"/>
          <p14:tracePt t="60066" x="8948738" y="3149600"/>
          <p14:tracePt t="68379" x="8918575" y="3143250"/>
          <p14:tracePt t="68394" x="8878888" y="3132138"/>
          <p14:tracePt t="68410" x="8820150" y="3114675"/>
          <p14:tracePt t="68425" x="8772525" y="3103563"/>
          <p14:tracePt t="68442" x="8766175" y="3097213"/>
          <p14:tracePt t="68566" x="8759825" y="3121025"/>
          <p14:tracePt t="68582" x="8731250" y="3179763"/>
          <p14:tracePt t="68597" x="8707438" y="3255963"/>
          <p14:tracePt t="68613" x="8678863" y="3321050"/>
          <p14:tracePt t="68628" x="8631238" y="3397250"/>
          <p14:tracePt t="68651" x="8561388" y="3536950"/>
          <p14:tracePt t="68660" x="8537575" y="3602038"/>
          <p14:tracePt t="68676" x="8507413" y="3732213"/>
          <p14:tracePt t="68691" x="8466138" y="3871913"/>
          <p14:tracePt t="68707" x="8437563" y="4002088"/>
          <p14:tracePt t="68724" x="8402638" y="4137025"/>
          <p14:tracePt t="68737" x="8361363" y="4278313"/>
          <p14:tracePt t="68754" x="8313738" y="4402138"/>
          <p14:tracePt t="68769" x="8278813" y="4502150"/>
          <p14:tracePt t="68785" x="8248650" y="4589463"/>
          <p14:tracePt t="68801" x="8231188" y="4654550"/>
          <p14:tracePt t="68816" x="8213725" y="4719638"/>
          <p14:tracePt t="68833" x="8208963" y="4759325"/>
          <p14:tracePt t="68848" x="8185150" y="4813300"/>
          <p14:tracePt t="68863" x="8167688" y="4859338"/>
          <p14:tracePt t="68878" x="8150225" y="4895850"/>
          <p14:tracePt t="68894" x="8143875" y="4913313"/>
          <p14:tracePt t="68910" x="8137525" y="4930775"/>
          <p14:tracePt t="68926" x="8131175" y="4937125"/>
          <p14:tracePt t="68942" x="8131175" y="4941888"/>
          <p14:tracePt t="68958" x="8126413" y="4941888"/>
          <p14:tracePt t="69004" x="8126413" y="4948238"/>
          <p14:tracePt t="69114" x="8126413" y="4954588"/>
          <p14:tracePt t="69692" x="8120063" y="4954588"/>
          <p14:tracePt t="69708" x="8113713" y="4954588"/>
          <p14:tracePt t="69785" x="8091488" y="4948238"/>
          <p14:tracePt t="69800" x="8050213" y="4924425"/>
          <p14:tracePt t="69816" x="7985125" y="4900613"/>
          <p14:tracePt t="69833" x="7902575" y="4872038"/>
          <p14:tracePt t="69848" x="7808913" y="4859338"/>
          <p14:tracePt t="69863" x="7737475" y="4848225"/>
          <p14:tracePt t="69879" x="7691438" y="4848225"/>
          <p14:tracePt t="69895" x="7678738" y="4848225"/>
          <p14:tracePt t="69910" x="7667625" y="4848225"/>
          <p14:tracePt t="70597" x="7650163" y="4813300"/>
          <p14:tracePt t="70613" x="7632700" y="4765675"/>
          <p14:tracePt t="70629" x="7602538" y="4695825"/>
          <p14:tracePt t="70645" x="7573963" y="4648200"/>
          <p14:tracePt t="70660" x="7556500" y="4602163"/>
          <p14:tracePt t="70676" x="7539038" y="4565650"/>
          <p14:tracePt t="70691" x="7526338" y="4541838"/>
          <p14:tracePt t="70706" x="7515225" y="4530725"/>
          <p14:tracePt t="70847" x="7508875" y="4530725"/>
          <p14:tracePt t="70863" x="7485063" y="4513263"/>
          <p14:tracePt t="70878" x="7439025" y="4495800"/>
          <p14:tracePt t="70895" x="7404100" y="4483100"/>
          <p14:tracePt t="70909" x="7385050" y="4478338"/>
          <p14:tracePt t="70925" x="7367588" y="4471988"/>
          <p14:tracePt t="70957" x="7362825" y="4471988"/>
          <p14:tracePt t="71035" x="7356475" y="4471988"/>
          <p14:tracePt t="71051" x="7332663" y="4471988"/>
          <p14:tracePt t="71066" x="7321550" y="4471988"/>
          <p14:tracePt t="71113" x="7315200" y="4471988"/>
          <p14:tracePt t="71144" x="7304088" y="4471988"/>
          <p14:tracePt t="71161" x="7297738" y="4465638"/>
          <p14:tracePt t="71176" x="7285038" y="4465638"/>
          <p14:tracePt t="71191" x="7273925" y="4460875"/>
          <p14:tracePt t="71206" x="7267575" y="4454525"/>
          <p14:tracePt t="73270" x="7280275" y="4465638"/>
          <p14:tracePt t="73286" x="7304088" y="4489450"/>
          <p14:tracePt t="73300" x="7332663" y="4513263"/>
          <p14:tracePt t="73316" x="7350125" y="4530725"/>
          <p14:tracePt t="73332" x="7367588" y="4554538"/>
          <p14:tracePt t="73348" x="7391400" y="4565650"/>
          <p14:tracePt t="73364" x="7421563" y="4613275"/>
          <p14:tracePt t="73379" x="7450138" y="4654550"/>
          <p14:tracePt t="73394" x="7491413" y="4730750"/>
          <p14:tracePt t="73410" x="7550150" y="4813300"/>
          <p14:tracePt t="73426" x="7602538" y="4883150"/>
          <p14:tracePt t="73441" x="7661275" y="4941888"/>
          <p14:tracePt t="73458" x="7678738" y="4965700"/>
          <p14:tracePt t="73473" x="7678738" y="4972050"/>
          <p14:tracePt t="73535" x="7685088" y="4976813"/>
          <p14:tracePt t="73550" x="7715250" y="5006975"/>
          <p14:tracePt t="73567" x="7726363" y="5041900"/>
          <p14:tracePt t="73582" x="7732713" y="5059363"/>
          <p14:tracePt t="73599" x="7743825" y="5094288"/>
          <p14:tracePt t="73613" x="7750175" y="5100638"/>
          <p14:tracePt t="73628" x="7750175" y="5118100"/>
          <p14:tracePt t="73645" x="7756525" y="5130800"/>
          <p14:tracePt t="73770" x="7743825" y="5153025"/>
          <p14:tracePt t="73786" x="7732713" y="5176838"/>
          <p14:tracePt t="73801" x="7708900" y="5194300"/>
          <p14:tracePt t="73816" x="7691438" y="5211763"/>
          <p14:tracePt t="73832" x="7673975" y="5224463"/>
          <p14:tracePt t="73847" x="7643813" y="5230813"/>
          <p14:tracePt t="73863" x="7608888" y="5241925"/>
          <p14:tracePt t="73878" x="7591425" y="5259388"/>
          <p14:tracePt t="73894" x="7567613" y="5272088"/>
          <p14:tracePt t="73910" x="7550150" y="5283200"/>
          <p14:tracePt t="73925" x="7526338" y="5307013"/>
          <p14:tracePt t="73942" x="7502525" y="5341938"/>
          <p14:tracePt t="73957" x="7485063" y="5376863"/>
          <p14:tracePt t="73973" x="7462838" y="5418138"/>
          <p14:tracePt t="73987" x="7443788" y="5453063"/>
          <p14:tracePt t="74003" x="7439025" y="5476875"/>
          <p14:tracePt t="74021" x="7432675" y="5507038"/>
          <p14:tracePt t="74035" x="7432675" y="5518150"/>
          <p14:tracePt t="74050" x="7439025" y="5535613"/>
          <p14:tracePt t="74066" x="7456488" y="5559425"/>
          <p14:tracePt t="74082" x="7485063" y="5570538"/>
          <p14:tracePt t="74097" x="7543800" y="5588000"/>
          <p14:tracePt t="74113" x="7650163" y="5600700"/>
          <p14:tracePt t="74128" x="7802563" y="5600700"/>
          <p14:tracePt t="74145" x="8026400" y="5618163"/>
          <p14:tracePt t="74160" x="8208963" y="5624513"/>
          <p14:tracePt t="74176" x="8367713" y="5624513"/>
          <p14:tracePt t="74191" x="8524875" y="5635625"/>
          <p14:tracePt t="74208" x="8678863" y="5641975"/>
          <p14:tracePt t="74222" x="8824913" y="5641975"/>
          <p14:tracePt t="74239" x="8972550" y="5629275"/>
          <p14:tracePt t="74253" x="9124950" y="5618163"/>
          <p14:tracePt t="74270" x="9312275" y="5576888"/>
          <p14:tracePt t="74284" x="9571038" y="5529263"/>
          <p14:tracePt t="74301" x="9823450" y="5470525"/>
          <p14:tracePt t="74317" x="10012363" y="5424488"/>
          <p14:tracePt t="74332" x="10136188" y="5383213"/>
          <p14:tracePt t="74349" x="10206038" y="5348288"/>
          <p14:tracePt t="74363" x="10234613" y="5341938"/>
          <p14:tracePt t="74379" x="10258425" y="5335588"/>
          <p14:tracePt t="74394" x="10264775" y="5324475"/>
          <p14:tracePt t="74534" x="10264775" y="5318125"/>
          <p14:tracePt t="74551" x="10240963" y="5300663"/>
          <p14:tracePt t="74567" x="10206038" y="5289550"/>
          <p14:tracePt t="74582" x="10153650" y="5283200"/>
          <p14:tracePt t="74598" x="10058400" y="5265738"/>
          <p14:tracePt t="74613" x="9959975" y="5253038"/>
          <p14:tracePt t="74629" x="9859963" y="5241925"/>
          <p14:tracePt t="74646" x="9747250" y="5235575"/>
          <p14:tracePt t="74661" x="9671050" y="5224463"/>
          <p14:tracePt t="74676" x="9642475" y="5224463"/>
          <p14:tracePt t="74691" x="9588500" y="5218113"/>
          <p14:tracePt t="74708" x="9542463" y="5200650"/>
          <p14:tracePt t="74722" x="9501188" y="5194300"/>
          <p14:tracePt t="74738" x="9459913" y="5194300"/>
          <p14:tracePt t="74754" x="9412288" y="5189538"/>
          <p14:tracePt t="74769" x="9390063" y="5189538"/>
          <p14:tracePt t="74785" x="9318625" y="5189538"/>
          <p14:tracePt t="74800" x="9277350" y="5183188"/>
          <p14:tracePt t="74816" x="9194800" y="5183188"/>
          <p14:tracePt t="74831" x="9166225" y="5183188"/>
          <p14:tracePt t="74848" x="9066213" y="5183188"/>
          <p14:tracePt t="74864" x="8990013" y="5183188"/>
          <p14:tracePt t="74878" x="8924925" y="5183188"/>
          <p14:tracePt t="74894" x="8872538" y="5189538"/>
          <p14:tracePt t="74910" x="8824913" y="5194300"/>
          <p14:tracePt t="74925" x="8748713" y="5207000"/>
          <p14:tracePt t="74941" x="8672513" y="5235575"/>
          <p14:tracePt t="74958" x="8602663" y="5253038"/>
          <p14:tracePt t="74973" x="8566150" y="5272088"/>
          <p14:tracePt t="74988" x="8555038" y="5276850"/>
          <p14:tracePt t="75003" x="8548688" y="5276850"/>
          <p14:tracePt t="75051" x="8548688" y="5283200"/>
          <p14:tracePt t="75066" x="8548688" y="5294313"/>
          <p14:tracePt t="75082" x="8548688" y="5307013"/>
          <p14:tracePt t="75098" x="8566150" y="5318125"/>
          <p14:tracePt t="75112" x="8602663" y="5335588"/>
          <p14:tracePt t="75128" x="8755063" y="5365750"/>
          <p14:tracePt t="75145" x="8959850" y="5400675"/>
          <p14:tracePt t="75160" x="9183688" y="5424488"/>
          <p14:tracePt t="75176" x="9466263" y="5465763"/>
          <p14:tracePt t="75190" x="9742488" y="5494338"/>
          <p14:tracePt t="75206" x="9929813" y="5500688"/>
          <p14:tracePt t="75222" x="9999663" y="5507038"/>
          <p14:tracePt t="75238" x="10006013" y="5507038"/>
          <p14:tracePt t="75285" x="10006013" y="5511800"/>
          <p14:tracePt t="75301" x="10006013" y="5524500"/>
          <p14:tracePt t="75316" x="9994900" y="5524500"/>
          <p14:tracePt t="75332" x="9964738" y="5524500"/>
          <p14:tracePt t="75348" x="9888538" y="5524500"/>
          <p14:tracePt t="75362" x="9759950" y="5524500"/>
          <p14:tracePt t="75378" x="9566275" y="5507038"/>
          <p14:tracePt t="75394" x="9353550" y="5470525"/>
          <p14:tracePt t="75411" x="9131300" y="5429250"/>
          <p14:tracePt t="75426" x="8859838" y="5383213"/>
          <p14:tracePt t="75441" x="8613775" y="5335588"/>
          <p14:tracePt t="75457" x="8396288" y="5311775"/>
          <p14:tracePt t="75472" x="8185150" y="5276850"/>
          <p14:tracePt t="75488" x="7991475" y="5259388"/>
          <p14:tracePt t="75504" x="7815263" y="5253038"/>
          <p14:tracePt t="75519" x="7656513" y="5253038"/>
          <p14:tracePt t="75536" x="7526338" y="5253038"/>
          <p14:tracePt t="75550" x="7397750" y="5276850"/>
          <p14:tracePt t="75567" x="7215188" y="5335588"/>
          <p14:tracePt t="75582" x="7032625" y="5411788"/>
          <p14:tracePt t="75597" x="6827838" y="5476875"/>
          <p14:tracePt t="75612" x="6669088" y="5535613"/>
          <p14:tracePt t="75629" x="6545263" y="5570538"/>
          <p14:tracePt t="75644" x="6503988" y="5588000"/>
          <p14:tracePt t="75660" x="6499225" y="5600700"/>
          <p14:tracePt t="75676" x="6492875" y="5611813"/>
          <p14:tracePt t="75692" x="6492875" y="5618163"/>
          <p14:tracePt t="75708" x="6486525" y="5635625"/>
          <p14:tracePt t="75724" x="6480175" y="5653088"/>
          <p14:tracePt t="75738" x="6480175" y="5683250"/>
          <p14:tracePt t="75754" x="6480175" y="5724525"/>
          <p14:tracePt t="75755" x="6480175" y="5741988"/>
          <p14:tracePt t="75770" x="6499225" y="5805488"/>
          <p14:tracePt t="75785" x="6510338" y="5842000"/>
          <p14:tracePt t="75803" x="6592888" y="5922963"/>
          <p14:tracePt t="75816" x="6616700" y="5935663"/>
          <p14:tracePt t="75833" x="6662738" y="5953125"/>
          <p14:tracePt t="75847" x="6675438" y="5953125"/>
          <p14:tracePt t="75865" x="6734175" y="5953125"/>
          <p14:tracePt t="75879" x="6792913" y="5953125"/>
          <p14:tracePt t="75895" x="6869113" y="5935663"/>
          <p14:tracePt t="75910" x="6962775" y="5905500"/>
          <p14:tracePt t="75926" x="7069138" y="5846763"/>
          <p14:tracePt t="75943" x="7156450" y="5788025"/>
          <p14:tracePt t="75957" x="7215188" y="5741988"/>
          <p14:tracePt t="75974" x="7250113" y="5700713"/>
          <p14:tracePt t="75989" x="7267575" y="5676900"/>
          <p14:tracePt t="76004" x="7267575" y="5665788"/>
          <p14:tracePt t="76021" x="7273925" y="5653088"/>
          <p14:tracePt t="76035" x="7273925" y="5641975"/>
          <p14:tracePt t="76051" x="7267575" y="5624513"/>
          <p14:tracePt t="76067" x="7250113" y="5607050"/>
          <p14:tracePt t="76083" x="7215188" y="5570538"/>
          <p14:tracePt t="76098" x="7150100" y="5535613"/>
          <p14:tracePt t="76113" x="7069138" y="5511800"/>
          <p14:tracePt t="76128" x="6991350" y="5500688"/>
          <p14:tracePt t="76144" x="6932613" y="5487988"/>
          <p14:tracePt t="76160" x="6904038" y="5487988"/>
          <p14:tracePt t="76179" x="6880225" y="5487988"/>
          <p14:tracePt t="76192" x="6845300" y="5487988"/>
          <p14:tracePt t="76207" x="6797675" y="5487988"/>
          <p14:tracePt t="76223" x="6727825" y="5487988"/>
          <p14:tracePt t="76239" x="6627813" y="5487988"/>
          <p14:tracePt t="76254" x="6521450" y="5487988"/>
          <p14:tracePt t="76270" x="6445250" y="5487988"/>
          <p14:tracePt t="76285" x="6421438" y="5487988"/>
          <p14:tracePt t="76302" x="6416675" y="5487988"/>
          <p14:tracePt t="76331" x="6416675" y="5494338"/>
          <p14:tracePt t="76394" x="6427788" y="5494338"/>
          <p14:tracePt t="76410" x="6469063" y="5494338"/>
          <p14:tracePt t="76425" x="6545263" y="5487988"/>
          <p14:tracePt t="76441" x="6669088" y="5476875"/>
          <p14:tracePt t="76457" x="6815138" y="5441950"/>
          <p14:tracePt t="76472" x="6938963" y="5424488"/>
          <p14:tracePt t="76488" x="7004050" y="5407025"/>
          <p14:tracePt t="76504" x="7015163" y="5400675"/>
          <p14:tracePt t="76566" x="7015163" y="5394325"/>
          <p14:tracePt t="76581" x="6991350" y="5365750"/>
          <p14:tracePt t="76597" x="6951663" y="5324475"/>
          <p14:tracePt t="76612" x="6873875" y="5283200"/>
          <p14:tracePt t="76628" x="6792913" y="5253038"/>
          <p14:tracePt t="76645" x="6697663" y="5230813"/>
          <p14:tracePt t="76660" x="6610350" y="5207000"/>
          <p14:tracePt t="76676" x="6557963" y="5200650"/>
          <p14:tracePt t="76691" x="6457950" y="5183188"/>
          <p14:tracePt t="76706" x="6375400" y="5176838"/>
          <p14:tracePt t="76723" x="6303963" y="5172075"/>
          <p14:tracePt t="76738" x="6269038" y="5172075"/>
          <p14:tracePt t="76910" x="6269038" y="5194300"/>
          <p14:tracePt t="76925" x="6269038" y="5207000"/>
          <p14:tracePt t="76942" x="6286500" y="5265738"/>
          <p14:tracePt t="76957" x="6303963" y="5311775"/>
          <p14:tracePt t="76973" x="6327775" y="5353050"/>
          <p14:tracePt t="76988" x="6345238" y="5389563"/>
          <p14:tracePt t="77003" x="6369050" y="5418138"/>
          <p14:tracePt t="77019" x="6381750" y="5435600"/>
          <p14:tracePt t="77035" x="6403975" y="5459413"/>
          <p14:tracePt t="77050" x="6427788" y="5476875"/>
          <p14:tracePt t="77066" x="6475413" y="5494338"/>
          <p14:tracePt t="77082" x="6527800" y="5500688"/>
          <p14:tracePt t="77097" x="6604000" y="5511800"/>
          <p14:tracePt t="77113" x="6645275" y="5518150"/>
          <p14:tracePt t="77128" x="6680200" y="5524500"/>
          <p14:tracePt t="77144" x="6710363" y="5541963"/>
          <p14:tracePt t="77160" x="6756400" y="5559425"/>
          <p14:tracePt t="77175" x="6804025" y="5583238"/>
          <p14:tracePt t="77191" x="6851650" y="5588000"/>
          <p14:tracePt t="77206" x="6869113" y="5600700"/>
          <p14:tracePt t="77223" x="6886575" y="5600700"/>
          <p14:tracePt t="77316" x="6886575" y="5565775"/>
          <p14:tracePt t="77332" x="6845300" y="5487988"/>
          <p14:tracePt t="77348" x="6769100" y="5389563"/>
          <p14:tracePt t="77363" x="6669088" y="5300663"/>
          <p14:tracePt t="77378" x="6562725" y="5235575"/>
          <p14:tracePt t="77394" x="6445250" y="5176838"/>
          <p14:tracePt t="77410" x="6334125" y="5148263"/>
          <p14:tracePt t="77425" x="6262688" y="5130800"/>
          <p14:tracePt t="77442" x="6216650" y="5124450"/>
          <p14:tracePt t="77457" x="6199188" y="5124450"/>
          <p14:tracePt t="77535" x="6199188" y="5135563"/>
          <p14:tracePt t="77551" x="6223000" y="5218113"/>
          <p14:tracePt t="77566" x="6257925" y="5330825"/>
          <p14:tracePt t="77582" x="6321425" y="5429250"/>
          <p14:tracePt t="77597" x="6386513" y="5518150"/>
          <p14:tracePt t="77613" x="6451600" y="5583238"/>
          <p14:tracePt t="77629" x="6510338" y="5624513"/>
          <p14:tracePt t="77645" x="6562725" y="5659438"/>
          <p14:tracePt t="77661" x="6597650" y="5676900"/>
          <p14:tracePt t="77675" x="6634163" y="5688013"/>
          <p14:tracePt t="77691" x="6669088" y="5694363"/>
          <p14:tracePt t="77707" x="6715125" y="5700713"/>
          <p14:tracePt t="77723" x="6769100" y="5700713"/>
          <p14:tracePt t="77738" x="6810375" y="5700713"/>
          <p14:tracePt t="77753" x="6845300" y="5694363"/>
          <p14:tracePt t="77769" x="6851650" y="5683250"/>
          <p14:tracePt t="77785" x="6862763" y="5670550"/>
          <p14:tracePt t="77800" x="6873875" y="5659438"/>
          <p14:tracePt t="77817" x="6880225" y="5624513"/>
          <p14:tracePt t="77832" x="6886575" y="5583238"/>
          <p14:tracePt t="77848" x="6862763" y="5494338"/>
          <p14:tracePt t="77863" x="6797675" y="5389563"/>
          <p14:tracePt t="77883" x="6634163" y="5211763"/>
          <p14:tracePt t="77894" x="6569075" y="5159375"/>
          <p14:tracePt t="77909" x="6445250" y="5094288"/>
          <p14:tracePt t="77926" x="6286500" y="5041900"/>
          <p14:tracePt t="77942" x="6234113" y="5030788"/>
          <p14:tracePt t="77958" x="6199188" y="5024438"/>
          <p14:tracePt t="77973" x="6186488" y="5024438"/>
          <p14:tracePt t="77989" x="6181725" y="5018088"/>
          <p14:tracePt t="78004" x="6169025" y="5013325"/>
          <p14:tracePt t="78021" x="6140450" y="5006975"/>
          <p14:tracePt t="78035" x="6105525" y="4995863"/>
          <p14:tracePt t="78051" x="6069013" y="4989513"/>
          <p14:tracePt t="78067" x="6034088" y="4983163"/>
          <p14:tracePt t="78082" x="5988050" y="4972050"/>
          <p14:tracePt t="78098" x="5951538" y="4959350"/>
          <p14:tracePt t="78113" x="5905500" y="4948238"/>
          <p14:tracePt t="78130" x="5864225" y="4937125"/>
          <p14:tracePt t="78144" x="5829300" y="4924425"/>
          <p14:tracePt t="78160" x="5764213" y="4913313"/>
          <p14:tracePt t="78176" x="5681663" y="4900613"/>
          <p14:tracePt t="78191" x="5553075" y="4883150"/>
          <p14:tracePt t="78207" x="5405438" y="4865688"/>
          <p14:tracePt t="78223" x="5253038" y="4854575"/>
          <p14:tracePt t="78237" x="5105400" y="4841875"/>
          <p14:tracePt t="78253" x="4987925" y="4824413"/>
          <p14:tracePt t="78270" x="4865688" y="4789488"/>
          <p14:tracePt t="78285" x="4752975" y="4759325"/>
          <p14:tracePt t="78301" x="4630738" y="4730750"/>
          <p14:tracePt t="78317" x="4500563" y="4695825"/>
          <p14:tracePt t="78333" x="4413250" y="4672013"/>
          <p14:tracePt t="78349" x="4359275" y="4660900"/>
          <p14:tracePt t="78364" x="4341813" y="4660900"/>
          <p14:tracePt t="78458" x="4341813" y="4654550"/>
          <p14:tracePt t="78567" x="4341813" y="4648200"/>
          <p14:tracePt t="78598" x="4330700" y="4648200"/>
          <p14:tracePt t="78613" x="4330700" y="4637088"/>
          <p14:tracePt t="78629" x="4318000" y="4619625"/>
          <p14:tracePt t="78646" x="4306888" y="4602163"/>
          <p14:tracePt t="78660" x="4300538" y="4583113"/>
          <p14:tracePt t="78676" x="4300538" y="4560888"/>
          <p14:tracePt t="78691" x="4283075" y="4537075"/>
          <p14:tracePt t="78707" x="4265613" y="4489450"/>
          <p14:tracePt t="78724" x="4254500" y="4448175"/>
          <p14:tracePt t="78738" x="4237038" y="4395788"/>
          <p14:tracePt t="78755" x="4230688" y="4343400"/>
          <p14:tracePt t="78768" x="4224338" y="4295775"/>
          <p14:tracePt t="78785" x="4224338" y="4260850"/>
          <p14:tracePt t="78800" x="4224338" y="4237038"/>
          <p14:tracePt t="78816" x="4230688" y="4213225"/>
          <p14:tracePt t="78833" x="4265613" y="4189413"/>
          <p14:tracePt t="78847" x="4341813" y="4171950"/>
          <p14:tracePt t="78864" x="4483100" y="4148138"/>
          <p14:tracePt t="78878" x="4648200" y="4130675"/>
          <p14:tracePt t="78894" x="4806950" y="4102100"/>
          <p14:tracePt t="78911" x="4935538" y="4095750"/>
          <p14:tracePt t="78912" x="4994275" y="4084638"/>
          <p14:tracePt t="78925" x="5059363" y="4078288"/>
          <p14:tracePt t="78942" x="5218113" y="4067175"/>
          <p14:tracePt t="78957" x="5276850" y="4067175"/>
          <p14:tracePt t="78973" x="5540375" y="4037013"/>
          <p14:tracePt t="78988" x="5657850" y="4037013"/>
          <p14:tracePt t="79005" x="6081713" y="4002088"/>
          <p14:tracePt t="79020" x="6245225" y="4002088"/>
          <p14:tracePt t="79021" x="6434138" y="3978275"/>
          <p14:tracePt t="79035" x="6786563" y="3943350"/>
          <p14:tracePt t="79051" x="7138988" y="3913188"/>
          <p14:tracePt t="79066" x="7497763" y="3878263"/>
          <p14:tracePt t="79083" x="7891463" y="3849688"/>
          <p14:tracePt t="79098" x="8320088" y="3813175"/>
          <p14:tracePt t="79113" x="8778875" y="3767138"/>
          <p14:tracePt t="79130" x="9272588" y="3714750"/>
          <p14:tracePt t="79145" x="9705975" y="3667125"/>
          <p14:tracePt t="79161" x="10123488" y="3619500"/>
          <p14:tracePt t="79176" x="10464800" y="3578225"/>
          <p14:tracePt t="79191" x="10747375" y="3543300"/>
          <p14:tracePt t="79207" x="10941050" y="3525838"/>
          <p14:tracePt t="79222" x="11069638" y="3508375"/>
          <p14:tracePt t="79238" x="11180763" y="3502025"/>
          <p14:tracePt t="79253" x="11258550" y="3497263"/>
          <p14:tracePt t="79271" x="11352213" y="3497263"/>
          <p14:tracePt t="79285" x="11428413" y="3490913"/>
          <p14:tracePt t="79300" x="11515725" y="3473450"/>
          <p14:tracePt t="79317" x="11598275" y="3460750"/>
          <p14:tracePt t="79332" x="11669713" y="3449638"/>
          <p14:tracePt t="79347" x="11722100" y="3438525"/>
          <p14:tracePt t="79364" x="11769725" y="3419475"/>
          <p14:tracePt t="79378" x="11815763" y="3408363"/>
          <p14:tracePt t="79394" x="11868150" y="3402013"/>
          <p14:tracePt t="79410" x="11950700" y="3402013"/>
          <p14:tracePt t="79427" x="12039600" y="3402013"/>
          <p14:tracePt t="79441" x="12126913" y="3402013"/>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rgbClr val="D9E2F3"/>
            </a:gs>
            <a:gs pos="83000">
              <a:srgbClr val="E2E9F6"/>
            </a:gs>
            <a:gs pos="100000">
              <a:srgbClr val="DCE5F4">
                <a:alpha val="47000"/>
              </a:srgb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8827ACC-E19D-4E38-AE05-33F188248FC2}"/>
              </a:ext>
            </a:extLst>
          </p:cNvPr>
          <p:cNvSpPr/>
          <p:nvPr/>
        </p:nvSpPr>
        <p:spPr>
          <a:xfrm>
            <a:off x="0" y="0"/>
            <a:ext cx="12192000" cy="825690"/>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ubtitle 2">
            <a:extLst>
              <a:ext uri="{FF2B5EF4-FFF2-40B4-BE49-F238E27FC236}">
                <a16:creationId xmlns:a16="http://schemas.microsoft.com/office/drawing/2014/main" id="{BBB9B1C4-5210-4BEA-A556-2A53383A911F}"/>
              </a:ext>
            </a:extLst>
          </p:cNvPr>
          <p:cNvSpPr txBox="1">
            <a:spLocks/>
          </p:cNvSpPr>
          <p:nvPr/>
        </p:nvSpPr>
        <p:spPr>
          <a:xfrm>
            <a:off x="0" y="183519"/>
            <a:ext cx="12191999" cy="4215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200" dirty="0">
                <a:solidFill>
                  <a:srgbClr val="002060"/>
                </a:solidFill>
              </a:rPr>
              <a:t>Coherence</a:t>
            </a:r>
          </a:p>
        </p:txBody>
      </p:sp>
      <p:sp>
        <p:nvSpPr>
          <p:cNvPr id="11" name="Rectangle: Rounded Corners 10">
            <a:extLst>
              <a:ext uri="{FF2B5EF4-FFF2-40B4-BE49-F238E27FC236}">
                <a16:creationId xmlns:a16="http://schemas.microsoft.com/office/drawing/2014/main" id="{2DA2CC3D-A139-4741-BB7C-0A48922251A4}"/>
              </a:ext>
            </a:extLst>
          </p:cNvPr>
          <p:cNvSpPr/>
          <p:nvPr/>
        </p:nvSpPr>
        <p:spPr>
          <a:xfrm>
            <a:off x="0" y="6134668"/>
            <a:ext cx="12192000" cy="118282"/>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ubtitle 2">
            <a:extLst>
              <a:ext uri="{FF2B5EF4-FFF2-40B4-BE49-F238E27FC236}">
                <a16:creationId xmlns:a16="http://schemas.microsoft.com/office/drawing/2014/main" id="{22018737-201A-47B6-BF29-174DA7DB677A}"/>
              </a:ext>
            </a:extLst>
          </p:cNvPr>
          <p:cNvSpPr>
            <a:spLocks noGrp="1"/>
          </p:cNvSpPr>
          <p:nvPr>
            <p:ph type="subTitle" idx="1"/>
          </p:nvPr>
        </p:nvSpPr>
        <p:spPr>
          <a:xfrm>
            <a:off x="486771" y="989463"/>
            <a:ext cx="11244786" cy="2655167"/>
          </a:xfrm>
        </p:spPr>
        <p:txBody>
          <a:bodyPr>
            <a:normAutofit/>
          </a:bodyPr>
          <a:lstStyle/>
          <a:p>
            <a:pPr algn="l"/>
            <a:r>
              <a:rPr lang="en-GB" dirty="0"/>
              <a:t>If a beam of light is not monochromatic then different frequencies will interfere.</a:t>
            </a:r>
          </a:p>
          <a:p>
            <a:pPr algn="l"/>
            <a:r>
              <a:rPr lang="en-GB" dirty="0"/>
              <a:t>(This is called? Answer in the quiz)</a:t>
            </a:r>
          </a:p>
          <a:p>
            <a:pPr algn="l"/>
            <a:endParaRPr lang="en-GB" dirty="0"/>
          </a:p>
        </p:txBody>
      </p:sp>
      <p:pic>
        <p:nvPicPr>
          <p:cNvPr id="3" name="Picture 2">
            <a:extLst>
              <a:ext uri="{FF2B5EF4-FFF2-40B4-BE49-F238E27FC236}">
                <a16:creationId xmlns:a16="http://schemas.microsoft.com/office/drawing/2014/main" id="{A1510241-FE06-41C8-A421-E8988FAECCB0}"/>
              </a:ext>
            </a:extLst>
          </p:cNvPr>
          <p:cNvPicPr>
            <a:picLocks noChangeAspect="1"/>
          </p:cNvPicPr>
          <p:nvPr/>
        </p:nvPicPr>
        <p:blipFill>
          <a:blip r:embed="rId5"/>
          <a:stretch>
            <a:fillRect/>
          </a:stretch>
        </p:blipFill>
        <p:spPr>
          <a:xfrm>
            <a:off x="7334655" y="2370160"/>
            <a:ext cx="4004666" cy="1449855"/>
          </a:xfrm>
          <a:prstGeom prst="rect">
            <a:avLst/>
          </a:prstGeom>
        </p:spPr>
      </p:pic>
      <p:sp>
        <p:nvSpPr>
          <p:cNvPr id="13" name="Subtitle 2">
            <a:extLst>
              <a:ext uri="{FF2B5EF4-FFF2-40B4-BE49-F238E27FC236}">
                <a16:creationId xmlns:a16="http://schemas.microsoft.com/office/drawing/2014/main" id="{046E062D-AC3E-4F08-A06E-AB26756AF848}"/>
              </a:ext>
            </a:extLst>
          </p:cNvPr>
          <p:cNvSpPr txBox="1">
            <a:spLocks/>
          </p:cNvSpPr>
          <p:nvPr/>
        </p:nvSpPr>
        <p:spPr>
          <a:xfrm>
            <a:off x="7442048" y="3094944"/>
            <a:ext cx="365507" cy="4249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c</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3A80A0B-8536-4548-9D31-B1937B32E0B3}"/>
                  </a:ext>
                </a:extLst>
              </p:cNvPr>
              <p:cNvSpPr txBox="1"/>
              <p:nvPr/>
            </p:nvSpPr>
            <p:spPr>
              <a:xfrm>
                <a:off x="429438" y="2598003"/>
                <a:ext cx="6096000" cy="2308324"/>
              </a:xfrm>
              <a:prstGeom prst="rect">
                <a:avLst/>
              </a:prstGeom>
              <a:noFill/>
            </p:spPr>
            <p:txBody>
              <a:bodyPr wrap="square">
                <a:spAutoFit/>
              </a:bodyPr>
              <a:lstStyle/>
              <a:p>
                <a:r>
                  <a:rPr lang="en-GB" sz="2400" dirty="0"/>
                  <a:t>With a spectral line width of </a:t>
                </a:r>
                <a14:m>
                  <m:oMath xmlns:m="http://schemas.openxmlformats.org/officeDocument/2006/math">
                    <m:r>
                      <m:rPr>
                        <m:sty m:val="p"/>
                      </m:rPr>
                      <a:rPr lang="en-GB" sz="2400" b="0" i="0" smtClean="0">
                        <a:latin typeface="Cambria Math" panose="02040503050406030204" pitchFamily="18" charset="0"/>
                      </a:rPr>
                      <m:t>Δ</m:t>
                    </m:r>
                    <m:r>
                      <a:rPr lang="en-GB" sz="2400" b="0" i="1" smtClean="0">
                        <a:latin typeface="Cambria Math" panose="02040503050406030204" pitchFamily="18" charset="0"/>
                      </a:rPr>
                      <m:t>𝜈</m:t>
                    </m:r>
                  </m:oMath>
                </a14:m>
                <a:r>
                  <a:rPr lang="en-GB" sz="2400" dirty="0"/>
                  <a:t> the coherence time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𝑐</m:t>
                        </m:r>
                      </m:sub>
                    </m:sSub>
                  </m:oMath>
                </a14:m>
                <a:r>
                  <a:rPr lang="en-GB" sz="2400" dirty="0"/>
                  <a:t> is given by:</a:t>
                </a:r>
              </a:p>
              <a:p>
                <a:endParaRPr lang="en-GB" sz="2400" dirty="0"/>
              </a:p>
              <a:p>
                <a:r>
                  <a:rPr lang="en-GB" sz="2400" dirty="0"/>
                  <a:t>The coherence length is the distance the light propagates (within that medium) during the coherence time. </a:t>
                </a:r>
              </a:p>
            </p:txBody>
          </p:sp>
        </mc:Choice>
        <mc:Fallback xmlns="">
          <p:sp>
            <p:nvSpPr>
              <p:cNvPr id="15" name="TextBox 14">
                <a:extLst>
                  <a:ext uri="{FF2B5EF4-FFF2-40B4-BE49-F238E27FC236}">
                    <a16:creationId xmlns:a16="http://schemas.microsoft.com/office/drawing/2014/main" id="{93A80A0B-8536-4548-9D31-B1937B32E0B3}"/>
                  </a:ext>
                </a:extLst>
              </p:cNvPr>
              <p:cNvSpPr txBox="1">
                <a:spLocks noRot="1" noChangeAspect="1" noMove="1" noResize="1" noEditPoints="1" noAdjustHandles="1" noChangeArrowheads="1" noChangeShapeType="1" noTextEdit="1"/>
              </p:cNvSpPr>
              <p:nvPr/>
            </p:nvSpPr>
            <p:spPr>
              <a:xfrm>
                <a:off x="429438" y="2598003"/>
                <a:ext cx="6096000" cy="2308324"/>
              </a:xfrm>
              <a:prstGeom prst="rect">
                <a:avLst/>
              </a:prstGeom>
              <a:blipFill>
                <a:blip r:embed="rId6"/>
                <a:stretch>
                  <a:fillRect l="-1500" t="-2111" b="-5013"/>
                </a:stretch>
              </a:blipFill>
            </p:spPr>
            <p:txBody>
              <a:bodyPr/>
              <a:lstStyle/>
              <a:p>
                <a:r>
                  <a:rPr lang="en-GB">
                    <a:noFill/>
                  </a:rPr>
                  <a:t> </a:t>
                </a:r>
              </a:p>
            </p:txBody>
          </p:sp>
        </mc:Fallback>
      </mc:AlternateContent>
      <p:pic>
        <p:nvPicPr>
          <p:cNvPr id="5" name="Audio 4">
            <a:hlinkClick r:id="" action="ppaction://media"/>
            <a:extLst>
              <a:ext uri="{FF2B5EF4-FFF2-40B4-BE49-F238E27FC236}">
                <a16:creationId xmlns:a16="http://schemas.microsoft.com/office/drawing/2014/main" id="{E22B92EA-F29F-4C50-B5C0-9DE9F219839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44519996"/>
      </p:ext>
    </p:extLst>
  </p:cSld>
  <p:clrMapOvr>
    <a:masterClrMapping/>
  </p:clrMapOvr>
  <mc:AlternateContent xmlns:mc="http://schemas.openxmlformats.org/markup-compatibility/2006" xmlns:p14="http://schemas.microsoft.com/office/powerpoint/2010/main">
    <mc:Choice Requires="p14">
      <p:transition spd="slow" p14:dur="2000" advTm="104639"/>
    </mc:Choice>
    <mc:Fallback xmlns="">
      <p:transition spd="slow" advTm="104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1976" x="1739900" y="1533525"/>
          <p14:tracePt t="31984" x="1709738" y="1522413"/>
          <p14:tracePt t="31992" x="1668463" y="1516063"/>
          <p14:tracePt t="32000" x="1622425" y="1498600"/>
          <p14:tracePt t="32007" x="1574800" y="1498600"/>
          <p14:tracePt t="32015" x="1516063" y="1481138"/>
          <p14:tracePt t="32023" x="1444625" y="1474788"/>
          <p14:tracePt t="32031" x="1363663" y="1457325"/>
          <p14:tracePt t="32038" x="1292225" y="1450975"/>
          <p14:tracePt t="32046" x="1233488" y="1450975"/>
          <p14:tracePt t="32054" x="1174750" y="1439863"/>
          <p14:tracePt t="32062" x="1128713" y="1433513"/>
          <p14:tracePt t="32069" x="1087438" y="1428750"/>
          <p14:tracePt t="32077" x="1046163" y="1422400"/>
          <p14:tracePt t="32085" x="1011238" y="1416050"/>
          <p14:tracePt t="32093" x="957263" y="1398588"/>
          <p14:tracePt t="32100" x="922338" y="1398588"/>
          <p14:tracePt t="32108" x="881063" y="1392238"/>
          <p14:tracePt t="32116" x="828675" y="1381125"/>
          <p14:tracePt t="32124" x="776288" y="1370013"/>
          <p14:tracePt t="32132" x="722313" y="1346200"/>
          <p14:tracePt t="32139" x="663575" y="1339850"/>
          <p14:tracePt t="32147" x="611188" y="1316038"/>
          <p14:tracePt t="32156" x="552450" y="1304925"/>
          <p14:tracePt t="32163" x="500063" y="1287463"/>
          <p14:tracePt t="32170" x="441325" y="1263650"/>
          <p14:tracePt t="32178" x="393700" y="1250950"/>
          <p14:tracePt t="32186" x="352425" y="1239838"/>
          <p14:tracePt t="32194" x="311150" y="1222375"/>
          <p14:tracePt t="32201" x="287338" y="1216025"/>
          <p14:tracePt t="32209" x="269875" y="1211263"/>
          <p14:tracePt t="32217" x="258763" y="1204913"/>
          <p14:tracePt t="32225" x="246063" y="1204913"/>
          <p14:tracePt t="32232" x="241300" y="1204913"/>
          <p14:tracePt t="32248" x="234950" y="1204913"/>
          <p14:tracePt t="32256" x="217488" y="1204913"/>
          <p14:tracePt t="32265" x="217488" y="1211263"/>
          <p14:tracePt t="32271" x="200025" y="1228725"/>
          <p14:tracePt t="32279" x="182563" y="1257300"/>
          <p14:tracePt t="32287" x="158750" y="1292225"/>
          <p14:tracePt t="32295" x="141288" y="1322388"/>
          <p14:tracePt t="32302" x="123825" y="1374775"/>
          <p14:tracePt t="32310" x="100013" y="1439863"/>
          <p14:tracePt t="32318" x="88900" y="1509713"/>
          <p14:tracePt t="32326" x="65088" y="1585913"/>
          <p14:tracePt t="32333" x="47625" y="1668463"/>
          <p14:tracePt t="32341" x="34925" y="1757363"/>
          <p14:tracePt t="32349" x="34925" y="1833563"/>
          <p14:tracePt t="32357" x="34925" y="1903413"/>
          <p14:tracePt t="32365" x="34925" y="1974850"/>
          <p14:tracePt t="32372" x="34925" y="2020888"/>
          <p14:tracePt t="32380" x="47625" y="2079625"/>
          <p14:tracePt t="32388" x="69850" y="2127250"/>
          <p14:tracePt t="32395" x="88900" y="2162175"/>
          <p14:tracePt t="32403" x="123825" y="2197100"/>
          <p14:tracePt t="32411" x="152400" y="2238375"/>
          <p14:tracePt t="32419" x="193675" y="2274888"/>
          <p14:tracePt t="32427" x="234950" y="2316163"/>
          <p14:tracePt t="32434" x="287338" y="2338388"/>
          <p14:tracePt t="32442" x="341313" y="2368550"/>
          <p14:tracePt t="32450" x="404813" y="2392363"/>
          <p14:tracePt t="32458" x="458788" y="2414588"/>
          <p14:tracePt t="32465" x="500063" y="2427288"/>
          <p14:tracePt t="32473" x="552450" y="2438400"/>
          <p14:tracePt t="32481" x="593725" y="2451100"/>
          <p14:tracePt t="32489" x="622300" y="2451100"/>
          <p14:tracePt t="32497" x="639763" y="2455863"/>
          <p14:tracePt t="32504" x="652463" y="2455863"/>
          <p14:tracePt t="32512" x="669925" y="2455863"/>
          <p14:tracePt t="32520" x="687388" y="2455863"/>
          <p14:tracePt t="32528" x="693738" y="2455863"/>
          <p14:tracePt t="32535" x="717550" y="2455863"/>
          <p14:tracePt t="32543" x="739775" y="2455863"/>
          <p14:tracePt t="32551" x="763588" y="2462213"/>
          <p14:tracePt t="32559" x="798513" y="2462213"/>
          <p14:tracePt t="32566" x="869950" y="2462213"/>
          <p14:tracePt t="32574" x="939800" y="2473325"/>
          <p14:tracePt t="32582" x="1028700" y="2473325"/>
          <p14:tracePt t="32590" x="1133475" y="2479675"/>
          <p14:tracePt t="32598" x="1228725" y="2479675"/>
          <p14:tracePt t="32605" x="1339850" y="2479675"/>
          <p14:tracePt t="32613" x="1433513" y="2479675"/>
          <p14:tracePt t="32621" x="1516063" y="2468563"/>
          <p14:tracePt t="32628" x="1574800" y="2455863"/>
          <p14:tracePt t="32636" x="1627188" y="2451100"/>
          <p14:tracePt t="32644" x="1657350" y="2427288"/>
          <p14:tracePt t="32653" x="1681163" y="2420938"/>
          <p14:tracePt t="32660" x="1709738" y="2403475"/>
          <p14:tracePt t="32667" x="1720850" y="2392363"/>
          <p14:tracePt t="32676" x="1739900" y="2374900"/>
          <p14:tracePt t="32683" x="1751013" y="2355850"/>
          <p14:tracePt t="32692" x="1762125" y="2333625"/>
          <p14:tracePt t="32698" x="1779588" y="2316163"/>
          <p14:tracePt t="32706" x="1785938" y="2297113"/>
          <p14:tracePt t="32714" x="1792288" y="2274888"/>
          <p14:tracePt t="32722" x="1798638" y="2251075"/>
          <p14:tracePt t="32729" x="1803400" y="2227263"/>
          <p14:tracePt t="32738" x="1803400" y="2203450"/>
          <p14:tracePt t="32745" x="1809750" y="2185988"/>
          <p14:tracePt t="32753" x="1809750" y="2174875"/>
          <p14:tracePt t="32760" x="1809750" y="2157413"/>
          <p14:tracePt t="32768" x="1809750" y="2138363"/>
          <p14:tracePt t="32776" x="1809750" y="2127250"/>
          <p14:tracePt t="32784" x="1809750" y="2109788"/>
          <p14:tracePt t="32792" x="1803400" y="2098675"/>
          <p14:tracePt t="32799" x="1798638" y="2085975"/>
          <p14:tracePt t="32807" x="1792288" y="2074863"/>
          <p14:tracePt t="32815" x="1792288" y="2062163"/>
          <p14:tracePt t="32823" x="1785938" y="2051050"/>
          <p14:tracePt t="32830" x="1779588" y="2039938"/>
          <p14:tracePt t="32838" x="1762125" y="2027238"/>
          <p14:tracePt t="32846" x="1757363" y="2016125"/>
          <p14:tracePt t="32854" x="1744663" y="2003425"/>
          <p14:tracePt t="32869" x="1739900" y="1998663"/>
          <p14:tracePt t="32877" x="1727200" y="1992313"/>
          <p14:tracePt t="32892" x="1727200" y="1985963"/>
          <p14:tracePt t="32901" x="1720850" y="1985963"/>
          <p14:tracePt t="32908" x="1716088" y="1985963"/>
          <p14:tracePt t="32917" x="1709738" y="1985963"/>
          <p14:tracePt t="32931" x="1692275" y="1985963"/>
          <p14:tracePt t="32957" x="1662113" y="1985963"/>
          <p14:tracePt t="32962" x="1651000" y="1985963"/>
          <p14:tracePt t="32970" x="1639888" y="1985963"/>
          <p14:tracePt t="32979" x="1627188" y="1985963"/>
          <p14:tracePt t="32986" x="1609725" y="1992313"/>
          <p14:tracePt t="32993" x="1598613" y="1992313"/>
          <p14:tracePt t="33001" x="1581150" y="1998663"/>
          <p14:tracePt t="33009" x="1550988" y="2009775"/>
          <p14:tracePt t="33017" x="1527175" y="2027238"/>
          <p14:tracePt t="33025" x="1492250" y="2044700"/>
          <p14:tracePt t="33032" x="1444625" y="2074863"/>
          <p14:tracePt t="33042" x="1404938" y="2116138"/>
          <p14:tracePt t="33048" x="1350963" y="2162175"/>
          <p14:tracePt t="33055" x="1292225" y="2227263"/>
          <p14:tracePt t="33063" x="1216025" y="2292350"/>
          <p14:tracePt t="33071" x="1150938" y="2355850"/>
          <p14:tracePt t="33079" x="1081088" y="2433638"/>
          <p14:tracePt t="33086" x="1004888" y="2503488"/>
          <p14:tracePt t="33094" x="933450" y="2551113"/>
          <p14:tracePt t="33102" x="869950" y="2609850"/>
          <p14:tracePt t="33110" x="811213" y="2655888"/>
          <p14:tracePt t="33118" x="776288" y="2686050"/>
          <p14:tracePt t="33125" x="752475" y="2697163"/>
          <p14:tracePt t="33133" x="728663" y="2714625"/>
          <p14:tracePt t="33141" x="711200" y="2727325"/>
          <p14:tracePt t="33149" x="704850" y="2732088"/>
          <p14:tracePt t="33164" x="704850" y="2738438"/>
          <p14:tracePt t="33172" x="698500" y="2749550"/>
          <p14:tracePt t="33180" x="693738" y="2749550"/>
          <p14:tracePt t="33187" x="687388" y="2762250"/>
          <p14:tracePt t="33195" x="681038" y="2768600"/>
          <p14:tracePt t="33204" x="676275" y="2786063"/>
          <p14:tracePt t="33211" x="669925" y="2790825"/>
          <p14:tracePt t="33218" x="663575" y="2814638"/>
          <p14:tracePt t="33226" x="663575" y="2827338"/>
          <p14:tracePt t="33234" x="658813" y="2838450"/>
          <p14:tracePt t="33242" x="658813" y="2844800"/>
          <p14:tracePt t="33250" x="658813" y="2855913"/>
          <p14:tracePt t="33273" x="658813" y="2862263"/>
          <p14:tracePt t="33296" x="663575" y="2862263"/>
          <p14:tracePt t="33313" x="669925" y="2862263"/>
          <p14:tracePt t="33319" x="687388" y="2862263"/>
          <p14:tracePt t="33327" x="711200" y="2867025"/>
          <p14:tracePt t="33335" x="746125" y="2867025"/>
          <p14:tracePt t="33343" x="787400" y="2867025"/>
          <p14:tracePt t="33350" x="839788" y="2867025"/>
          <p14:tracePt t="33358" x="887413" y="2867025"/>
          <p14:tracePt t="33366" x="946150" y="2867025"/>
          <p14:tracePt t="33374" x="998538" y="2867025"/>
          <p14:tracePt t="33381" x="1057275" y="2849563"/>
          <p14:tracePt t="33389" x="1111250" y="2844800"/>
          <p14:tracePt t="33397" x="1150938" y="2838450"/>
          <p14:tracePt t="33405" x="1181100" y="2832100"/>
          <p14:tracePt t="33413" x="1204913" y="2827338"/>
          <p14:tracePt t="33420" x="1216025" y="2814638"/>
          <p14:tracePt t="33428" x="1222375" y="2803525"/>
          <p14:tracePt t="33436" x="1228725" y="2803525"/>
          <p14:tracePt t="33451" x="1228725" y="2797175"/>
          <p14:tracePt t="33483" x="1228725" y="2779713"/>
          <p14:tracePt t="33490" x="1228725" y="2773363"/>
          <p14:tracePt t="33498" x="1222375" y="2762250"/>
          <p14:tracePt t="33506" x="1222375" y="2755900"/>
          <p14:tracePt t="33514" x="1204913" y="2744788"/>
          <p14:tracePt t="33521" x="1187450" y="2732088"/>
          <p14:tracePt t="33529" x="1163638" y="2714625"/>
          <p14:tracePt t="33538" x="1133475" y="2703513"/>
          <p14:tracePt t="33545" x="1092200" y="2690813"/>
          <p14:tracePt t="33552" x="1039813" y="2679700"/>
          <p14:tracePt t="33560" x="987425" y="2679700"/>
          <p14:tracePt t="33568" x="939800" y="2662238"/>
          <p14:tracePt t="33576" x="874713" y="2655888"/>
          <p14:tracePt t="33583" x="828675" y="2655888"/>
          <p14:tracePt t="33591" x="781050" y="2655888"/>
          <p14:tracePt t="33599" x="746125" y="2655888"/>
          <p14:tracePt t="33607" x="717550" y="2644775"/>
          <p14:tracePt t="33614" x="693738" y="2644775"/>
          <p14:tracePt t="33622" x="669925" y="2644775"/>
          <p14:tracePt t="33630" x="658813" y="2644775"/>
          <p14:tracePt t="33638" x="639763" y="2644775"/>
          <p14:tracePt t="33645" x="622300" y="2644775"/>
          <p14:tracePt t="33661" x="617538" y="2644775"/>
          <p14:tracePt t="33677" x="611188" y="2644775"/>
          <p14:tracePt t="33708" x="611188" y="2651125"/>
          <p14:tracePt t="33762" x="611188" y="2655888"/>
          <p14:tracePt t="33777" x="611188" y="2662238"/>
          <p14:tracePt t="33785" x="611188" y="2673350"/>
          <p14:tracePt t="33793" x="617538" y="2673350"/>
          <p14:tracePt t="33801" x="617538" y="2686050"/>
          <p14:tracePt t="33809" x="628650" y="2697163"/>
          <p14:tracePt t="33816" x="639763" y="2709863"/>
          <p14:tracePt t="33824" x="658813" y="2709863"/>
          <p14:tracePt t="33832" x="676275" y="2720975"/>
          <p14:tracePt t="33841" x="687388" y="2732088"/>
          <p14:tracePt t="33847" x="704850" y="2744788"/>
          <p14:tracePt t="33855" x="735013" y="2755900"/>
          <p14:tracePt t="33863" x="752475" y="2762250"/>
          <p14:tracePt t="33872" x="776288" y="2773363"/>
          <p14:tracePt t="33878" x="798513" y="2786063"/>
          <p14:tracePt t="33886" x="835025" y="2790825"/>
          <p14:tracePt t="33894" x="857250" y="2803525"/>
          <p14:tracePt t="33902" x="874713" y="2814638"/>
          <p14:tracePt t="33910" x="881063" y="2827338"/>
          <p14:tracePt t="33917" x="893763" y="2827338"/>
          <p14:tracePt t="33925" x="911225" y="2832100"/>
          <p14:tracePt t="33933" x="922338" y="2844800"/>
          <p14:tracePt t="33940" x="928688" y="2849563"/>
          <p14:tracePt t="33948" x="946150" y="2855913"/>
          <p14:tracePt t="33956" x="963613" y="2862263"/>
          <p14:tracePt t="33964" x="974725" y="2867025"/>
          <p14:tracePt t="33971" x="981075" y="2873375"/>
          <p14:tracePt t="33980" x="987425" y="2873375"/>
          <p14:tracePt t="33987" x="998538" y="2879725"/>
          <p14:tracePt t="34003" x="1011238" y="2886075"/>
          <p14:tracePt t="34010" x="1016000" y="2886075"/>
          <p14:tracePt t="34019" x="1022350" y="2886075"/>
          <p14:tracePt t="34027" x="1046163" y="2890838"/>
          <p14:tracePt t="34034" x="1063625" y="2897188"/>
          <p14:tracePt t="34041" x="1069975" y="2897188"/>
          <p14:tracePt t="34049" x="1092200" y="2903538"/>
          <p14:tracePt t="34057" x="1111250" y="2908300"/>
          <p14:tracePt t="34065" x="1133475" y="2921000"/>
          <p14:tracePt t="34072" x="1157288" y="2925763"/>
          <p14:tracePt t="34080" x="1181100" y="2932113"/>
          <p14:tracePt t="34091" x="1198563" y="2938463"/>
          <p14:tracePt t="34096" x="1239838" y="2944813"/>
          <p14:tracePt t="34104" x="1263650" y="2949575"/>
          <p14:tracePt t="34111" x="1287463" y="2955925"/>
          <p14:tracePt t="34120" x="1309688" y="2962275"/>
          <p14:tracePt t="34127" x="1322388" y="2967038"/>
          <p14:tracePt t="34142" x="1339850" y="2967038"/>
          <p14:tracePt t="34150" x="1346200" y="2973388"/>
          <p14:tracePt t="34158" x="1350963" y="2973388"/>
          <p14:tracePt t="34166" x="1363663" y="2973388"/>
          <p14:tracePt t="34174" x="1385888" y="2979738"/>
          <p14:tracePt t="34181" x="1416050" y="2986088"/>
          <p14:tracePt t="34189" x="1433513" y="2986088"/>
          <p14:tracePt t="34197" x="1468438" y="3003550"/>
          <p14:tracePt t="34204" x="1498600" y="3003550"/>
          <p14:tracePt t="34212" x="1539875" y="3008313"/>
          <p14:tracePt t="34220" x="1574800" y="3014663"/>
          <p14:tracePt t="34228" x="1616075" y="3014663"/>
          <p14:tracePt t="34235" x="1657350" y="3021013"/>
          <p14:tracePt t="34243" x="1685925" y="3021013"/>
          <p14:tracePt t="34251" x="1716088" y="3032125"/>
          <p14:tracePt t="34259" x="1751013" y="3032125"/>
          <p14:tracePt t="34266" x="1779588" y="3038475"/>
          <p14:tracePt t="34275" x="1820863" y="3049588"/>
          <p14:tracePt t="34282" x="1862138" y="3055938"/>
          <p14:tracePt t="34290" x="1892300" y="3055938"/>
          <p14:tracePt t="34298" x="1944688" y="3062288"/>
          <p14:tracePt t="34305" x="2003425" y="3067050"/>
          <p14:tracePt t="34313" x="2055813" y="3079750"/>
          <p14:tracePt t="34322" x="2114550" y="3079750"/>
          <p14:tracePt t="34329" x="2173288" y="3084513"/>
          <p14:tracePt t="34336" x="2244725" y="3084513"/>
          <p14:tracePt t="34344" x="2309813" y="3090863"/>
          <p14:tracePt t="34353" x="2379663" y="3090863"/>
          <p14:tracePt t="34360" x="2455863" y="3090863"/>
          <p14:tracePt t="34368" x="2544763" y="3090863"/>
          <p14:tracePt t="34375" x="2662238" y="3090863"/>
          <p14:tracePt t="34383" x="2773363" y="3090863"/>
          <p14:tracePt t="34391" x="2879725" y="3103563"/>
          <p14:tracePt t="34400" x="2997200" y="3103563"/>
          <p14:tracePt t="34406" x="3101975" y="3103563"/>
          <p14:tracePt t="34414" x="3208338" y="3103563"/>
          <p14:tracePt t="34423" x="3319463" y="3103563"/>
          <p14:tracePt t="34430" x="3413125" y="3103563"/>
          <p14:tracePt t="34437" x="3490913" y="3103563"/>
          <p14:tracePt t="34445" x="3571875" y="3103563"/>
          <p14:tracePt t="34453" x="3636963" y="3097213"/>
          <p14:tracePt t="34463" x="3695700" y="3097213"/>
          <p14:tracePt t="34468" x="3748088" y="3090863"/>
          <p14:tracePt t="34476" x="3795713" y="3090863"/>
          <p14:tracePt t="34484" x="3836988" y="3084513"/>
          <p14:tracePt t="34492" x="3878263" y="3084513"/>
          <p14:tracePt t="34500" x="3913188" y="3079750"/>
          <p14:tracePt t="34507" x="3954463" y="3073400"/>
          <p14:tracePt t="34515" x="3971925" y="3073400"/>
          <p14:tracePt t="34523" x="3989388" y="3067050"/>
          <p14:tracePt t="34530" x="4006850" y="3062288"/>
          <p14:tracePt t="34538" x="4019550" y="3055938"/>
          <p14:tracePt t="34554" x="4030663" y="3049588"/>
          <p14:tracePt t="34562" x="4037013" y="3038475"/>
          <p14:tracePt t="34569" x="4048125" y="3032125"/>
          <p14:tracePt t="34577" x="4054475" y="3025775"/>
          <p14:tracePt t="34585" x="4060825" y="3021013"/>
          <p14:tracePt t="34593" x="4071938" y="3008313"/>
          <p14:tracePt t="34608" x="4078288" y="2997200"/>
          <p14:tracePt t="34616" x="4083050" y="2990850"/>
          <p14:tracePt t="34639" x="4089400" y="2990850"/>
          <p14:tracePt t="34655" x="4089400" y="2986088"/>
          <p14:tracePt t="34695" x="4089400" y="2979738"/>
          <p14:tracePt t="34701" x="4083050" y="2979738"/>
          <p14:tracePt t="34709" x="4078288" y="2979738"/>
          <p14:tracePt t="34717" x="4071938" y="2973388"/>
          <p14:tracePt t="34725" x="4054475" y="2973388"/>
          <p14:tracePt t="34732" x="4030663" y="2967038"/>
          <p14:tracePt t="34740" x="4002088" y="2962275"/>
          <p14:tracePt t="34748" x="3971925" y="2962275"/>
          <p14:tracePt t="34756" x="3919538" y="2962275"/>
          <p14:tracePt t="34763" x="3860800" y="2962275"/>
          <p14:tracePt t="34771" x="3802063" y="2962275"/>
          <p14:tracePt t="34780" x="3743325" y="2962275"/>
          <p14:tracePt t="34787" x="3684588" y="2962275"/>
          <p14:tracePt t="34794" x="3643313" y="2962275"/>
          <p14:tracePt t="34802" x="3608388" y="2962275"/>
          <p14:tracePt t="34810" x="3584575" y="2962275"/>
          <p14:tracePt t="34818" x="3560763" y="2962275"/>
          <p14:tracePt t="34826" x="3554413" y="2962275"/>
          <p14:tracePt t="34841" x="3549650" y="2962275"/>
          <p14:tracePt t="34895" x="3549650" y="2967038"/>
          <p14:tracePt t="34950" x="3549650" y="2973388"/>
          <p14:tracePt t="34958" x="3554413" y="2973388"/>
          <p14:tracePt t="34965" x="3567113" y="2979738"/>
          <p14:tracePt t="34974" x="3571875" y="2979738"/>
          <p14:tracePt t="34981" x="3589338" y="2990850"/>
          <p14:tracePt t="34989" x="3608388" y="2990850"/>
          <p14:tracePt t="34996" x="3636963" y="3014663"/>
          <p14:tracePt t="35004" x="3671888" y="3021013"/>
          <p14:tracePt t="35012" x="3719513" y="3032125"/>
          <p14:tracePt t="35020" x="3760788" y="3049588"/>
          <p14:tracePt t="35027" x="3806825" y="3062288"/>
          <p14:tracePt t="35035" x="3854450" y="3067050"/>
          <p14:tracePt t="35044" x="3895725" y="3073400"/>
          <p14:tracePt t="35051" x="3943350" y="3090863"/>
          <p14:tracePt t="35059" x="3978275" y="3090863"/>
          <p14:tracePt t="35066" x="4013200" y="3103563"/>
          <p14:tracePt t="35074" x="4054475" y="3103563"/>
          <p14:tracePt t="35083" x="4083050" y="3108325"/>
          <p14:tracePt t="35090" x="4119563" y="3114675"/>
          <p14:tracePt t="35097" x="4148138" y="3114675"/>
          <p14:tracePt t="35105" x="4178300" y="3114675"/>
          <p14:tracePt t="35113" x="4200525" y="3114675"/>
          <p14:tracePt t="35121" x="4217988" y="3121025"/>
          <p14:tracePt t="35128" x="4237038" y="3121025"/>
          <p14:tracePt t="35136" x="4254500" y="3121025"/>
          <p14:tracePt t="35144" x="4259263" y="3121025"/>
          <p14:tracePt t="35470" x="4265613" y="3121025"/>
          <p14:tracePt t="35486" x="4265613" y="3114675"/>
          <p14:tracePt t="35493" x="4271963" y="3108325"/>
          <p14:tracePt t="35501" x="4271963" y="3103563"/>
          <p14:tracePt t="35509" x="4271963" y="3097213"/>
          <p14:tracePt t="35517" x="4276725" y="3084513"/>
          <p14:tracePt t="35525" x="4276725" y="3079750"/>
          <p14:tracePt t="35540" x="4283075" y="3073400"/>
          <p14:tracePt t="35548" x="4283075" y="3067050"/>
          <p14:tracePt t="35556" x="4289425" y="3062288"/>
          <p14:tracePt t="35571" x="4289425" y="3055938"/>
          <p14:tracePt t="35587" x="4289425" y="3049588"/>
          <p14:tracePt t="35618" x="4289425" y="3044825"/>
          <p14:tracePt t="35642" x="4289425" y="3038475"/>
          <p14:tracePt t="35665" x="4289425" y="3032125"/>
          <p14:tracePt t="35875" x="4289425" y="3021013"/>
          <p14:tracePt t="35881" x="4289425" y="3014663"/>
          <p14:tracePt t="35889" x="4289425" y="2997200"/>
          <p14:tracePt t="35897" x="4289425" y="2986088"/>
          <p14:tracePt t="35905" x="4289425" y="2973388"/>
          <p14:tracePt t="35913" x="4289425" y="2962275"/>
          <p14:tracePt t="35920" x="4289425" y="2949575"/>
          <p14:tracePt t="35928" x="4289425" y="2925763"/>
          <p14:tracePt t="35936" x="4289425" y="2908300"/>
          <p14:tracePt t="35944" x="4289425" y="2890838"/>
          <p14:tracePt t="35951" x="4283075" y="2873375"/>
          <p14:tracePt t="35959" x="4283075" y="2862263"/>
          <p14:tracePt t="35967" x="4283075" y="2849563"/>
          <p14:tracePt t="35975" x="4283075" y="2838450"/>
          <p14:tracePt t="35982" x="4283075" y="2832100"/>
          <p14:tracePt t="35990" x="4283075" y="2820988"/>
          <p14:tracePt t="36006" x="4283075" y="2814638"/>
          <p14:tracePt t="36021" x="4283075" y="2808288"/>
          <p14:tracePt t="36100" x="4276725" y="2808288"/>
          <p14:tracePt t="36107" x="4271963" y="2803525"/>
          <p14:tracePt t="36114" x="4265613" y="2803525"/>
          <p14:tracePt t="36122" x="4254500" y="2803525"/>
          <p14:tracePt t="36130" x="4241800" y="2803525"/>
          <p14:tracePt t="36138" x="4237038" y="2803525"/>
          <p14:tracePt t="36146" x="4217988" y="2803525"/>
          <p14:tracePt t="36156" x="4189413" y="2803525"/>
          <p14:tracePt t="36162" x="4159250" y="2803525"/>
          <p14:tracePt t="36169" x="4113213" y="2803525"/>
          <p14:tracePt t="36177" x="4071938" y="2803525"/>
          <p14:tracePt t="36184" x="4019550" y="2803525"/>
          <p14:tracePt t="36192" x="3983038" y="2803525"/>
          <p14:tracePt t="36200" x="3960813" y="2803525"/>
          <p14:tracePt t="36208" x="3948113" y="2803525"/>
          <p14:tracePt t="36215" x="3943350" y="2803525"/>
          <p14:tracePt t="36239" x="3943350" y="2808288"/>
          <p14:tracePt t="36247" x="3943350" y="2814638"/>
          <p14:tracePt t="36254" x="3943350" y="2827338"/>
          <p14:tracePt t="36262" x="3943350" y="2849563"/>
          <p14:tracePt t="36271" x="3943350" y="2886075"/>
          <p14:tracePt t="36278" x="3943350" y="2925763"/>
          <p14:tracePt t="36285" x="3943350" y="2973388"/>
          <p14:tracePt t="36293" x="3943350" y="3032125"/>
          <p14:tracePt t="36301" x="3943350" y="3090863"/>
          <p14:tracePt t="36309" x="3960813" y="3143250"/>
          <p14:tracePt t="36316" x="3965575" y="3184525"/>
          <p14:tracePt t="36324" x="3983038" y="3221038"/>
          <p14:tracePt t="36332" x="3995738" y="3243263"/>
          <p14:tracePt t="36340" x="4006850" y="3260725"/>
          <p14:tracePt t="36347" x="4019550" y="3273425"/>
          <p14:tracePt t="36356" x="4030663" y="3279775"/>
          <p14:tracePt t="36363" x="4037013" y="3279775"/>
          <p14:tracePt t="36371" x="4048125" y="3279775"/>
          <p14:tracePt t="36379" x="4054475" y="3279775"/>
          <p14:tracePt t="36394" x="4071938" y="3279775"/>
          <p14:tracePt t="36402" x="4078288" y="3279775"/>
          <p14:tracePt t="36417" x="4083050" y="3279775"/>
          <p14:tracePt t="36425" x="4095750" y="3279775"/>
          <p14:tracePt t="36433" x="4100513" y="3279775"/>
          <p14:tracePt t="36441" x="4113213" y="3273425"/>
          <p14:tracePt t="36448" x="4130675" y="3267075"/>
          <p14:tracePt t="36456" x="4141788" y="3255963"/>
          <p14:tracePt t="36464" x="4148138" y="3255963"/>
          <p14:tracePt t="36472" x="4154488" y="3243263"/>
          <p14:tracePt t="36479" x="4165600" y="3225800"/>
          <p14:tracePt t="36487" x="4178300" y="3214688"/>
          <p14:tracePt t="36495" x="4189413" y="3201988"/>
          <p14:tracePt t="36503" x="4195763" y="3184525"/>
          <p14:tracePt t="36511" x="4206875" y="3167063"/>
          <p14:tracePt t="36518" x="4206875" y="3143250"/>
          <p14:tracePt t="36526" x="4217988" y="3121025"/>
          <p14:tracePt t="36534" x="4237038" y="3079750"/>
          <p14:tracePt t="36541" x="4248150" y="3044825"/>
          <p14:tracePt t="36549" x="4254500" y="3003550"/>
          <p14:tracePt t="36557" x="4271963" y="2962275"/>
          <p14:tracePt t="36565" x="4283075" y="2925763"/>
          <p14:tracePt t="36574" x="4289425" y="2886075"/>
          <p14:tracePt t="36581" x="4295775" y="2855913"/>
          <p14:tracePt t="36588" x="4313238" y="2814638"/>
          <p14:tracePt t="36596" x="4324350" y="2779713"/>
          <p14:tracePt t="36604" x="4330700" y="2755900"/>
          <p14:tracePt t="36611" x="4335463" y="2732088"/>
          <p14:tracePt t="36619" x="4335463" y="2720975"/>
          <p14:tracePt t="36627" x="4341813" y="2703513"/>
          <p14:tracePt t="36635" x="4348163" y="2690813"/>
          <p14:tracePt t="36642" x="4348163" y="2679700"/>
          <p14:tracePt t="36650" x="4348163" y="2673350"/>
          <p14:tracePt t="36658" x="4348163" y="2668588"/>
          <p14:tracePt t="36666" x="4348163" y="2662238"/>
          <p14:tracePt t="36697" x="4348163" y="2655888"/>
          <p14:tracePt t="36712" x="4348163" y="2651125"/>
          <p14:tracePt t="36728" x="4348163" y="2644775"/>
          <p14:tracePt t="36743" x="4348163" y="2638425"/>
          <p14:tracePt t="36768" x="4341813" y="2638425"/>
          <p14:tracePt t="36775" x="4341813" y="2632075"/>
          <p14:tracePt t="36782" x="4335463" y="2632075"/>
          <p14:tracePt t="36798" x="4335463" y="2620963"/>
          <p14:tracePt t="36813" x="4330700" y="2620963"/>
          <p14:tracePt t="36821" x="4324350" y="2620963"/>
          <p14:tracePt t="36829" x="4318000" y="2620963"/>
          <p14:tracePt t="36837" x="4313238" y="2620963"/>
          <p14:tracePt t="36845" x="4300538" y="2620963"/>
          <p14:tracePt t="36852" x="4276725" y="2627313"/>
          <p14:tracePt t="36860" x="4265613" y="2638425"/>
          <p14:tracePt t="36868" x="4241800" y="2644775"/>
          <p14:tracePt t="36875" x="4217988" y="2655888"/>
          <p14:tracePt t="36883" x="4200525" y="2662238"/>
          <p14:tracePt t="36891" x="4183063" y="2673350"/>
          <p14:tracePt t="36899" x="4171950" y="2686050"/>
          <p14:tracePt t="36906" x="4154488" y="2703513"/>
          <p14:tracePt t="36914" x="4137025" y="2714625"/>
          <p14:tracePt t="36922" x="4124325" y="2727325"/>
          <p14:tracePt t="36930" x="4106863" y="2744788"/>
          <p14:tracePt t="36938" x="4095750" y="2755900"/>
          <p14:tracePt t="36945" x="4095750" y="2762250"/>
          <p14:tracePt t="36953" x="4089400" y="2773363"/>
          <p14:tracePt t="36974" x="4078288" y="2786063"/>
          <p14:tracePt t="36976" x="4078288" y="2790825"/>
          <p14:tracePt t="36984" x="4078288" y="2797175"/>
          <p14:tracePt t="37023" x="4078288" y="2803525"/>
          <p14:tracePt t="37031" x="4078288" y="2808288"/>
          <p14:tracePt t="37046" x="4078288" y="2814638"/>
          <p14:tracePt t="37054" x="4078288" y="2827338"/>
          <p14:tracePt t="37069" x="4089400" y="2838450"/>
          <p14:tracePt t="37085" x="4095750" y="2844800"/>
          <p14:tracePt t="37093" x="4100513" y="2844800"/>
          <p14:tracePt t="37100" x="4106863" y="2844800"/>
          <p14:tracePt t="37108" x="4113213" y="2855913"/>
          <p14:tracePt t="37333" x="4113213" y="2873375"/>
          <p14:tracePt t="37380" x="4113213" y="2890838"/>
          <p14:tracePt t="37388" x="4113213" y="2897188"/>
          <p14:tracePt t="37395" x="4100513" y="2914650"/>
          <p14:tracePt t="37403" x="4100513" y="2932113"/>
          <p14:tracePt t="37411" x="4089400" y="2962275"/>
          <p14:tracePt t="37419" x="4089400" y="2979738"/>
          <p14:tracePt t="37427" x="4078288" y="2997200"/>
          <p14:tracePt t="37434" x="4071938" y="3025775"/>
          <p14:tracePt t="37442" x="4065588" y="3038475"/>
          <p14:tracePt t="37450" x="4065588" y="3055938"/>
          <p14:tracePt t="37458" x="4060825" y="3073400"/>
          <p14:tracePt t="37465" x="4060825" y="3079750"/>
          <p14:tracePt t="37481" x="4054475" y="3079750"/>
          <p14:tracePt t="37559" x="4060825" y="3079750"/>
          <p14:tracePt t="37566" x="4078288" y="3084513"/>
          <p14:tracePt t="37574" x="4100513" y="3084513"/>
          <p14:tracePt t="37582" x="4130675" y="3090863"/>
          <p14:tracePt t="37591" x="4178300" y="3090863"/>
          <p14:tracePt t="37597" x="4237038" y="3090863"/>
          <p14:tracePt t="37605" x="4295775" y="3090863"/>
          <p14:tracePt t="37613" x="4365625" y="3084513"/>
          <p14:tracePt t="37621" x="4435475" y="3067050"/>
          <p14:tracePt t="37628" x="4500563" y="3062288"/>
          <p14:tracePt t="37636" x="4559300" y="3044825"/>
          <p14:tracePt t="37644" x="4594225" y="3032125"/>
          <p14:tracePt t="37653" x="4618038" y="3014663"/>
          <p14:tracePt t="37659" x="4635500" y="3008313"/>
          <p14:tracePt t="37667" x="4641850" y="2997200"/>
          <p14:tracePt t="37675" x="4648200" y="2990850"/>
          <p14:tracePt t="37683" x="4648200" y="2986088"/>
          <p14:tracePt t="37691" x="4648200" y="2979738"/>
          <p14:tracePt t="37698" x="4652963" y="2979738"/>
          <p14:tracePt t="37706" x="4652963" y="2967038"/>
          <p14:tracePt t="37722" x="4652963" y="2949575"/>
          <p14:tracePt t="37730" x="4641850" y="2944813"/>
          <p14:tracePt t="37738" x="4630738" y="2932113"/>
          <p14:tracePt t="37745" x="4618038" y="2914650"/>
          <p14:tracePt t="37753" x="4583113" y="2890838"/>
          <p14:tracePt t="37760" x="4535488" y="2873375"/>
          <p14:tracePt t="37768" x="4483100" y="2849563"/>
          <p14:tracePt t="37776" x="4413250" y="2827338"/>
          <p14:tracePt t="37784" x="4341813" y="2808288"/>
          <p14:tracePt t="37792" x="4271963" y="2797175"/>
          <p14:tracePt t="37799" x="4195763" y="2779713"/>
          <p14:tracePt t="37807" x="4106863" y="2768600"/>
          <p14:tracePt t="37816" x="4037013" y="2755900"/>
          <p14:tracePt t="37823" x="3978275" y="2744788"/>
          <p14:tracePt t="37830" x="3937000" y="2738438"/>
          <p14:tracePt t="37838" x="3906838" y="2738438"/>
          <p14:tracePt t="37846" x="3895725" y="2738438"/>
          <p14:tracePt t="37917" x="3889375" y="2738438"/>
          <p14:tracePt t="37923" x="3883025" y="2749550"/>
          <p14:tracePt t="37931" x="3883025" y="2762250"/>
          <p14:tracePt t="37939" x="3871913" y="2773363"/>
          <p14:tracePt t="37947" x="3871913" y="2786063"/>
          <p14:tracePt t="37956" x="3865563" y="2797175"/>
          <p14:tracePt t="37962" x="3865563" y="2814638"/>
          <p14:tracePt t="37970" x="3865563" y="2832100"/>
          <p14:tracePt t="37978" x="3865563" y="2838450"/>
          <p14:tracePt t="37986" x="3865563" y="2855913"/>
          <p14:tracePt t="37993" x="3865563" y="2867025"/>
          <p14:tracePt t="38001" x="3871913" y="2879725"/>
          <p14:tracePt t="38010" x="3878263" y="2890838"/>
          <p14:tracePt t="38017" x="3883025" y="2908300"/>
          <p14:tracePt t="38024" x="3883025" y="2921000"/>
          <p14:tracePt t="38032" x="3889375" y="2925763"/>
          <p14:tracePt t="38041" x="3902075" y="2944813"/>
          <p14:tracePt t="38048" x="3913188" y="2955925"/>
          <p14:tracePt t="38055" x="3930650" y="2967038"/>
          <p14:tracePt t="38063" x="3943350" y="2967038"/>
          <p14:tracePt t="38072" x="3978275" y="2979738"/>
          <p14:tracePt t="38079" x="4006850" y="2986088"/>
          <p14:tracePt t="38087" x="4048125" y="2990850"/>
          <p14:tracePt t="38095" x="4100513" y="2990850"/>
          <p14:tracePt t="38102" x="4159250" y="2990850"/>
          <p14:tracePt t="38110" x="4224338" y="2990850"/>
          <p14:tracePt t="38117" x="4306888" y="2979738"/>
          <p14:tracePt t="38126" x="4383088" y="2973388"/>
          <p14:tracePt t="38133" x="4465638" y="2949575"/>
          <p14:tracePt t="38141" x="4535488" y="2921000"/>
          <p14:tracePt t="38149" x="4589463" y="2897188"/>
          <p14:tracePt t="38156" x="4624388" y="2873375"/>
          <p14:tracePt t="38164" x="4635500" y="2849563"/>
          <p14:tracePt t="38172" x="4641850" y="2844800"/>
          <p14:tracePt t="38180" x="4648200" y="2838450"/>
          <p14:tracePt t="38187" x="4648200" y="2820988"/>
          <p14:tracePt t="38195" x="4648200" y="2814638"/>
          <p14:tracePt t="38203" x="4648200" y="2797175"/>
          <p14:tracePt t="38211" x="4648200" y="2779713"/>
          <p14:tracePt t="38219" x="4648200" y="2768600"/>
          <p14:tracePt t="38226" x="4641850" y="2755900"/>
          <p14:tracePt t="38234" x="4630738" y="2744788"/>
          <p14:tracePt t="38242" x="4606925" y="2727325"/>
          <p14:tracePt t="38249" x="4559300" y="2709863"/>
          <p14:tracePt t="38257" x="4530725" y="2697163"/>
          <p14:tracePt t="38265" x="4476750" y="2690813"/>
          <p14:tracePt t="38273" x="4430713" y="2690813"/>
          <p14:tracePt t="38281" x="4389438" y="2690813"/>
          <p14:tracePt t="38288" x="4359275" y="2690813"/>
          <p14:tracePt t="38296" x="4330700" y="2690813"/>
          <p14:tracePt t="38304" x="4313238" y="2690813"/>
          <p14:tracePt t="38312" x="4295775" y="2697163"/>
          <p14:tracePt t="38320" x="4289425" y="2697163"/>
          <p14:tracePt t="38327" x="4276725" y="2703513"/>
          <p14:tracePt t="38343" x="4271963" y="2714625"/>
          <p14:tracePt t="38350" x="4265613" y="2720975"/>
          <p14:tracePt t="38366" x="4259263" y="2732088"/>
          <p14:tracePt t="38374" x="4254500" y="2744788"/>
          <p14:tracePt t="38382" x="4254500" y="2749550"/>
          <p14:tracePt t="38389" x="4248150" y="2768600"/>
          <p14:tracePt t="38397" x="4248150" y="2779713"/>
          <p14:tracePt t="38405" x="4248150" y="2786063"/>
          <p14:tracePt t="38413" x="4248150" y="2803525"/>
          <p14:tracePt t="38420" x="4248150" y="2827338"/>
          <p14:tracePt t="38428" x="4248150" y="2832100"/>
          <p14:tracePt t="38436" x="4248150" y="2849563"/>
          <p14:tracePt t="38445" x="4248150" y="2855913"/>
          <p14:tracePt t="38451" x="4248150" y="2867025"/>
          <p14:tracePt t="38459" x="4254500" y="2873375"/>
          <p14:tracePt t="38467" x="4254500" y="2879725"/>
          <p14:tracePt t="38490" x="4254500" y="2886075"/>
          <p14:tracePt t="38507" x="4259263" y="2886075"/>
          <p14:tracePt t="38568" x="4265613" y="2886075"/>
          <p14:tracePt t="38692" x="4259263" y="2886075"/>
          <p14:tracePt t="38886" x="4265613" y="2886075"/>
          <p14:tracePt t="38902" x="4283075" y="2886075"/>
          <p14:tracePt t="38909" x="4313238" y="2886075"/>
          <p14:tracePt t="38917" x="4354513" y="2886075"/>
          <p14:tracePt t="38925" x="4413250" y="2886075"/>
          <p14:tracePt t="38933" x="4489450" y="2897188"/>
          <p14:tracePt t="38941" x="4576763" y="2897188"/>
          <p14:tracePt t="38956" x="4752975" y="2897188"/>
          <p14:tracePt t="38964" x="4841875" y="2903538"/>
          <p14:tracePt t="38971" x="4918075" y="2903538"/>
          <p14:tracePt t="38979" x="4987925" y="2903538"/>
          <p14:tracePt t="38987" x="5041900" y="2908300"/>
          <p14:tracePt t="38995" x="5076825" y="2908300"/>
          <p14:tracePt t="39003" x="5111750" y="2908300"/>
          <p14:tracePt t="39010" x="5118100" y="2908300"/>
          <p14:tracePt t="39018" x="5129213" y="2908300"/>
          <p14:tracePt t="39111" x="5129213" y="2914650"/>
          <p14:tracePt t="39174" x="5135563" y="2925763"/>
          <p14:tracePt t="39181" x="5135563" y="2932113"/>
          <p14:tracePt t="39189" x="5153025" y="2944813"/>
          <p14:tracePt t="39197" x="5164138" y="2955925"/>
          <p14:tracePt t="39204" x="5181600" y="2967038"/>
          <p14:tracePt t="39212" x="5205413" y="2979738"/>
          <p14:tracePt t="39220" x="5235575" y="2990850"/>
          <p14:tracePt t="39228" x="5264150" y="3003550"/>
          <p14:tracePt t="39236" x="5294313" y="3025775"/>
          <p14:tracePt t="39243" x="5335588" y="3032125"/>
          <p14:tracePt t="39251" x="5387975" y="3055938"/>
          <p14:tracePt t="39259" x="5457825" y="3079750"/>
          <p14:tracePt t="39266" x="5522913" y="3103563"/>
          <p14:tracePt t="39275" x="5605463" y="3125788"/>
          <p14:tracePt t="39282" x="5681663" y="3155950"/>
          <p14:tracePt t="39290" x="5775325" y="3179763"/>
          <p14:tracePt t="39298" x="5864225" y="3208338"/>
          <p14:tracePt t="39305" x="5951538" y="3221038"/>
          <p14:tracePt t="39313" x="6040438" y="3238500"/>
          <p14:tracePt t="39321" x="6140450" y="3260725"/>
          <p14:tracePt t="39329" x="6210300" y="3279775"/>
          <p14:tracePt t="39336" x="6269038" y="3284538"/>
          <p14:tracePt t="39344" x="6321425" y="3290888"/>
          <p14:tracePt t="39352" x="6362700" y="3302000"/>
          <p14:tracePt t="39360" x="6392863" y="3308350"/>
          <p14:tracePt t="39368" x="6427788" y="3314700"/>
          <p14:tracePt t="39375" x="6440488" y="3321050"/>
          <p14:tracePt t="39383" x="6451600" y="3321050"/>
          <p14:tracePt t="39391" x="6462713" y="3321050"/>
          <p14:tracePt t="39515" x="6457950" y="3308350"/>
          <p14:tracePt t="39523" x="6457950" y="3302000"/>
          <p14:tracePt t="39531" x="6440488" y="3290888"/>
          <p14:tracePt t="39538" x="6434138" y="3273425"/>
          <p14:tracePt t="39546" x="6416675" y="3249613"/>
          <p14:tracePt t="39554" x="6410325" y="3232150"/>
          <p14:tracePt t="39562" x="6392863" y="3208338"/>
          <p14:tracePt t="39569" x="6381750" y="3184525"/>
          <p14:tracePt t="39577" x="6369050" y="3167063"/>
          <p14:tracePt t="39586" x="6357938" y="3149600"/>
          <p14:tracePt t="39593" x="6351588" y="3149600"/>
          <p14:tracePt t="39600" x="6345238" y="3138488"/>
          <p14:tracePt t="39608" x="6345238" y="3132138"/>
          <p14:tracePt t="39616" x="6340475" y="3132138"/>
          <p14:tracePt t="39826" x="6334125" y="3132138"/>
          <p14:tracePt t="39833" x="6327775" y="3138488"/>
          <p14:tracePt t="39895" x="6327775" y="3143250"/>
          <p14:tracePt t="40059" x="6321425" y="3143250"/>
          <p14:tracePt t="40106" x="6316663" y="3149600"/>
          <p14:tracePt t="40198" x="6316663" y="3155950"/>
          <p14:tracePt t="40206" x="6310313" y="3155950"/>
          <p14:tracePt t="40214" x="6303963" y="3155950"/>
          <p14:tracePt t="40222" x="6299200" y="3155950"/>
          <p14:tracePt t="40237" x="6292850" y="3155950"/>
          <p14:tracePt t="40449" x="6286500" y="3155950"/>
          <p14:tracePt t="40454" x="6275388" y="3162300"/>
          <p14:tracePt t="40462" x="6269038" y="3167063"/>
          <p14:tracePt t="40470" x="6251575" y="3173413"/>
          <p14:tracePt t="40478" x="6227763" y="3179763"/>
          <p14:tracePt t="40486" x="6210300" y="3184525"/>
          <p14:tracePt t="40493" x="6186488" y="3184525"/>
          <p14:tracePt t="40501" x="6175375" y="3184525"/>
          <p14:tracePt t="40509" x="6157913" y="3190875"/>
          <p14:tracePt t="40517" x="6145213" y="3190875"/>
          <p14:tracePt t="40525" x="6140450" y="3190875"/>
          <p14:tracePt t="40532" x="6134100" y="3190875"/>
          <p14:tracePt t="40541" x="6127750" y="3190875"/>
          <p14:tracePt t="40557" x="6122988" y="3190875"/>
          <p14:tracePt t="40572" x="6116638" y="3190875"/>
          <p14:tracePt t="40586" x="6110288" y="3190875"/>
          <p14:tracePt t="40610" x="6105525" y="3190875"/>
          <p14:tracePt t="40625" x="6099175" y="3190875"/>
          <p14:tracePt t="40804" x="6086475" y="3190875"/>
          <p14:tracePt t="40812" x="6081713" y="3197225"/>
          <p14:tracePt t="40828" x="6075363" y="3201988"/>
          <p14:tracePt t="40835" x="6064250" y="3201988"/>
          <p14:tracePt t="40843" x="6057900" y="3208338"/>
          <p14:tracePt t="40850" x="6051550" y="3208338"/>
          <p14:tracePt t="40858" x="6046788" y="3208338"/>
          <p14:tracePt t="40866" x="6040438" y="3214688"/>
          <p14:tracePt t="40889" x="6040438" y="3221038"/>
          <p14:tracePt t="40897" x="6034088" y="3221038"/>
          <p14:tracePt t="40920" x="6022975" y="3221038"/>
          <p14:tracePt t="40928" x="6016625" y="3221038"/>
          <p14:tracePt t="40938" x="6005513" y="3225800"/>
          <p14:tracePt t="40944" x="5999163" y="3225800"/>
          <p14:tracePt t="40951" x="5988050" y="3225800"/>
          <p14:tracePt t="40959" x="5969000" y="3225800"/>
          <p14:tracePt t="40967" x="5964238" y="3225800"/>
          <p14:tracePt t="40975" x="5946775" y="3225800"/>
          <p14:tracePt t="40982" x="5929313" y="3232150"/>
          <p14:tracePt t="40990" x="5910263" y="3232150"/>
          <p14:tracePt t="40998" x="5892800" y="3232150"/>
          <p14:tracePt t="41006" x="5864225" y="3238500"/>
          <p14:tracePt t="41013" x="5840413" y="3238500"/>
          <p14:tracePt t="41021" x="5810250" y="3238500"/>
          <p14:tracePt t="41029" x="5757863" y="3243263"/>
          <p14:tracePt t="41037" x="5711825" y="3249613"/>
          <p14:tracePt t="41044" x="5640388" y="3249613"/>
          <p14:tracePt t="41052" x="5564188" y="3249613"/>
          <p14:tracePt t="41060" x="5476875" y="3249613"/>
          <p14:tracePt t="41068" x="5399088" y="3249613"/>
          <p14:tracePt t="41076" x="5299075" y="3249613"/>
          <p14:tracePt t="41083" x="5240338" y="3249613"/>
          <p14:tracePt t="41091" x="5164138" y="3249613"/>
          <p14:tracePt t="41099" x="5111750" y="3243263"/>
          <p14:tracePt t="41107" x="5064125" y="3243263"/>
          <p14:tracePt t="41114" x="5029200" y="3238500"/>
          <p14:tracePt t="41122" x="5018088" y="3238500"/>
          <p14:tracePt t="41130" x="5005388" y="3238500"/>
          <p14:tracePt t="41138" x="5000625" y="3238500"/>
          <p14:tracePt t="41145" x="5000625" y="3232150"/>
          <p14:tracePt t="41278" x="5000625" y="3225800"/>
          <p14:tracePt t="41285" x="5000625" y="3221038"/>
          <p14:tracePt t="41301" x="5005388" y="3221038"/>
          <p14:tracePt t="41316" x="5018088" y="3221038"/>
          <p14:tracePt t="41324" x="5035550" y="3221038"/>
          <p14:tracePt t="41332" x="5041900" y="3214688"/>
          <p14:tracePt t="41339" x="5059363" y="3208338"/>
          <p14:tracePt t="41347" x="5076825" y="3208338"/>
          <p14:tracePt t="41356" x="5083175" y="3201988"/>
          <p14:tracePt t="41363" x="5094288" y="3201988"/>
          <p14:tracePt t="41371" x="5105400" y="3201988"/>
          <p14:tracePt t="41379" x="5118100" y="3201988"/>
          <p14:tracePt t="41386" x="5129213" y="3197225"/>
          <p14:tracePt t="41394" x="5146675" y="3190875"/>
          <p14:tracePt t="41402" x="5153025" y="3190875"/>
          <p14:tracePt t="41409" x="5164138" y="3184525"/>
          <p14:tracePt t="41417" x="5170488" y="3184525"/>
          <p14:tracePt t="41425" x="5176838" y="3184525"/>
          <p14:tracePt t="41448" x="5181600" y="3184525"/>
          <p14:tracePt t="41456" x="5187950" y="3184525"/>
          <p14:tracePt t="41465" x="5200650" y="3184525"/>
          <p14:tracePt t="41471" x="5218113" y="3184525"/>
          <p14:tracePt t="41480" x="5222875" y="3184525"/>
          <p14:tracePt t="41487" x="5235575" y="3184525"/>
          <p14:tracePt t="41495" x="5246688" y="3179763"/>
          <p14:tracePt t="41502" x="5253038" y="3179763"/>
          <p14:tracePt t="41511" x="5259388" y="3179763"/>
          <p14:tracePt t="41518" x="5264150" y="3179763"/>
          <p14:tracePt t="41588" x="5264150" y="3173413"/>
          <p14:tracePt t="41627" x="5264150" y="3167063"/>
          <p14:tracePt t="41634" x="5259388" y="3167063"/>
          <p14:tracePt t="41642" x="5246688" y="3155950"/>
          <p14:tracePt t="41651" x="5222875" y="3138488"/>
          <p14:tracePt t="41658" x="5194300" y="3121025"/>
          <p14:tracePt t="41666" x="5146675" y="3108325"/>
          <p14:tracePt t="41673" x="5100638" y="3097213"/>
          <p14:tracePt t="41681" x="5046663" y="3084513"/>
          <p14:tracePt t="41689" x="5018088" y="3079750"/>
          <p14:tracePt t="41696" x="4965700" y="3067050"/>
          <p14:tracePt t="41704" x="4924425" y="3062288"/>
          <p14:tracePt t="41713" x="4894263" y="3062288"/>
          <p14:tracePt t="41720" x="4852988" y="3049588"/>
          <p14:tracePt t="41728" x="4829175" y="3044825"/>
          <p14:tracePt t="41735" x="4806950" y="3044825"/>
          <p14:tracePt t="41743" x="4776788" y="3038475"/>
          <p14:tracePt t="41751" x="4752975" y="3038475"/>
          <p14:tracePt t="41760" x="4724400" y="3032125"/>
          <p14:tracePt t="41766" x="4694238" y="3032125"/>
          <p14:tracePt t="41775" x="4670425" y="3032125"/>
          <p14:tracePt t="41782" x="4648200" y="3032125"/>
          <p14:tracePt t="41790" x="4635500" y="3025775"/>
          <p14:tracePt t="41798" x="4618038" y="3025775"/>
          <p14:tracePt t="41805" x="4600575" y="3025775"/>
          <p14:tracePt t="41821" x="4589463" y="3025775"/>
          <p14:tracePt t="41984" x="4583113" y="3025775"/>
          <p14:tracePt t="41992" x="4565650" y="3025775"/>
          <p14:tracePt t="41999" x="4530725" y="3025775"/>
          <p14:tracePt t="42007" x="4465638" y="3021013"/>
          <p14:tracePt t="42015" x="4400550" y="3008313"/>
          <p14:tracePt t="42023" x="4318000" y="2997200"/>
          <p14:tracePt t="42030" x="4230688" y="2979738"/>
          <p14:tracePt t="42038" x="4148138" y="2967038"/>
          <p14:tracePt t="42046" x="4078288" y="2944813"/>
          <p14:tracePt t="42054" x="4019550" y="2932113"/>
          <p14:tracePt t="42061" x="3978275" y="2921000"/>
          <p14:tracePt t="42069" x="3954463" y="2914650"/>
          <p14:tracePt t="42077" x="3937000" y="2908300"/>
          <p14:tracePt t="42092" x="3930650" y="2908300"/>
          <p14:tracePt t="42240" x="3930650" y="2914650"/>
          <p14:tracePt t="42248" x="3948113" y="2914650"/>
          <p14:tracePt t="42255" x="3960813" y="2925763"/>
          <p14:tracePt t="42263" x="3978275" y="2938463"/>
          <p14:tracePt t="42271" x="4013200" y="2949575"/>
          <p14:tracePt t="42279" x="4071938" y="2962275"/>
          <p14:tracePt t="42287" x="4137025" y="2967038"/>
          <p14:tracePt t="42295" x="4217988" y="2967038"/>
          <p14:tracePt t="42302" x="4318000" y="2973388"/>
          <p14:tracePt t="42310" x="4435475" y="2973388"/>
          <p14:tracePt t="42317" x="4576763" y="2973388"/>
          <p14:tracePt t="42326" x="4718050" y="2973388"/>
          <p14:tracePt t="42333" x="4829175" y="2973388"/>
          <p14:tracePt t="42341" x="4935538" y="2973388"/>
          <p14:tracePt t="42349" x="5005388" y="2967038"/>
          <p14:tracePt t="42356" x="5070475" y="2955925"/>
          <p14:tracePt t="42365" x="5094288" y="2955925"/>
          <p14:tracePt t="42372" x="5105400" y="2955925"/>
          <p14:tracePt t="42513" x="5118100" y="2962275"/>
          <p14:tracePt t="42519" x="5141913" y="2973388"/>
          <p14:tracePt t="42527" x="5194300" y="2997200"/>
          <p14:tracePt t="42535" x="5270500" y="3025775"/>
          <p14:tracePt t="42543" x="5346700" y="3055938"/>
          <p14:tracePt t="42550" x="5446713" y="3079750"/>
          <p14:tracePt t="42558" x="5575300" y="3103563"/>
          <p14:tracePt t="42566" x="5705475" y="3125788"/>
          <p14:tracePt t="42574" x="5840413" y="3143250"/>
          <p14:tracePt t="42582" x="5988050" y="3162300"/>
          <p14:tracePt t="42589" x="6127750" y="3162300"/>
          <p14:tracePt t="42597" x="6275388" y="3173413"/>
          <p14:tracePt t="42605" x="6434138" y="3173413"/>
          <p14:tracePt t="42612" x="6575425" y="3173413"/>
          <p14:tracePt t="42620" x="6738938" y="3173413"/>
          <p14:tracePt t="42628" x="6880225" y="3173413"/>
          <p14:tracePt t="42636" x="6986588" y="3167063"/>
          <p14:tracePt t="42644" x="7086600" y="3155950"/>
          <p14:tracePt t="42651" x="7173913" y="3143250"/>
          <p14:tracePt t="42659" x="7232650" y="3138488"/>
          <p14:tracePt t="42667" x="7285038" y="3132138"/>
          <p14:tracePt t="42675" x="7304088" y="3125788"/>
          <p14:tracePt t="42682" x="7321550" y="3125788"/>
          <p14:tracePt t="42690" x="7326313" y="3125788"/>
          <p14:tracePt t="42799" x="7321550" y="3125788"/>
          <p14:tracePt t="42807" x="7304088" y="3125788"/>
          <p14:tracePt t="42814" x="7267575" y="3125788"/>
          <p14:tracePt t="42822" x="7215188" y="3125788"/>
          <p14:tracePt t="42830" x="7156450" y="3125788"/>
          <p14:tracePt t="42838" x="7097713" y="3125788"/>
          <p14:tracePt t="42845" x="7027863" y="3125788"/>
          <p14:tracePt t="42853" x="6962775" y="3125788"/>
          <p14:tracePt t="42861" x="6910388" y="3132138"/>
          <p14:tracePt t="42869" x="6869113" y="3132138"/>
          <p14:tracePt t="42876" x="6856413" y="3138488"/>
          <p14:tracePt t="42884" x="6845300" y="3138488"/>
          <p14:tracePt t="43004" x="6851650" y="3138488"/>
          <p14:tracePt t="43008" x="6862763" y="3138488"/>
          <p14:tracePt t="43016" x="6869113" y="3138488"/>
          <p14:tracePt t="43024" x="6886575" y="3138488"/>
          <p14:tracePt t="43032" x="6904038" y="3138488"/>
          <p14:tracePt t="43039" x="6910388" y="3138488"/>
          <p14:tracePt t="43047" x="6932613" y="3143250"/>
          <p14:tracePt t="43055" x="6951663" y="3143250"/>
          <p14:tracePt t="43063" x="6962775" y="3143250"/>
          <p14:tracePt t="43071" x="6980238" y="3143250"/>
          <p14:tracePt t="43078" x="6986588" y="3143250"/>
          <p14:tracePt t="43188" x="6980238" y="3149600"/>
          <p14:tracePt t="43204" x="6973888" y="3162300"/>
          <p14:tracePt t="43210" x="6969125" y="3162300"/>
          <p14:tracePt t="43218" x="6962775" y="3173413"/>
          <p14:tracePt t="43226" x="6956425" y="3179763"/>
          <p14:tracePt t="43233" x="6951663" y="3179763"/>
          <p14:tracePt t="43241" x="6945313" y="3190875"/>
          <p14:tracePt t="43249" x="6945313" y="3197225"/>
          <p14:tracePt t="43398" x="6945313" y="3201988"/>
          <p14:tracePt t="43404" x="6945313" y="3208338"/>
          <p14:tracePt t="43420" x="6951663" y="3208338"/>
          <p14:tracePt t="43427" x="6951663" y="3214688"/>
          <p14:tracePt t="43435" x="6951663" y="3221038"/>
          <p14:tracePt t="43537" x="6951663" y="3225800"/>
          <p14:tracePt t="43785" x="6962775" y="3214688"/>
          <p14:tracePt t="43792" x="6969125" y="3201988"/>
          <p14:tracePt t="43800" x="6980238" y="3190875"/>
          <p14:tracePt t="43808" x="6991350" y="3173413"/>
          <p14:tracePt t="43816" x="6997700" y="3155950"/>
          <p14:tracePt t="43823" x="7004050" y="3143250"/>
          <p14:tracePt t="43831" x="7015163" y="3138488"/>
          <p14:tracePt t="43839" x="7015163" y="3125788"/>
          <p14:tracePt t="43847" x="7027863" y="3121025"/>
          <p14:tracePt t="43854" x="7027863" y="3114675"/>
          <p14:tracePt t="43862" x="7027863" y="3108325"/>
          <p14:tracePt t="43871" x="7027863" y="3103563"/>
          <p14:tracePt t="43878" x="7027863" y="3097213"/>
          <p14:tracePt t="43886" x="7032625" y="3090863"/>
          <p14:tracePt t="43901" x="7032625" y="3084513"/>
          <p14:tracePt t="43909" x="7032625" y="3079750"/>
          <p14:tracePt t="43963" x="7032625" y="3073400"/>
          <p14:tracePt t="44056" x="7045325" y="3073400"/>
          <p14:tracePt t="44064" x="7069138" y="3073400"/>
          <p14:tracePt t="44072" x="7104063" y="3067050"/>
          <p14:tracePt t="44079" x="7156450" y="3062288"/>
          <p14:tracePt t="44087" x="7204075" y="3062288"/>
          <p14:tracePt t="44095" x="7273925" y="3049588"/>
          <p14:tracePt t="44103" x="7345363" y="3049588"/>
          <p14:tracePt t="44111" x="7426325" y="3049588"/>
          <p14:tracePt t="44118" x="7515225" y="3055938"/>
          <p14:tracePt t="44126" x="7615238" y="3062288"/>
          <p14:tracePt t="44134" x="7715250" y="3079750"/>
          <p14:tracePt t="44142" x="7820025" y="3084513"/>
          <p14:tracePt t="44149" x="7932738" y="3103563"/>
          <p14:tracePt t="44157" x="8037513" y="3114675"/>
          <p14:tracePt t="44165" x="8137525" y="3125788"/>
          <p14:tracePt t="44174" x="8248650" y="3143250"/>
          <p14:tracePt t="44180" x="8337550" y="3155950"/>
          <p14:tracePt t="44188" x="8413750" y="3155950"/>
          <p14:tracePt t="44196" x="8485188" y="3167063"/>
          <p14:tracePt t="44204" x="8543925" y="3179763"/>
          <p14:tracePt t="44211" x="8583613" y="3184525"/>
          <p14:tracePt t="44219" x="8637588" y="3184525"/>
          <p14:tracePt t="44228" x="8661400" y="3197225"/>
          <p14:tracePt t="44235" x="8666163" y="3197225"/>
          <p14:tracePt t="44243" x="8678863" y="3201988"/>
          <p14:tracePt t="44266" x="8683625" y="3201988"/>
          <p14:tracePt t="44281" x="8683625" y="3208338"/>
          <p14:tracePt t="44337" x="8678863" y="3208338"/>
          <p14:tracePt t="44343" x="8666163" y="3208338"/>
          <p14:tracePt t="44351" x="8642350" y="3208338"/>
          <p14:tracePt t="44359" x="8607425" y="3208338"/>
          <p14:tracePt t="44367" x="8555038" y="3208338"/>
          <p14:tracePt t="44374" x="8478838" y="3201988"/>
          <p14:tracePt t="44382" x="8389938" y="3201988"/>
          <p14:tracePt t="44390" x="8289925" y="3201988"/>
          <p14:tracePt t="44398" x="8172450" y="3190875"/>
          <p14:tracePt t="44405" x="8032750" y="3190875"/>
          <p14:tracePt t="44413" x="7867650" y="3190875"/>
          <p14:tracePt t="44422" x="7726363" y="3197225"/>
          <p14:tracePt t="44429" x="7615238" y="3201988"/>
          <p14:tracePt t="44437" x="7491413" y="3232150"/>
          <p14:tracePt t="44444" x="7373938" y="3249613"/>
          <p14:tracePt t="44452" x="7285038" y="3273425"/>
          <p14:tracePt t="44460" x="7197725" y="3290888"/>
          <p14:tracePt t="44467" x="7121525" y="3308350"/>
          <p14:tracePt t="44475" x="7056438" y="3325813"/>
          <p14:tracePt t="44483" x="7004050" y="3338513"/>
          <p14:tracePt t="44491" x="6986588" y="3343275"/>
          <p14:tracePt t="44499" x="6951663" y="3349625"/>
          <p14:tracePt t="44506" x="6927850" y="3360738"/>
          <p14:tracePt t="44514" x="6915150" y="3367088"/>
          <p14:tracePt t="44537" x="6910388" y="3367088"/>
          <p14:tracePt t="44624" x="6910388" y="3373438"/>
          <p14:tracePt t="44638" x="6910388" y="3379788"/>
          <p14:tracePt t="44677" x="6910388" y="3384550"/>
          <p14:tracePt t="44810" x="6904038" y="3384550"/>
          <p14:tracePt t="44817" x="6897688" y="3390900"/>
          <p14:tracePt t="44825" x="6886575" y="3402013"/>
          <p14:tracePt t="44832" x="6873875" y="3414713"/>
          <p14:tracePt t="44840" x="6856413" y="3414713"/>
          <p14:tracePt t="44848" x="6834188" y="3425825"/>
          <p14:tracePt t="44857" x="6810375" y="3443288"/>
          <p14:tracePt t="44863" x="6797675" y="3443288"/>
          <p14:tracePt t="44871" x="6792913" y="3455988"/>
          <p14:tracePt t="44879" x="6792913" y="3460750"/>
          <p14:tracePt t="44887" x="6786563" y="3460750"/>
          <p14:tracePt t="45011" x="6786563" y="3467100"/>
          <p14:tracePt t="45935" x="6780213" y="3467100"/>
          <p14:tracePt t="45942" x="6773863" y="3467100"/>
          <p14:tracePt t="45952" x="6756400" y="3473450"/>
          <p14:tracePt t="45959" x="6727825" y="3473450"/>
          <p14:tracePt t="45965" x="6692900" y="3478213"/>
          <p14:tracePt t="45974" x="6651625" y="3484563"/>
          <p14:tracePt t="45981" x="6592888" y="3484563"/>
          <p14:tracePt t="45989" x="6545263" y="3497263"/>
          <p14:tracePt t="45998" x="6480175" y="3508375"/>
          <p14:tracePt t="46004" x="6416675" y="3519488"/>
          <p14:tracePt t="46012" x="6351588" y="3525838"/>
          <p14:tracePt t="46020" x="6286500" y="3532188"/>
          <p14:tracePt t="46028" x="6227763" y="3532188"/>
          <p14:tracePt t="46035" x="6175375" y="3536950"/>
          <p14:tracePt t="46043" x="6122988" y="3549650"/>
          <p14:tracePt t="46051" x="6081713" y="3556000"/>
          <p14:tracePt t="46059" x="6022975" y="3556000"/>
          <p14:tracePt t="46066" x="5964238" y="3556000"/>
          <p14:tracePt t="46074" x="5916613" y="3556000"/>
          <p14:tracePt t="46082" x="5846763" y="3556000"/>
          <p14:tracePt t="46090" x="5788025" y="3556000"/>
          <p14:tracePt t="46097" x="5722938" y="3556000"/>
          <p14:tracePt t="46105" x="5640388" y="3556000"/>
          <p14:tracePt t="46113" x="5553075" y="3556000"/>
          <p14:tracePt t="46121" x="5457825" y="3556000"/>
          <p14:tracePt t="46128" x="5357813" y="3556000"/>
          <p14:tracePt t="46136" x="5264150" y="3560763"/>
          <p14:tracePt t="46144" x="5153025" y="3560763"/>
          <p14:tracePt t="46152" x="5046663" y="3560763"/>
          <p14:tracePt t="46159" x="4941888" y="3560763"/>
          <p14:tracePt t="46167" x="4846638" y="3573463"/>
          <p14:tracePt t="46175" x="4752975" y="3578225"/>
          <p14:tracePt t="46183" x="4670425" y="3578225"/>
          <p14:tracePt t="46192" x="4600575" y="3578225"/>
          <p14:tracePt t="46198" x="4541838" y="3578225"/>
          <p14:tracePt t="46206" x="4500563" y="3578225"/>
          <p14:tracePt t="46214" x="4465638" y="3573463"/>
          <p14:tracePt t="46221" x="4435475" y="3556000"/>
          <p14:tracePt t="46229" x="4406900" y="3536950"/>
          <p14:tracePt t="46237" x="4395788" y="3525838"/>
          <p14:tracePt t="46245" x="4371975" y="3508375"/>
          <p14:tracePt t="46253" x="4341813" y="3484563"/>
          <p14:tracePt t="46260" x="4313238" y="3449638"/>
          <p14:tracePt t="46271" x="4276725" y="3402013"/>
          <p14:tracePt t="46277" x="4248150" y="3349625"/>
          <p14:tracePt t="46284" x="4217988" y="3302000"/>
          <p14:tracePt t="46291" x="4183063" y="3249613"/>
          <p14:tracePt t="46299" x="4165600" y="3197225"/>
          <p14:tracePt t="46307" x="4141788" y="3138488"/>
          <p14:tracePt t="46315" x="4119563" y="3084513"/>
          <p14:tracePt t="46322" x="4113213" y="3025775"/>
          <p14:tracePt t="46330" x="4095750" y="2973388"/>
          <p14:tracePt t="46338" x="4089400" y="2921000"/>
          <p14:tracePt t="46346" x="4071938" y="2873375"/>
          <p14:tracePt t="46353" x="4071938" y="2814638"/>
          <p14:tracePt t="46361" x="4071938" y="2762250"/>
          <p14:tracePt t="46369" x="4083050" y="2709863"/>
          <p14:tracePt t="46377" x="4089400" y="2662238"/>
          <p14:tracePt t="46384" x="4113213" y="2609850"/>
          <p14:tracePt t="46392" x="4141788" y="2544763"/>
          <p14:tracePt t="46400" x="4171950" y="2503488"/>
          <p14:tracePt t="46408" x="4213225" y="2455863"/>
          <p14:tracePt t="46416" x="4265613" y="2420938"/>
          <p14:tracePt t="46423" x="4330700" y="2379663"/>
          <p14:tracePt t="46431" x="4389438" y="2351088"/>
          <p14:tracePt t="46439" x="4471988" y="2320925"/>
          <p14:tracePt t="46447" x="4572000" y="2309813"/>
          <p14:tracePt t="46454" x="4665663" y="2292350"/>
          <p14:tracePt t="46462" x="4752975" y="2274888"/>
          <p14:tracePt t="46471" x="4841875" y="2274888"/>
          <p14:tracePt t="46478" x="4924425" y="2268538"/>
          <p14:tracePt t="46485" x="5000625" y="2268538"/>
          <p14:tracePt t="46494" x="5070475" y="2268538"/>
          <p14:tracePt t="46501" x="5118100" y="2268538"/>
          <p14:tracePt t="46509" x="5170488" y="2274888"/>
          <p14:tracePt t="46516" x="5222875" y="2279650"/>
          <p14:tracePt t="46524" x="5253038" y="2297113"/>
          <p14:tracePt t="46532" x="5270500" y="2316163"/>
          <p14:tracePt t="46540" x="5287963" y="2320925"/>
          <p14:tracePt t="46547" x="5299075" y="2333625"/>
          <p14:tracePt t="46556" x="5311775" y="2344738"/>
          <p14:tracePt t="46563" x="5322888" y="2368550"/>
          <p14:tracePt t="46571" x="5329238" y="2379663"/>
          <p14:tracePt t="46579" x="5353050" y="2409825"/>
          <p14:tracePt t="46586" x="5364163" y="2444750"/>
          <p14:tracePt t="46594" x="5381625" y="2479675"/>
          <p14:tracePt t="46602" x="5405438" y="2503488"/>
          <p14:tracePt t="46611" x="5440363" y="2555875"/>
          <p14:tracePt t="46617" x="5470525" y="2590800"/>
          <p14:tracePt t="46625" x="5494338" y="2638425"/>
          <p14:tracePt t="46633" x="5522913" y="2679700"/>
          <p14:tracePt t="46641" x="5546725" y="2714625"/>
          <p14:tracePt t="46648" x="5570538" y="2762250"/>
          <p14:tracePt t="46656" x="5599113" y="2797175"/>
          <p14:tracePt t="46664" x="5616575" y="2827338"/>
          <p14:tracePt t="46672" x="5640388" y="2862263"/>
          <p14:tracePt t="46695" x="5711825" y="3038475"/>
          <p14:tracePt t="46703" x="5734050" y="3073400"/>
          <p14:tracePt t="46710" x="5746750" y="3097213"/>
          <p14:tracePt t="46718" x="5751513" y="3114675"/>
          <p14:tracePt t="46726" x="5764213" y="3132138"/>
          <p14:tracePt t="46734" x="5770563" y="3155950"/>
          <p14:tracePt t="46742" x="5775325" y="3167063"/>
          <p14:tracePt t="46749" x="5775325" y="3173413"/>
          <p14:tracePt t="46757" x="5788025" y="3184525"/>
          <p14:tracePt t="46765" x="5792788" y="3197225"/>
          <p14:tracePt t="46774" x="5799138" y="3201988"/>
          <p14:tracePt t="46780" x="5810250" y="3208338"/>
          <p14:tracePt t="46788" x="5810250" y="3214688"/>
          <p14:tracePt t="46796" x="5816600" y="3221038"/>
          <p14:tracePt t="46804" x="5829300" y="3221038"/>
          <p14:tracePt t="46811" x="5834063" y="3225800"/>
          <p14:tracePt t="46819" x="5851525" y="3225800"/>
          <p14:tracePt t="46828" x="5864225" y="3225800"/>
          <p14:tracePt t="46835" x="5875338" y="3225800"/>
          <p14:tracePt t="46842" x="5892800" y="3225800"/>
          <p14:tracePt t="46860" x="5916613" y="3225800"/>
          <p14:tracePt t="46866" x="5929313" y="3221038"/>
          <p14:tracePt t="46874" x="5940425" y="3214688"/>
          <p14:tracePt t="46881" x="5951538" y="3201988"/>
          <p14:tracePt t="46890" x="5951538" y="3197225"/>
          <p14:tracePt t="46897" x="5964238" y="3184525"/>
          <p14:tracePt t="46905" x="5969000" y="3179763"/>
          <p14:tracePt t="46913" x="5969000" y="3173413"/>
          <p14:tracePt t="47495" x="5964238" y="3179763"/>
          <p14:tracePt t="47502" x="5957888" y="3190875"/>
          <p14:tracePt t="47510" x="5946775" y="3197225"/>
          <p14:tracePt t="47518" x="5940425" y="3197225"/>
          <p14:tracePt t="47525" x="5934075" y="3208338"/>
          <p14:tracePt t="47533" x="5929313" y="3214688"/>
          <p14:tracePt t="47542" x="5922963" y="3221038"/>
          <p14:tracePt t="47557" x="5916613" y="3221038"/>
          <p14:tracePt t="47580" x="5910263" y="3221038"/>
          <p14:tracePt t="47867" x="5905500" y="3221038"/>
          <p14:tracePt t="47875" x="5899150" y="3221038"/>
          <p14:tracePt t="47882" x="5888038" y="3221038"/>
          <p14:tracePt t="47890" x="5881688" y="3221038"/>
          <p14:tracePt t="47898" x="5870575" y="3221038"/>
          <p14:tracePt t="47913" x="5857875" y="3221038"/>
          <p14:tracePt t="47921" x="5851525" y="3221038"/>
          <p14:tracePt t="48000" x="5851525" y="3208338"/>
          <p14:tracePt t="48007" x="5851525" y="3190875"/>
          <p14:tracePt t="48015" x="5875338" y="3162300"/>
          <p14:tracePt t="48022" x="5888038" y="3121025"/>
          <p14:tracePt t="48030" x="5905500" y="3084513"/>
          <p14:tracePt t="48038" x="5916613" y="3044825"/>
          <p14:tracePt t="48045" x="5940425" y="3008313"/>
          <p14:tracePt t="48053" x="5951538" y="2979738"/>
          <p14:tracePt t="48061" x="5957888" y="2944813"/>
          <p14:tracePt t="48069" x="5964238" y="2932113"/>
          <p14:tracePt t="48076" x="5969000" y="2921000"/>
          <p14:tracePt t="48084" x="5969000" y="2914650"/>
          <p14:tracePt t="48286" x="5964238" y="2914650"/>
          <p14:tracePt t="48482" x="5957888" y="2914650"/>
          <p14:tracePt t="48488" x="5951538" y="2908300"/>
          <p14:tracePt t="48495" x="5934075" y="2908300"/>
          <p14:tracePt t="48503" x="5916613" y="2908300"/>
          <p14:tracePt t="48511" x="5881688" y="2897188"/>
          <p14:tracePt t="48519" x="5829300" y="2890838"/>
          <p14:tracePt t="48526" x="5764213" y="2886075"/>
          <p14:tracePt t="48534" x="5681663" y="2879725"/>
          <p14:tracePt t="48542" x="5594350" y="2879725"/>
          <p14:tracePt t="48550" x="5499100" y="2879725"/>
          <p14:tracePt t="48558" x="5394325" y="2879725"/>
          <p14:tracePt t="48565" x="5294313" y="2879725"/>
          <p14:tracePt t="48574" x="5205413" y="2886075"/>
          <p14:tracePt t="48581" x="5105400" y="2886075"/>
          <p14:tracePt t="48589" x="5029200" y="2897188"/>
          <p14:tracePt t="48596" x="4970463" y="2903538"/>
          <p14:tracePt t="48604" x="4929188" y="2903538"/>
          <p14:tracePt t="48612" x="4906963" y="2908300"/>
          <p14:tracePt t="48620" x="4887913" y="2914650"/>
          <p14:tracePt t="48635" x="4883150" y="2914650"/>
          <p14:tracePt t="48643" x="4876800" y="2914650"/>
          <p14:tracePt t="48659" x="4870450" y="2914650"/>
          <p14:tracePt t="48666" x="4870450" y="2921000"/>
          <p14:tracePt t="48674" x="4865688" y="2921000"/>
          <p14:tracePt t="48682" x="4859338" y="2921000"/>
          <p14:tracePt t="48728" x="4859338" y="2925763"/>
          <p14:tracePt t="48814" x="4865688" y="2925763"/>
          <p14:tracePt t="48822" x="4865688" y="2932113"/>
          <p14:tracePt t="49071" x="4883150" y="2932113"/>
          <p14:tracePt t="49077" x="4900613" y="2932113"/>
          <p14:tracePt t="49085" x="4924425" y="2932113"/>
          <p14:tracePt t="49093" x="4970463" y="2932113"/>
          <p14:tracePt t="49101" x="5011738" y="2932113"/>
          <p14:tracePt t="49109" x="5053013" y="2921000"/>
          <p14:tracePt t="49116" x="5100638" y="2921000"/>
          <p14:tracePt t="49124" x="5129213" y="2921000"/>
          <p14:tracePt t="49132" x="5164138" y="2921000"/>
          <p14:tracePt t="49139" x="5181600" y="2921000"/>
          <p14:tracePt t="49147" x="5200650" y="2921000"/>
          <p14:tracePt t="49156" x="5222875" y="2921000"/>
          <p14:tracePt t="49163" x="5253038" y="2925763"/>
          <p14:tracePt t="49171" x="5281613" y="2925763"/>
          <p14:tracePt t="49178" x="5322888" y="2925763"/>
          <p14:tracePt t="49186" x="5370513" y="2925763"/>
          <p14:tracePt t="49194" x="5422900" y="2932113"/>
          <p14:tracePt t="49202" x="5470525" y="2932113"/>
          <p14:tracePt t="49210" x="5511800" y="2932113"/>
          <p14:tracePt t="49217" x="5540375" y="2938463"/>
          <p14:tracePt t="49225" x="5581650" y="2938463"/>
          <p14:tracePt t="49233" x="5616575" y="2944813"/>
          <p14:tracePt t="49240" x="5634038" y="2944813"/>
          <p14:tracePt t="49248" x="5646738" y="2944813"/>
          <p14:tracePt t="49256" x="5653088" y="2944813"/>
          <p14:tracePt t="49380" x="5653088" y="2949575"/>
          <p14:tracePt t="49404" x="5646738" y="2949575"/>
          <p14:tracePt t="49419" x="5629275" y="2949575"/>
          <p14:tracePt t="49427" x="5622925" y="2949575"/>
          <p14:tracePt t="49434" x="5616575" y="2955925"/>
          <p14:tracePt t="49442" x="5605463" y="2955925"/>
          <p14:tracePt t="49450" x="5588000" y="2955925"/>
          <p14:tracePt t="49458" x="5570538" y="2955925"/>
          <p14:tracePt t="49465" x="5540375" y="2962275"/>
          <p14:tracePt t="49473" x="5511800" y="2962275"/>
          <p14:tracePt t="49481" x="5476875" y="2973388"/>
          <p14:tracePt t="49489" x="5429250" y="2973388"/>
          <p14:tracePt t="49496" x="5376863" y="2990850"/>
          <p14:tracePt t="49504" x="5322888" y="2997200"/>
          <p14:tracePt t="49512" x="5276850" y="3003550"/>
          <p14:tracePt t="49520" x="5222875" y="3003550"/>
          <p14:tracePt t="49527" x="5181600" y="3021013"/>
          <p14:tracePt t="49535" x="5135563" y="3021013"/>
          <p14:tracePt t="49543" x="5094288" y="3025775"/>
          <p14:tracePt t="49551" x="5035550" y="3032125"/>
          <p14:tracePt t="49559" x="4983163" y="3032125"/>
          <p14:tracePt t="49566" x="4935538" y="3038475"/>
          <p14:tracePt t="49574" x="4876800" y="3038475"/>
          <p14:tracePt t="49582" x="4811713" y="3049588"/>
          <p14:tracePt t="49590" x="4735513" y="3049588"/>
          <p14:tracePt t="49597" x="4648200" y="3055938"/>
          <p14:tracePt t="49605" x="4559300" y="3062288"/>
          <p14:tracePt t="49613" x="4471988" y="3062288"/>
          <p14:tracePt t="49621" x="4383088" y="3073400"/>
          <p14:tracePt t="49628" x="4295775" y="3073400"/>
          <p14:tracePt t="49636" x="4224338" y="3079750"/>
          <p14:tracePt t="49644" x="4159250" y="3079750"/>
          <p14:tracePt t="49652" x="4106863" y="3084513"/>
          <p14:tracePt t="49659" x="4054475" y="3097213"/>
          <p14:tracePt t="49667" x="4024313" y="3097213"/>
          <p14:tracePt t="49675" x="3983038" y="3103563"/>
          <p14:tracePt t="49683" x="3954463" y="3108325"/>
          <p14:tracePt t="49691" x="3930650" y="3108325"/>
          <p14:tracePt t="49698" x="3895725" y="3114675"/>
          <p14:tracePt t="49706" x="3871913" y="3121025"/>
          <p14:tracePt t="49714" x="3836988" y="3125788"/>
          <p14:tracePt t="49721" x="3819525" y="3132138"/>
          <p14:tracePt t="49729" x="3802063" y="3132138"/>
          <p14:tracePt t="49737" x="3784600" y="3138488"/>
          <p14:tracePt t="49745" x="3778250" y="3138488"/>
          <p14:tracePt t="49752" x="3760788" y="3138488"/>
          <p14:tracePt t="49760" x="3748088" y="3138488"/>
          <p14:tracePt t="49768" x="3743325" y="3143250"/>
          <p14:tracePt t="49776" x="3725863" y="3149600"/>
          <p14:tracePt t="49784" x="3702050" y="3155950"/>
          <p14:tracePt t="49792" x="3671888" y="3162300"/>
          <p14:tracePt t="49799" x="3648075" y="3167063"/>
          <p14:tracePt t="49807" x="3619500" y="3167063"/>
          <p14:tracePt t="49816" x="3595688" y="3173413"/>
          <p14:tracePt t="49822" x="3578225" y="3173413"/>
          <p14:tracePt t="49830" x="3567113" y="3173413"/>
          <p14:tracePt t="49994" x="3554413" y="3179763"/>
          <p14:tracePt t="50001" x="3536950" y="3179763"/>
          <p14:tracePt t="50010" x="3508375" y="3184525"/>
          <p14:tracePt t="50016" x="3467100" y="3190875"/>
          <p14:tracePt t="50025" x="3408363" y="3190875"/>
          <p14:tracePt t="50032" x="3336925" y="3197225"/>
          <p14:tracePt t="50040" x="3260725" y="3197225"/>
          <p14:tracePt t="50047" x="3160713" y="3201988"/>
          <p14:tracePt t="50055" x="3060700" y="3214688"/>
          <p14:tracePt t="50063" x="2955925" y="3221038"/>
          <p14:tracePt t="50072" x="2832100" y="3238500"/>
          <p14:tracePt t="50078" x="2720975" y="3255963"/>
          <p14:tracePt t="50086" x="2590800" y="3267075"/>
          <p14:tracePt t="50094" x="2468563" y="3273425"/>
          <p14:tracePt t="50102" x="2338388" y="3284538"/>
          <p14:tracePt t="50109" x="2244725" y="3290888"/>
          <p14:tracePt t="50117" x="2155825" y="3290888"/>
          <p14:tracePt t="50125" x="2074863" y="3302000"/>
          <p14:tracePt t="50133" x="2016125" y="3302000"/>
          <p14:tracePt t="50140" x="1968500" y="3302000"/>
          <p14:tracePt t="50148" x="1916113" y="3302000"/>
          <p14:tracePt t="50156" x="1885950" y="3302000"/>
          <p14:tracePt t="50164" x="1862138" y="3302000"/>
          <p14:tracePt t="50172" x="1851025" y="3302000"/>
          <p14:tracePt t="50179" x="1833563" y="3302000"/>
          <p14:tracePt t="50187" x="1816100" y="3302000"/>
          <p14:tracePt t="50195" x="1803400" y="3297238"/>
          <p14:tracePt t="50204" x="1792288" y="3290888"/>
          <p14:tracePt t="50210" x="1779588" y="3284538"/>
          <p14:tracePt t="50218" x="1768475" y="3279775"/>
          <p14:tracePt t="50226" x="1762125" y="3279775"/>
          <p14:tracePt t="50234" x="1751013" y="3267075"/>
          <p14:tracePt t="50241" x="1739900" y="3267075"/>
          <p14:tracePt t="50249" x="1733550" y="3260725"/>
          <p14:tracePt t="50257" x="1716088" y="3243263"/>
          <p14:tracePt t="50265" x="1703388" y="3232150"/>
          <p14:tracePt t="50272" x="1685925" y="3221038"/>
          <p14:tracePt t="50280" x="1668463" y="3208338"/>
          <p14:tracePt t="50289" x="1644650" y="3184525"/>
          <p14:tracePt t="50296" x="1622425" y="3167063"/>
          <p14:tracePt t="50303" x="1585913" y="3143250"/>
          <p14:tracePt t="50311" x="1550988" y="3125788"/>
          <p14:tracePt t="50319" x="1527175" y="3108325"/>
          <p14:tracePt t="50328" x="1504950" y="3090863"/>
          <p14:tracePt t="50334" x="1474788" y="3073400"/>
          <p14:tracePt t="50342" x="1463675" y="3062288"/>
          <p14:tracePt t="50350" x="1444625" y="3049588"/>
          <p14:tracePt t="50359" x="1427163" y="3044825"/>
          <p14:tracePt t="50366" x="1409700" y="3032125"/>
          <p14:tracePt t="50374" x="1392238" y="3025775"/>
          <p14:tracePt t="50381" x="1385888" y="3014663"/>
          <p14:tracePt t="50389" x="1368425" y="3008313"/>
          <p14:tracePt t="50397" x="1363663" y="3003550"/>
          <p14:tracePt t="50404" x="1357313" y="3003550"/>
          <p14:tracePt t="50412" x="1350963" y="2997200"/>
          <p14:tracePt t="50443" x="1346200" y="2997200"/>
          <p14:tracePt t="50474" x="1339850" y="2997200"/>
          <p14:tracePt t="50490" x="1333500" y="2997200"/>
          <p14:tracePt t="50498" x="1322388" y="2990850"/>
          <p14:tracePt t="50505" x="1316038" y="2990850"/>
          <p14:tracePt t="50513" x="1304925" y="2990850"/>
          <p14:tracePt t="50521" x="1298575" y="2990850"/>
          <p14:tracePt t="50528" x="1281113" y="2986088"/>
          <p14:tracePt t="50544" x="1268413" y="2986088"/>
          <p14:tracePt t="50559" x="1263650" y="2986088"/>
          <p14:tracePt t="50568" x="1257300" y="2986088"/>
          <p14:tracePt t="50575" x="1246188" y="2986088"/>
          <p14:tracePt t="50583" x="1233488" y="2986088"/>
          <p14:tracePt t="50592" x="1216025" y="2986088"/>
          <p14:tracePt t="50598" x="1198563" y="2986088"/>
          <p14:tracePt t="50606" x="1181100" y="2986088"/>
          <p14:tracePt t="50614" x="1163638" y="2986088"/>
          <p14:tracePt t="50622" x="1139825" y="2986088"/>
          <p14:tracePt t="50629" x="1116013" y="2990850"/>
          <p14:tracePt t="50637" x="1087438" y="3003550"/>
          <p14:tracePt t="50645" x="1063625" y="3008313"/>
          <p14:tracePt t="50653" x="1039813" y="3014663"/>
          <p14:tracePt t="50660" x="1022350" y="3014663"/>
          <p14:tracePt t="50668" x="1011238" y="3021013"/>
          <p14:tracePt t="50676" x="998538" y="3025775"/>
          <p14:tracePt t="50684" x="987425" y="3032125"/>
          <p14:tracePt t="50691" x="974725" y="3038475"/>
          <p14:tracePt t="50699" x="969963" y="3044825"/>
          <p14:tracePt t="50707" x="957263" y="3049588"/>
          <p14:tracePt t="50715" x="939800" y="3049588"/>
          <p14:tracePt t="50722" x="922338" y="3055938"/>
          <p14:tracePt t="50731" x="911225" y="3062288"/>
          <p14:tracePt t="50738" x="893763" y="3067050"/>
          <p14:tracePt t="50746" x="874713" y="3073400"/>
          <p14:tracePt t="50754" x="857250" y="3073400"/>
          <p14:tracePt t="50761" x="852488" y="3079750"/>
          <p14:tracePt t="50769" x="846138" y="3084513"/>
          <p14:tracePt t="50777" x="839788" y="3090863"/>
          <p14:tracePt t="50784" x="835025" y="3090863"/>
          <p14:tracePt t="50792" x="828675" y="3090863"/>
          <p14:tracePt t="50808" x="822325" y="3097213"/>
          <p14:tracePt t="50816" x="822325" y="3103563"/>
          <p14:tracePt t="50823" x="815975" y="3103563"/>
          <p14:tracePt t="50831" x="811213" y="3103563"/>
          <p14:tracePt t="50839" x="811213" y="3114675"/>
          <p14:tracePt t="50847" x="798513" y="3121025"/>
          <p14:tracePt t="50854" x="793750" y="3125788"/>
          <p14:tracePt t="50862" x="787400" y="3132138"/>
          <p14:tracePt t="50871" x="787400" y="3138488"/>
          <p14:tracePt t="50885" x="787400" y="3143250"/>
          <p14:tracePt t="50955" x="787400" y="3149600"/>
          <p14:tracePt t="50963" x="787400" y="3155950"/>
          <p14:tracePt t="50971" x="787400" y="3162300"/>
          <p14:tracePt t="50979" x="787400" y="3167063"/>
          <p14:tracePt t="50986" x="798513" y="3173413"/>
          <p14:tracePt t="50994" x="798513" y="3179763"/>
          <p14:tracePt t="51002" x="804863" y="3184525"/>
          <p14:tracePt t="51010" x="815975" y="3190875"/>
          <p14:tracePt t="51017" x="815975" y="3201988"/>
          <p14:tracePt t="51025" x="822325" y="3201988"/>
          <p14:tracePt t="51033" x="839788" y="3214688"/>
          <p14:tracePt t="51041" x="857250" y="3225800"/>
          <p14:tracePt t="51048" x="881063" y="3238500"/>
          <p14:tracePt t="51056" x="915988" y="3249613"/>
          <p14:tracePt t="51064" x="957263" y="3267075"/>
          <p14:tracePt t="51072" x="1028700" y="3279775"/>
          <p14:tracePt t="51079" x="1098550" y="3302000"/>
          <p14:tracePt t="51087" x="1187450" y="3314700"/>
          <p14:tracePt t="51095" x="1287463" y="3332163"/>
          <p14:tracePt t="51103" x="1409700" y="3349625"/>
          <p14:tracePt t="51110" x="1533525" y="3355975"/>
          <p14:tracePt t="51119" x="1744663" y="3379788"/>
          <p14:tracePt t="51126" x="1985963" y="3390900"/>
          <p14:tracePt t="51134" x="2309813" y="3402013"/>
          <p14:tracePt t="51142" x="2690813" y="3419475"/>
          <p14:tracePt t="51149" x="3108325" y="3419475"/>
          <p14:tracePt t="51157" x="3560763" y="3419475"/>
          <p14:tracePt t="51165" x="4060825" y="3408363"/>
          <p14:tracePt t="51174" x="4583113" y="3379788"/>
          <p14:tracePt t="51180" x="5083175" y="3332163"/>
          <p14:tracePt t="51188" x="5588000" y="3290888"/>
          <p14:tracePt t="51197" x="6051550" y="3225800"/>
          <p14:tracePt t="51204" x="6480175" y="3167063"/>
          <p14:tracePt t="51211" x="6873875" y="3097213"/>
          <p14:tracePt t="51219" x="7162800" y="3055938"/>
          <p14:tracePt t="51227" x="7415213" y="3008313"/>
          <p14:tracePt t="51235" x="7550150" y="2979738"/>
          <p14:tracePt t="51242" x="7632700" y="2955925"/>
          <p14:tracePt t="51250" x="7691438" y="2932113"/>
          <p14:tracePt t="51259" x="7715250" y="2921000"/>
          <p14:tracePt t="51266" x="7737475" y="2914650"/>
          <p14:tracePt t="51273" x="7750175" y="2908300"/>
          <p14:tracePt t="51281" x="7756525" y="2903538"/>
          <p14:tracePt t="51289" x="7756525" y="2897188"/>
          <p14:tracePt t="51297" x="7761288" y="2897188"/>
          <p14:tracePt t="51312" x="7767638" y="2897188"/>
          <p14:tracePt t="51320" x="7767638" y="2890838"/>
          <p14:tracePt t="51328" x="7767638" y="2886075"/>
          <p14:tracePt t="51337" x="7767638" y="2879725"/>
          <p14:tracePt t="51343" x="7773988" y="2873375"/>
          <p14:tracePt t="51365" x="7773988" y="2862263"/>
          <p14:tracePt t="51366" x="7778750" y="2849563"/>
          <p14:tracePt t="51374" x="7778750" y="2844800"/>
          <p14:tracePt t="51382" x="7778750" y="2832100"/>
          <p14:tracePt t="51390" x="7778750" y="2827338"/>
          <p14:tracePt t="51398" x="7773988" y="2808288"/>
          <p14:tracePt t="51405" x="7767638" y="2790825"/>
          <p14:tracePt t="51413" x="7737475" y="2773363"/>
          <p14:tracePt t="51421" x="7715250" y="2755900"/>
          <p14:tracePt t="51430" x="7673975" y="2727325"/>
          <p14:tracePt t="51436" x="7626350" y="2703513"/>
          <p14:tracePt t="51444" x="7573963" y="2690813"/>
          <p14:tracePt t="51452" x="7515225" y="2668588"/>
          <p14:tracePt t="51461" x="7450138" y="2644775"/>
          <p14:tracePt t="51467" x="7380288" y="2627313"/>
          <p14:tracePt t="51475" x="7304088" y="2609850"/>
          <p14:tracePt t="51483" x="7215188" y="2597150"/>
          <p14:tracePt t="51491" x="7127875" y="2579688"/>
          <p14:tracePt t="51498" x="7027863" y="2562225"/>
          <p14:tracePt t="51506" x="6927850" y="2555875"/>
          <p14:tracePt t="51514" x="6815138" y="2527300"/>
          <p14:tracePt t="51522" x="6715125" y="2520950"/>
          <p14:tracePt t="51529" x="6610350" y="2503488"/>
          <p14:tracePt t="51537" x="6492875" y="2486025"/>
          <p14:tracePt t="51545" x="6362700" y="2468563"/>
          <p14:tracePt t="51553" x="6257925" y="2455863"/>
          <p14:tracePt t="51561" x="6145213" y="2438400"/>
          <p14:tracePt t="51568" x="6046788" y="2427288"/>
          <p14:tracePt t="51576" x="5957888" y="2414588"/>
          <p14:tracePt t="51584" x="5870575" y="2414588"/>
          <p14:tracePt t="51592" x="5792788" y="2409825"/>
          <p14:tracePt t="51599" x="5722938" y="2409825"/>
          <p14:tracePt t="51607" x="5675313" y="2409825"/>
          <p14:tracePt t="51615" x="5634038" y="2409825"/>
          <p14:tracePt t="51623" x="5605463" y="2409825"/>
          <p14:tracePt t="51630" x="5570538" y="2420938"/>
          <p14:tracePt t="51638" x="5529263" y="2438400"/>
          <p14:tracePt t="51646" x="5494338" y="2455863"/>
          <p14:tracePt t="51654" x="5440363" y="2479675"/>
          <p14:tracePt t="51661" x="5387975" y="2503488"/>
          <p14:tracePt t="51670" x="5322888" y="2544763"/>
          <p14:tracePt t="51677" x="5264150" y="2573338"/>
          <p14:tracePt t="51685" x="5200650" y="2614613"/>
          <p14:tracePt t="51692" x="5146675" y="2644775"/>
          <p14:tracePt t="51700" x="5100638" y="2679700"/>
          <p14:tracePt t="51708" x="5076825" y="2697163"/>
          <p14:tracePt t="51716" x="5059363" y="2714625"/>
          <p14:tracePt t="51724" x="5053013" y="2727325"/>
          <p14:tracePt t="51731" x="5046663" y="2732088"/>
          <p14:tracePt t="51739" x="5046663" y="2738438"/>
          <p14:tracePt t="51747" x="5046663" y="2749550"/>
          <p14:tracePt t="51756" x="5046663" y="2755900"/>
          <p14:tracePt t="51762" x="5046663" y="2768600"/>
          <p14:tracePt t="51770" x="5046663" y="2786063"/>
          <p14:tracePt t="51778" x="5046663" y="2803525"/>
          <p14:tracePt t="51786" x="5046663" y="2827338"/>
          <p14:tracePt t="51793" x="5046663" y="2849563"/>
          <p14:tracePt t="51801" x="5046663" y="2873375"/>
          <p14:tracePt t="51809" x="5046663" y="2886075"/>
          <p14:tracePt t="51817" x="5046663" y="2897188"/>
          <p14:tracePt t="51824" x="5053013" y="2908300"/>
          <p14:tracePt t="51832" x="5059363" y="2914650"/>
          <p14:tracePt t="51840" x="5064125" y="2932113"/>
          <p14:tracePt t="51859" x="5087938" y="2967038"/>
          <p14:tracePt t="51863" x="5105400" y="2990850"/>
          <p14:tracePt t="51871" x="5122863" y="3008313"/>
          <p14:tracePt t="51879" x="5141913" y="3025775"/>
          <p14:tracePt t="51886" x="5159375" y="3049588"/>
          <p14:tracePt t="51894" x="5181600" y="3073400"/>
          <p14:tracePt t="51902" x="5211763" y="3090863"/>
          <p14:tracePt t="51910" x="5246688" y="3108325"/>
          <p14:tracePt t="51917" x="5270500" y="3121025"/>
          <p14:tracePt t="51925" x="5299075" y="3125788"/>
          <p14:tracePt t="51933" x="5335588" y="3138488"/>
          <p14:tracePt t="51941" x="5364163" y="3143250"/>
          <p14:tracePt t="51956" x="5435600" y="3155950"/>
          <p14:tracePt t="51964" x="5487988" y="3162300"/>
          <p14:tracePt t="51972" x="5546725" y="3162300"/>
          <p14:tracePt t="51980" x="5594350" y="3162300"/>
          <p14:tracePt t="51987" x="5653088" y="3162300"/>
          <p14:tracePt t="51995" x="5722938" y="3162300"/>
          <p14:tracePt t="52004" x="5781675" y="3162300"/>
          <p14:tracePt t="52011" x="5840413" y="3162300"/>
          <p14:tracePt t="52018" x="5892800" y="3155950"/>
          <p14:tracePt t="52026" x="5934075" y="3138488"/>
          <p14:tracePt t="52034" x="5975350" y="3125788"/>
          <p14:tracePt t="52042" x="5988050" y="3121025"/>
          <p14:tracePt t="52049" x="5999163" y="3121025"/>
          <p14:tracePt t="52065" x="5999163" y="3114675"/>
          <p14:tracePt t="52080" x="5999163" y="3103563"/>
          <p14:tracePt t="52089" x="6005513" y="3084513"/>
          <p14:tracePt t="52096" x="6005513" y="3073400"/>
          <p14:tracePt t="52104" x="6010275" y="3049588"/>
          <p14:tracePt t="52111" x="6010275" y="3025775"/>
          <p14:tracePt t="52120" x="6010275" y="2997200"/>
          <p14:tracePt t="52127" x="6010275" y="2973388"/>
          <p14:tracePt t="52135" x="6010275" y="2949575"/>
          <p14:tracePt t="52143" x="6005513" y="2932113"/>
          <p14:tracePt t="52150" x="5999163" y="2914650"/>
          <p14:tracePt t="52158" x="5992813" y="2897188"/>
          <p14:tracePt t="52166" x="5981700" y="2879725"/>
          <p14:tracePt t="52174" x="5964238" y="2873375"/>
          <p14:tracePt t="52181" x="5940425" y="2855913"/>
          <p14:tracePt t="52189" x="5922963" y="2849563"/>
          <p14:tracePt t="52197" x="5875338" y="2844800"/>
          <p14:tracePt t="52205" x="5829300" y="2832100"/>
          <p14:tracePt t="52212" x="5757863" y="2832100"/>
          <p14:tracePt t="52220" x="5675313" y="2820988"/>
          <p14:tracePt t="52228" x="5581650" y="2820988"/>
          <p14:tracePt t="52236" x="5476875" y="2820988"/>
          <p14:tracePt t="52243" x="5370513" y="2820988"/>
          <p14:tracePt t="52251" x="5229225" y="2827338"/>
          <p14:tracePt t="52259" x="5100638" y="2844800"/>
          <p14:tracePt t="52267" x="4953000" y="2855913"/>
          <p14:tracePt t="52275" x="4806950" y="2873375"/>
          <p14:tracePt t="52282" x="4652963" y="2897188"/>
          <p14:tracePt t="52290" x="4500563" y="2914650"/>
          <p14:tracePt t="52298" x="4365625" y="2944813"/>
          <p14:tracePt t="52305" x="4241800" y="2990850"/>
          <p14:tracePt t="52313" x="4078288" y="3049588"/>
          <p14:tracePt t="52321" x="3913188" y="3103563"/>
          <p14:tracePt t="52329" x="3754438" y="3143250"/>
          <p14:tracePt t="52336" x="3608388" y="3197225"/>
          <p14:tracePt t="52344" x="3449638" y="3238500"/>
          <p14:tracePt t="52353" x="3273425" y="3284538"/>
          <p14:tracePt t="52360" x="3090863" y="3338513"/>
          <p14:tracePt t="52368" x="2867025" y="3414713"/>
          <p14:tracePt t="52376" x="2649538" y="3473450"/>
          <p14:tracePt t="52383" x="2379663" y="3525838"/>
          <p14:tracePt t="52392" x="2120900" y="3578225"/>
          <p14:tracePt t="52399" x="1833563" y="3632200"/>
          <p14:tracePt t="52406" x="1557338" y="3684588"/>
          <p14:tracePt t="52414" x="1292225" y="3708400"/>
          <p14:tracePt t="52422" x="1046163" y="3732213"/>
          <p14:tracePt t="52430" x="815975" y="3754438"/>
          <p14:tracePt t="52437" x="628650" y="3778250"/>
          <p14:tracePt t="52446" x="469900" y="3778250"/>
          <p14:tracePt t="52453" x="358775" y="3778250"/>
          <p14:tracePt t="52461" x="282575" y="3778250"/>
          <p14:tracePt t="52468" x="241300" y="3778250"/>
          <p14:tracePt t="52476" x="211138" y="3778250"/>
          <p14:tracePt t="52484" x="187325" y="3767138"/>
          <p14:tracePt t="52492" x="176213" y="3767138"/>
          <p14:tracePt t="52499" x="176213" y="3760788"/>
          <p14:tracePt t="52507" x="169863" y="3760788"/>
          <p14:tracePt t="52515" x="169863" y="3754438"/>
          <p14:tracePt t="52523" x="165100" y="3754438"/>
          <p14:tracePt t="52531" x="158750" y="3754438"/>
          <p14:tracePt t="52538" x="158750" y="3749675"/>
          <p14:tracePt t="52546" x="158750" y="3743325"/>
          <p14:tracePt t="52554" x="158750" y="3736975"/>
          <p14:tracePt t="52577" x="158750" y="3732213"/>
          <p14:tracePt t="52585" x="158750" y="3725863"/>
          <p14:tracePt t="52593" x="158750" y="3714750"/>
          <p14:tracePt t="52600" x="165100" y="3708400"/>
          <p14:tracePt t="52608" x="169863" y="3695700"/>
          <p14:tracePt t="52616" x="187325" y="3684588"/>
          <p14:tracePt t="52624" x="206375" y="3667125"/>
          <p14:tracePt t="52631" x="228600" y="3643313"/>
          <p14:tracePt t="52639" x="269875" y="3632200"/>
          <p14:tracePt t="52647" x="334963" y="3608388"/>
          <p14:tracePt t="52655" x="417513" y="3578225"/>
          <p14:tracePt t="52662" x="493713" y="3560763"/>
          <p14:tracePt t="52671" x="593725" y="3536950"/>
          <p14:tracePt t="52678" x="693738" y="3508375"/>
          <p14:tracePt t="52686" x="793750" y="3484563"/>
          <p14:tracePt t="52693" x="887413" y="3467100"/>
          <p14:tracePt t="52701" x="981075" y="3455988"/>
          <p14:tracePt t="52709" x="1033463" y="3432175"/>
          <p14:tracePt t="52717" x="1081088" y="3425825"/>
          <p14:tracePt t="52725" x="1098550" y="3414713"/>
          <p14:tracePt t="52732" x="1111250" y="3408363"/>
          <p14:tracePt t="52748" x="1116013" y="3402013"/>
          <p14:tracePt t="52755" x="1122363" y="3397250"/>
          <p14:tracePt t="52763" x="1128713" y="3397250"/>
          <p14:tracePt t="52771" x="1128713" y="3390900"/>
          <p14:tracePt t="52780" x="1128713" y="3384550"/>
          <p14:tracePt t="52787" x="1133475" y="3384550"/>
          <p14:tracePt t="52794" x="1139825" y="3373438"/>
          <p14:tracePt t="52802" x="1139825" y="3367088"/>
          <p14:tracePt t="52818" x="1139825" y="3360738"/>
          <p14:tracePt t="52833" x="1139825" y="3355975"/>
          <p14:tracePt t="52856" x="1139825" y="3349625"/>
          <p14:tracePt t="52872" x="1139825" y="3338513"/>
          <p14:tracePt t="52889" x="1139825" y="3332163"/>
          <p14:tracePt t="52895" x="1139825" y="3325813"/>
          <p14:tracePt t="52903" x="1139825" y="3321050"/>
          <p14:tracePt t="52912" x="1133475" y="3314700"/>
          <p14:tracePt t="52919" x="1128713" y="3314700"/>
          <p14:tracePt t="52926" x="1122363" y="3308350"/>
          <p14:tracePt t="52934" x="1116013" y="3297238"/>
          <p14:tracePt t="52942" x="1104900" y="3284538"/>
          <p14:tracePt t="52949" x="1092200" y="3279775"/>
          <p14:tracePt t="52958" x="1081088" y="3267075"/>
          <p14:tracePt t="52965" x="1063625" y="3255963"/>
          <p14:tracePt t="52974" x="1052513" y="3243263"/>
          <p14:tracePt t="52981" x="1028700" y="3238500"/>
          <p14:tracePt t="52988" x="1011238" y="3225800"/>
          <p14:tracePt t="52996" x="998538" y="3221038"/>
          <p14:tracePt t="53004" x="969963" y="3214688"/>
          <p14:tracePt t="53012" x="952500" y="3208338"/>
          <p14:tracePt t="53019" x="939800" y="3208338"/>
          <p14:tracePt t="53027" x="922338" y="3208338"/>
          <p14:tracePt t="53035" x="915988" y="3208338"/>
          <p14:tracePt t="53043" x="904875" y="3201988"/>
          <p14:tracePt t="53050" x="898525" y="3201988"/>
          <p14:tracePt t="53059" x="881063" y="3201988"/>
          <p14:tracePt t="53066" x="869950" y="3197225"/>
          <p14:tracePt t="53074" x="852488" y="3197225"/>
          <p14:tracePt t="53081" x="839788" y="3190875"/>
          <p14:tracePt t="53089" x="822325" y="3190875"/>
          <p14:tracePt t="53097" x="815975" y="3190875"/>
          <p14:tracePt t="53105" x="811213" y="3190875"/>
          <p14:tracePt t="53113" x="804863" y="3190875"/>
          <p14:tracePt t="53128" x="798513" y="3190875"/>
          <p14:tracePt t="53144" x="793750" y="3190875"/>
          <p14:tracePt t="53159" x="787400" y="3201988"/>
          <p14:tracePt t="53167" x="781050" y="3214688"/>
          <p14:tracePt t="53175" x="769938" y="3225800"/>
          <p14:tracePt t="53183" x="769938" y="3249613"/>
          <p14:tracePt t="53190" x="752475" y="3273425"/>
          <p14:tracePt t="53199" x="746125" y="3297238"/>
          <p14:tracePt t="53206" x="739775" y="3332163"/>
          <p14:tracePt t="53223" x="735013" y="3373438"/>
          <p14:tracePt t="53229" x="735013" y="3397250"/>
          <p14:tracePt t="53237" x="735013" y="3419475"/>
          <p14:tracePt t="53244" x="735013" y="3425825"/>
          <p14:tracePt t="53252" x="735013" y="3443288"/>
          <p14:tracePt t="53260" x="735013" y="3449638"/>
          <p14:tracePt t="53291" x="739775" y="3449638"/>
          <p14:tracePt t="53307" x="746125" y="3449638"/>
          <p14:tracePt t="53322" x="763588" y="3449638"/>
          <p14:tracePt t="53331" x="793750" y="3455988"/>
          <p14:tracePt t="53338" x="822325" y="3467100"/>
          <p14:tracePt t="53345" x="863600" y="3478213"/>
          <p14:tracePt t="53353" x="898525" y="3478213"/>
          <p14:tracePt t="53361" x="928688" y="3484563"/>
          <p14:tracePt t="53369" x="952500" y="3484563"/>
          <p14:tracePt t="53376" x="981075" y="3484563"/>
          <p14:tracePt t="53384" x="993775" y="3484563"/>
          <p14:tracePt t="53392" x="1011238" y="3484563"/>
          <p14:tracePt t="53400" x="1028700" y="3484563"/>
          <p14:tracePt t="53407" x="1033463" y="3484563"/>
          <p14:tracePt t="53415" x="1046163" y="3484563"/>
          <p14:tracePt t="53423" x="1057275" y="3478213"/>
          <p14:tracePt t="53431" x="1074738" y="3473450"/>
          <p14:tracePt t="53438" x="1087438" y="3467100"/>
          <p14:tracePt t="53447" x="1111250" y="3455988"/>
          <p14:tracePt t="53454" x="1133475" y="3438525"/>
          <p14:tracePt t="53462" x="1150938" y="3425825"/>
          <p14:tracePt t="53469" x="1169988" y="3408363"/>
          <p14:tracePt t="53477" x="1187450" y="3390900"/>
          <p14:tracePt t="53485" x="1198563" y="3373438"/>
          <p14:tracePt t="53493" x="1216025" y="3355975"/>
          <p14:tracePt t="53501" x="1222375" y="3332163"/>
          <p14:tracePt t="53509" x="1239838" y="3321050"/>
          <p14:tracePt t="53516" x="1246188" y="3290888"/>
          <p14:tracePt t="53525" x="1257300" y="3267075"/>
          <p14:tracePt t="53531" x="1263650" y="3243263"/>
          <p14:tracePt t="53539" x="1268413" y="3214688"/>
          <p14:tracePt t="53547" x="1274763" y="3190875"/>
          <p14:tracePt t="53556" x="1274763" y="3173413"/>
          <p14:tracePt t="53563" x="1274763" y="3162300"/>
          <p14:tracePt t="53570" x="1274763" y="3149600"/>
          <p14:tracePt t="53578" x="1274763" y="3138488"/>
          <p14:tracePt t="53586" x="1274763" y="3132138"/>
          <p14:tracePt t="53594" x="1274763" y="3121025"/>
          <p14:tracePt t="53610" x="1274763" y="3114675"/>
          <p14:tracePt t="53617" x="1274763" y="3103563"/>
          <p14:tracePt t="53625" x="1268413" y="3103563"/>
          <p14:tracePt t="53632" x="1268413" y="3097213"/>
          <p14:tracePt t="53648" x="1268413" y="3090863"/>
          <p14:tracePt t="53656" x="1263650" y="3084513"/>
          <p14:tracePt t="53664" x="1257300" y="3084513"/>
          <p14:tracePt t="53671" x="1250950" y="3084513"/>
          <p14:tracePt t="53687" x="1239838" y="3084513"/>
          <p14:tracePt t="53695" x="1233488" y="3084513"/>
          <p14:tracePt t="53702" x="1216025" y="3084513"/>
          <p14:tracePt t="53710" x="1192213" y="3084513"/>
          <p14:tracePt t="53719" x="1169988" y="3084513"/>
          <p14:tracePt t="53725" x="1157288" y="3084513"/>
          <p14:tracePt t="53733" x="1133475" y="3084513"/>
          <p14:tracePt t="53741" x="1122363" y="3084513"/>
          <p14:tracePt t="53757" x="1116013" y="3084513"/>
          <p14:tracePt t="53764" x="1111250" y="3084513"/>
          <p14:tracePt t="53788" x="1104900" y="3084513"/>
          <p14:tracePt t="53795" x="1098550" y="3084513"/>
          <p14:tracePt t="53804" x="1092200" y="3084513"/>
          <p14:tracePt t="53811" x="1087438" y="3084513"/>
          <p14:tracePt t="53819" x="1081088" y="3084513"/>
          <p14:tracePt t="53826" x="1074738" y="3084513"/>
          <p14:tracePt t="53842" x="1069975" y="3084513"/>
          <p14:tracePt t="53857" x="1069975" y="3090863"/>
          <p14:tracePt t="53873" x="1063625" y="3090863"/>
          <p14:tracePt t="53904" x="1063625" y="3097213"/>
          <p14:tracePt t="53913" x="1057275" y="3114675"/>
          <p14:tracePt t="53919" x="1057275" y="3125788"/>
          <p14:tracePt t="53927" x="1052513" y="3149600"/>
          <p14:tracePt t="53935" x="1046163" y="3167063"/>
          <p14:tracePt t="53943" x="1046163" y="3201988"/>
          <p14:tracePt t="53951" x="1039813" y="3232150"/>
          <p14:tracePt t="53958" x="1039813" y="3255963"/>
          <p14:tracePt t="53966" x="1039813" y="3284538"/>
          <p14:tracePt t="53974" x="1046163" y="3308350"/>
          <p14:tracePt t="53982" x="1057275" y="3332163"/>
          <p14:tracePt t="53989" x="1069975" y="3355975"/>
          <p14:tracePt t="53998" x="1081088" y="3373438"/>
          <p14:tracePt t="54005" x="1092200" y="3384550"/>
          <p14:tracePt t="54013" x="1104900" y="3397250"/>
          <p14:tracePt t="54020" x="1116013" y="3402013"/>
          <p14:tracePt t="54028" x="1122363" y="3408363"/>
          <p14:tracePt t="54036" x="1122363" y="3414713"/>
          <p14:tracePt t="54044" x="1128713" y="3414713"/>
          <p14:tracePt t="54051" x="1139825" y="3419475"/>
          <p14:tracePt t="54068" x="1157288" y="3419475"/>
          <p14:tracePt t="54075" x="1163638" y="3419475"/>
          <p14:tracePt t="54082" x="1181100" y="3425825"/>
          <p14:tracePt t="54090" x="1192213" y="3425825"/>
          <p14:tracePt t="54098" x="1198563" y="3432175"/>
          <p14:tracePt t="54108" x="1204913" y="3432175"/>
          <p14:tracePt t="54114" x="1216025" y="3432175"/>
          <p14:tracePt t="54129" x="1222375" y="3432175"/>
          <p14:tracePt t="54138" x="1228725" y="3432175"/>
          <p14:tracePt t="54145" x="1233488" y="3432175"/>
          <p14:tracePt t="54153" x="1246188" y="3432175"/>
          <p14:tracePt t="54161" x="1263650" y="3432175"/>
          <p14:tracePt t="54168" x="1274763" y="3419475"/>
          <p14:tracePt t="54176" x="1298575" y="3414713"/>
          <p14:tracePt t="54183" x="1322388" y="3408363"/>
          <p14:tracePt t="54192" x="1333500" y="3408363"/>
          <p14:tracePt t="54199" x="1350963" y="3402013"/>
          <p14:tracePt t="54207" x="1357313" y="3390900"/>
          <p14:tracePt t="54215" x="1363663" y="3384550"/>
          <p14:tracePt t="54222" x="1374775" y="3379788"/>
          <p14:tracePt t="54230" x="1374775" y="3373438"/>
          <p14:tracePt t="54238" x="1381125" y="3349625"/>
          <p14:tracePt t="54246" x="1385888" y="3343275"/>
          <p14:tracePt t="54253" x="1385888" y="3325813"/>
          <p14:tracePt t="54261" x="1392238" y="3314700"/>
          <p14:tracePt t="54269" x="1398588" y="3290888"/>
          <p14:tracePt t="54276" x="1398588" y="3273425"/>
          <p14:tracePt t="54284" x="1404938" y="3267075"/>
          <p14:tracePt t="54292" x="1404938" y="3249613"/>
          <p14:tracePt t="54300" x="1409700" y="3238500"/>
          <p14:tracePt t="54308" x="1409700" y="3221038"/>
          <p14:tracePt t="54315" x="1409700" y="3214688"/>
          <p14:tracePt t="54323" x="1409700" y="3208338"/>
          <p14:tracePt t="54331" x="1409700" y="3201988"/>
          <p14:tracePt t="54338" x="1409700" y="3190875"/>
          <p14:tracePt t="54346" x="1404938" y="3184525"/>
          <p14:tracePt t="54362" x="1398588" y="3179763"/>
          <p14:tracePt t="54370" x="1385888" y="3173413"/>
          <p14:tracePt t="54377" x="1363663" y="3167063"/>
          <p14:tracePt t="54385" x="1339850" y="3162300"/>
          <p14:tracePt t="54393" x="1298575" y="3155950"/>
          <p14:tracePt t="54401" x="1257300" y="3149600"/>
          <p14:tracePt t="54408" x="1209675" y="3138488"/>
          <p14:tracePt t="54416" x="1157288" y="3132138"/>
          <p14:tracePt t="54424" x="1116013" y="3132138"/>
          <p14:tracePt t="54432" x="1087438" y="3125788"/>
          <p14:tracePt t="54440" x="1063625" y="3125788"/>
          <p14:tracePt t="54447" x="1046163" y="3125788"/>
          <p14:tracePt t="54455" x="1028700" y="3125788"/>
          <p14:tracePt t="54464" x="1016000" y="3125788"/>
          <p14:tracePt t="54471" x="1011238" y="3125788"/>
          <p14:tracePt t="54478" x="1004888" y="3125788"/>
          <p14:tracePt t="54486" x="998538" y="3125788"/>
          <p14:tracePt t="54502" x="998538" y="3132138"/>
          <p14:tracePt t="54509" x="993775" y="3138488"/>
          <p14:tracePt t="54525" x="993775" y="3143250"/>
          <p14:tracePt t="54533" x="987425" y="3149600"/>
          <p14:tracePt t="54540" x="987425" y="3162300"/>
          <p14:tracePt t="54548" x="987425" y="3179763"/>
          <p14:tracePt t="54564" x="987425" y="3201988"/>
          <p14:tracePt t="54571" x="987425" y="3214688"/>
          <p14:tracePt t="54579" x="987425" y="3238500"/>
          <p14:tracePt t="54587" x="987425" y="3260725"/>
          <p14:tracePt t="54595" x="993775" y="3284538"/>
          <p14:tracePt t="54604" x="998538" y="3308350"/>
          <p14:tracePt t="54610" x="1011238" y="3321050"/>
          <p14:tracePt t="54618" x="1028700" y="3332163"/>
          <p14:tracePt t="54626" x="1033463" y="3349625"/>
          <p14:tracePt t="54633" x="1039813" y="3360738"/>
          <p14:tracePt t="54641" x="1052513" y="3373438"/>
          <p14:tracePt t="54649" x="1057275" y="3373438"/>
          <p14:tracePt t="54657" x="1063625" y="3379788"/>
          <p14:tracePt t="54672" x="1081088" y="3384550"/>
          <p14:tracePt t="54688" x="1092200" y="3384550"/>
          <p14:tracePt t="54696" x="1111250" y="3390900"/>
          <p14:tracePt t="54703" x="1122363" y="3390900"/>
          <p14:tracePt t="54711" x="1139825" y="3390900"/>
          <p14:tracePt t="54719" x="1157288" y="3390900"/>
          <p14:tracePt t="54728" x="1163638" y="3390900"/>
          <p14:tracePt t="54734" x="1181100" y="3390900"/>
          <p14:tracePt t="54742" x="1187450" y="3390900"/>
          <p14:tracePt t="54750" x="1198563" y="3384550"/>
          <p14:tracePt t="54758" x="1204913" y="3379788"/>
          <p14:tracePt t="54765" x="1209675" y="3367088"/>
          <p14:tracePt t="54774" x="1216025" y="3360738"/>
          <p14:tracePt t="54781" x="1222375" y="3349625"/>
          <p14:tracePt t="54789" x="1233488" y="3332163"/>
          <p14:tracePt t="54796" x="1239838" y="3314700"/>
          <p14:tracePt t="54804" x="1246188" y="3290888"/>
          <p14:tracePt t="54812" x="1250950" y="3279775"/>
          <p14:tracePt t="54820" x="1257300" y="3260725"/>
          <p14:tracePt t="54828" x="1263650" y="3243263"/>
          <p14:tracePt t="54835" x="1263650" y="3221038"/>
          <p14:tracePt t="54852" x="1263650" y="3201988"/>
          <p14:tracePt t="54859" x="1263650" y="3197225"/>
          <p14:tracePt t="54866" x="1263650" y="3190875"/>
          <p14:tracePt t="54874" x="1263650" y="3184525"/>
          <p14:tracePt t="54882" x="1257300" y="3179763"/>
          <p14:tracePt t="54890" x="1250950" y="3173413"/>
          <p14:tracePt t="54897" x="1250950" y="3167063"/>
          <p14:tracePt t="54905" x="1246188" y="3167063"/>
          <p14:tracePt t="54913" x="1228725" y="3162300"/>
          <p14:tracePt t="54921" x="1222375" y="3162300"/>
          <p14:tracePt t="54928" x="1204913" y="3162300"/>
          <p14:tracePt t="54936" x="1187450" y="3162300"/>
          <p14:tracePt t="54952" x="1174750" y="3167063"/>
          <p14:tracePt t="54973" x="1157288" y="3190875"/>
          <p14:tracePt t="54975" x="1150938" y="3214688"/>
          <p14:tracePt t="54983" x="1146175" y="3232150"/>
          <p14:tracePt t="54990" x="1146175" y="3249613"/>
          <p14:tracePt t="54998" x="1139825" y="3279775"/>
          <p14:tracePt t="55006" x="1139825" y="3308350"/>
          <p14:tracePt t="55014" x="1139825" y="3349625"/>
          <p14:tracePt t="55022" x="1139825" y="3390900"/>
          <p14:tracePt t="55029" x="1146175" y="3438525"/>
          <p14:tracePt t="55037" x="1157288" y="3473450"/>
          <p14:tracePt t="55045" x="1181100" y="3514725"/>
          <p14:tracePt t="55053" x="1204913" y="3549650"/>
          <p14:tracePt t="55060" x="1239838" y="3578225"/>
          <p14:tracePt t="55068" x="1298575" y="3619500"/>
          <p14:tracePt t="55076" x="1374775" y="3649663"/>
          <p14:tracePt t="55084" x="1504950" y="3684588"/>
          <p14:tracePt t="55091" x="1698625" y="3719513"/>
          <p14:tracePt t="55099" x="1968500" y="3760788"/>
          <p14:tracePt t="55107" x="2255838" y="3795713"/>
          <p14:tracePt t="55115" x="2655888" y="3795713"/>
          <p14:tracePt t="55122" x="3014663" y="3813175"/>
          <p14:tracePt t="55130" x="3371850" y="3813175"/>
          <p14:tracePt t="55138" x="3754438" y="3813175"/>
          <p14:tracePt t="55146" x="4148138" y="3813175"/>
          <p14:tracePt t="55153" x="4530725" y="3802063"/>
          <p14:tracePt t="55161" x="4911725" y="3790950"/>
          <p14:tracePt t="55169" x="5270500" y="3778250"/>
          <p14:tracePt t="55177" x="5653088" y="3760788"/>
          <p14:tracePt t="55184" x="6010275" y="3749675"/>
          <p14:tracePt t="55192" x="6292850" y="3749675"/>
          <p14:tracePt t="55200" x="6551613" y="3749675"/>
          <p14:tracePt t="55208" x="6834188" y="3736975"/>
          <p14:tracePt t="55216" x="7073900" y="3736975"/>
          <p14:tracePt t="55223" x="7339013" y="3725863"/>
          <p14:tracePt t="55231" x="7656513" y="3725863"/>
          <p14:tracePt t="55239" x="8020050" y="3695700"/>
          <p14:tracePt t="55247" x="8420100" y="3678238"/>
          <p14:tracePt t="55254" x="8859838" y="3667125"/>
          <p14:tracePt t="55262" x="9342438" y="3619500"/>
          <p14:tracePt t="55271" x="9783763" y="3590925"/>
          <p14:tracePt t="55278" x="10188575" y="3560763"/>
          <p14:tracePt t="55285" x="10471150" y="3536950"/>
          <p14:tracePt t="55294" x="10658475" y="3525838"/>
          <p14:tracePt t="55301" x="10734675" y="3519488"/>
          <p14:tracePt t="55309" x="10764838" y="3519488"/>
          <p14:tracePt t="55316" x="10769600" y="3514725"/>
          <p14:tracePt t="55448" x="10764838" y="3514725"/>
          <p14:tracePt t="55456" x="10758488" y="3514725"/>
          <p14:tracePt t="55464" x="10752138" y="3514725"/>
          <p14:tracePt t="55472" x="10734675" y="3514725"/>
          <p14:tracePt t="55479" x="10717213" y="3514725"/>
          <p14:tracePt t="55487" x="10706100" y="3514725"/>
          <p14:tracePt t="55495" x="10675938" y="3514725"/>
          <p14:tracePt t="55503" x="10641013" y="3497263"/>
          <p14:tracePt t="55510" x="10599738" y="3490913"/>
          <p14:tracePt t="55518" x="10558463" y="3490913"/>
          <p14:tracePt t="55526" x="10529888" y="3484563"/>
          <p14:tracePt t="55534" x="10488613" y="3478213"/>
          <p14:tracePt t="55541" x="10447338" y="3473450"/>
          <p14:tracePt t="55549" x="10412413" y="3473450"/>
          <p14:tracePt t="55557" x="10382250" y="3467100"/>
          <p14:tracePt t="55565" x="10340975" y="3455988"/>
          <p14:tracePt t="55574" x="10312400" y="3449638"/>
          <p14:tracePt t="55580" x="10271125" y="3443288"/>
          <p14:tracePt t="55588" x="10217150" y="3443288"/>
          <p14:tracePt t="55596" x="10171113" y="3438525"/>
          <p14:tracePt t="55604" x="10117138" y="3432175"/>
          <p14:tracePt t="55611" x="10064750" y="3419475"/>
          <p14:tracePt t="55619" x="10006013" y="3414713"/>
          <p14:tracePt t="55627" x="9964738" y="3414713"/>
          <p14:tracePt t="55635" x="9923463" y="3402013"/>
          <p14:tracePt t="55642" x="9901238" y="3397250"/>
          <p14:tracePt t="55650" x="9888538" y="3390900"/>
          <p14:tracePt t="55659" x="9877425" y="3384550"/>
          <p14:tracePt t="55666" x="9859963" y="3373438"/>
          <p14:tracePt t="55673" x="9842500" y="3360738"/>
          <p14:tracePt t="55681" x="9823450" y="3343275"/>
          <p14:tracePt t="55689" x="9812338" y="3332163"/>
          <p14:tracePt t="55697" x="9783763" y="3302000"/>
          <p14:tracePt t="55705" x="9771063" y="3284538"/>
          <p14:tracePt t="55713" x="9753600" y="3267075"/>
          <p14:tracePt t="55720" x="9742488" y="3243263"/>
          <p14:tracePt t="55729" x="9729788" y="3221038"/>
          <p14:tracePt t="55736" x="9705975" y="3179763"/>
          <p14:tracePt t="55743" x="9694863" y="3155950"/>
          <p14:tracePt t="55751" x="9688513" y="3114675"/>
          <p14:tracePt t="55759" x="9683750" y="3090863"/>
          <p14:tracePt t="55767" x="9677400" y="3049588"/>
          <p14:tracePt t="55774" x="9671050" y="3014663"/>
          <p14:tracePt t="55782" x="9664700" y="2986088"/>
          <p14:tracePt t="55790" x="9659938" y="2962275"/>
          <p14:tracePt t="55798" x="9653588" y="2932113"/>
          <p14:tracePt t="55805" x="9653588" y="2890838"/>
          <p14:tracePt t="55813" x="9653588" y="2862263"/>
          <p14:tracePt t="55821" x="9653588" y="2838450"/>
          <p14:tracePt t="55829" x="9647238" y="2814638"/>
          <p14:tracePt t="55836" x="9647238" y="2803525"/>
          <p14:tracePt t="55844" x="9647238" y="2786063"/>
          <p14:tracePt t="55852" x="9647238" y="2773363"/>
          <p14:tracePt t="55860" x="9647238" y="2755900"/>
          <p14:tracePt t="55868" x="9642475" y="2755900"/>
          <p14:tracePt t="55875" x="9636125" y="2738438"/>
          <p14:tracePt t="55883" x="9636125" y="2732088"/>
          <p14:tracePt t="55891" x="9625013" y="2720975"/>
          <p14:tracePt t="55899" x="9618663" y="2709863"/>
          <p14:tracePt t="55907" x="9605963" y="2690813"/>
          <p14:tracePt t="55914" x="9588500" y="2679700"/>
          <p14:tracePt t="55922" x="9577388" y="2668588"/>
          <p14:tracePt t="55930" x="9559925" y="2651125"/>
          <p14:tracePt t="55937" x="9553575" y="2638425"/>
          <p14:tracePt t="55945" x="9536113" y="2627313"/>
          <p14:tracePt t="55953" x="9512300" y="2609850"/>
          <p14:tracePt t="55974" x="9442450" y="2573338"/>
          <p14:tracePt t="55977" x="9390063" y="2544763"/>
          <p14:tracePt t="55984" x="9318625" y="2520950"/>
          <p14:tracePt t="55992" x="9248775" y="2497138"/>
          <p14:tracePt t="55999" x="9177338" y="2473325"/>
          <p14:tracePt t="56007" x="9094788" y="2451100"/>
          <p14:tracePt t="56015" x="9024938" y="2420938"/>
          <p14:tracePt t="56023" x="8955088" y="2392363"/>
          <p14:tracePt t="56030" x="8896350" y="2379663"/>
          <p14:tracePt t="56038" x="8831263" y="2355850"/>
          <p14:tracePt t="56046" x="8778875" y="2338388"/>
          <p14:tracePt t="56054" x="8720138" y="2320925"/>
          <p14:tracePt t="56062" x="8648700" y="2309813"/>
          <p14:tracePt t="56069" x="8589963" y="2297113"/>
          <p14:tracePt t="56077" x="8537575" y="2286000"/>
          <p14:tracePt t="56085" x="8466138" y="2286000"/>
          <p14:tracePt t="56093" x="8426450" y="2279650"/>
          <p14:tracePt t="56101" x="8389938" y="2279650"/>
          <p14:tracePt t="56108" x="8337550" y="2279650"/>
          <p14:tracePt t="56116" x="8308975" y="2279650"/>
          <p14:tracePt t="56124" x="8267700" y="2279650"/>
          <p14:tracePt t="56131" x="8231188" y="2297113"/>
          <p14:tracePt t="56139" x="8202613" y="2309813"/>
          <p14:tracePt t="56147" x="8154988" y="2338388"/>
          <p14:tracePt t="56156" x="8102600" y="2368550"/>
          <p14:tracePt t="56162" x="8061325" y="2403475"/>
          <p14:tracePt t="56170" x="8002588" y="2444750"/>
          <p14:tracePt t="56178" x="7974013" y="2492375"/>
          <p14:tracePt t="56186" x="7943850" y="2532063"/>
          <p14:tracePt t="56193" x="7908925" y="2579688"/>
          <p14:tracePt t="56201" x="7885113" y="2638425"/>
          <p14:tracePt t="56209" x="7867650" y="2720975"/>
          <p14:tracePt t="56218" x="7843838" y="2797175"/>
          <p14:tracePt t="56224" x="7837488" y="2890838"/>
          <p14:tracePt t="56232" x="7820025" y="2979738"/>
          <p14:tracePt t="56240" x="7815263" y="3067050"/>
          <p14:tracePt t="56248" x="7802563" y="3155950"/>
          <p14:tracePt t="56255" x="7802563" y="3221038"/>
          <p14:tracePt t="56264" x="7802563" y="3290888"/>
          <p14:tracePt t="56271" x="7802563" y="3338513"/>
          <p14:tracePt t="56280" x="7802563" y="3397250"/>
          <p14:tracePt t="56287" x="7802563" y="3438525"/>
          <p14:tracePt t="56295" x="7808913" y="3478213"/>
          <p14:tracePt t="56302" x="7820025" y="3532188"/>
          <p14:tracePt t="56310" x="7826375" y="3573463"/>
          <p14:tracePt t="56319" x="7850188" y="3608388"/>
          <p14:tracePt t="56325" x="7861300" y="3643313"/>
          <p14:tracePt t="56333" x="7874000" y="3667125"/>
          <p14:tracePt t="56341" x="7891463" y="3690938"/>
          <p14:tracePt t="56349" x="7920038" y="3719513"/>
          <p14:tracePt t="56357" x="7937500" y="3743325"/>
          <p14:tracePt t="56364" x="7954963" y="3760788"/>
          <p14:tracePt t="56372" x="7978775" y="3784600"/>
          <p14:tracePt t="56380" x="7996238" y="3795713"/>
          <p14:tracePt t="56388" x="8020050" y="3813175"/>
          <p14:tracePt t="56395" x="8054975" y="3832225"/>
          <p14:tracePt t="56404" x="8078788" y="3849688"/>
          <p14:tracePt t="56411" x="8126413" y="3860800"/>
          <p14:tracePt t="56419" x="8154988" y="3867150"/>
          <p14:tracePt t="56426" x="8208963" y="3884613"/>
          <p14:tracePt t="56434" x="8248650" y="3884613"/>
          <p14:tracePt t="56442" x="8296275" y="3884613"/>
          <p14:tracePt t="56449" x="8355013" y="3890963"/>
          <p14:tracePt t="56457" x="8426450" y="3890963"/>
          <p14:tracePt t="56465" x="8496300" y="3890963"/>
          <p14:tracePt t="56473" x="8583613" y="3878263"/>
          <p14:tracePt t="56481" x="8672513" y="3871913"/>
          <p14:tracePt t="56489" x="8766175" y="3867150"/>
          <p14:tracePt t="56496" x="8907463" y="3843338"/>
          <p14:tracePt t="56504" x="9036050" y="3836988"/>
          <p14:tracePt t="56513" x="9190038" y="3808413"/>
          <p14:tracePt t="56519" x="9318625" y="3784600"/>
          <p14:tracePt t="56527" x="9429750" y="3767138"/>
          <p14:tracePt t="56535" x="9529763" y="3743325"/>
          <p14:tracePt t="56543" x="9605963" y="3714750"/>
          <p14:tracePt t="56550" x="9677400" y="3673475"/>
          <p14:tracePt t="56558" x="9729788" y="3643313"/>
          <p14:tracePt t="56566" x="9759950" y="3597275"/>
          <p14:tracePt t="56574" x="9777413" y="3560763"/>
          <p14:tracePt t="56581" x="9805988" y="3519488"/>
          <p14:tracePt t="56589" x="9823450" y="3478213"/>
          <p14:tracePt t="56597" x="9847263" y="3425825"/>
          <p14:tracePt t="56605" x="9847263" y="3367088"/>
          <p14:tracePt t="56612" x="9859963" y="3302000"/>
          <p14:tracePt t="56620" x="9871075" y="3238500"/>
          <p14:tracePt t="56628" x="9877425" y="3167063"/>
          <p14:tracePt t="56636" x="9877425" y="3108325"/>
          <p14:tracePt t="56644" x="9877425" y="3049588"/>
          <p14:tracePt t="56652" x="9877425" y="2997200"/>
          <p14:tracePt t="56660" x="9877425" y="2949575"/>
          <p14:tracePt t="56668" x="9853613" y="2897188"/>
          <p14:tracePt t="56675" x="9836150" y="2844800"/>
          <p14:tracePt t="56682" x="9805988" y="2797175"/>
          <p14:tracePt t="56690" x="9788525" y="2755900"/>
          <p14:tracePt t="56698" x="9747250" y="2703513"/>
          <p14:tracePt t="56707" x="9705975" y="2651125"/>
          <p14:tracePt t="56713" x="9664700" y="2603500"/>
          <p14:tracePt t="56721" x="9605963" y="2551113"/>
          <p14:tracePt t="56729" x="9566275" y="2503488"/>
          <p14:tracePt t="56737" x="9507538" y="2444750"/>
          <p14:tracePt t="56744" x="9459913" y="2409825"/>
          <p14:tracePt t="56752" x="9407525" y="2368550"/>
          <p14:tracePt t="56760" x="9353550" y="2333625"/>
          <p14:tracePt t="56768" x="9301163" y="2303463"/>
          <p14:tracePt t="56775" x="9248775" y="2279650"/>
          <p14:tracePt t="56783" x="9194800" y="2262188"/>
          <p14:tracePt t="56792" x="9136063" y="2238375"/>
          <p14:tracePt t="56799" x="9077325" y="2233613"/>
          <p14:tracePt t="56807" x="9007475" y="2227263"/>
          <p14:tracePt t="56814" x="8937625" y="2227263"/>
          <p14:tracePt t="56822" x="8866188" y="2227263"/>
          <p14:tracePt t="56830" x="8801100" y="2227263"/>
          <p14:tracePt t="56838" x="8720138" y="2227263"/>
          <p14:tracePt t="56846" x="8631238" y="2244725"/>
          <p14:tracePt t="56853" x="8555038" y="2262188"/>
          <p14:tracePt t="56861" x="8461375" y="2286000"/>
          <p14:tracePt t="56869" x="8385175" y="2309813"/>
          <p14:tracePt t="56876" x="8302625" y="2333625"/>
          <p14:tracePt t="56884" x="8231188" y="2355850"/>
          <p14:tracePt t="56892" x="8167688" y="2386013"/>
          <p14:tracePt t="56900" x="8126413" y="2403475"/>
          <p14:tracePt t="56907" x="8091488" y="2433638"/>
          <p14:tracePt t="56915" x="8067675" y="2455863"/>
          <p14:tracePt t="56923" x="8032750" y="2479675"/>
          <p14:tracePt t="56931" x="7996238" y="2514600"/>
          <p14:tracePt t="56939" x="7974013" y="2551113"/>
          <p14:tracePt t="56946" x="7943850" y="2590800"/>
          <p14:tracePt t="56954" x="7932738" y="2644775"/>
          <p14:tracePt t="56962" x="7915275" y="2697163"/>
          <p14:tracePt t="56969" x="7891463" y="2755900"/>
          <p14:tracePt t="56977" x="7885113" y="2827338"/>
          <p14:tracePt t="56985" x="7878763" y="2897188"/>
          <p14:tracePt t="56993" x="7878763" y="2962275"/>
          <p14:tracePt t="57001" x="7878763" y="3003550"/>
          <p14:tracePt t="57008" x="7878763" y="3055938"/>
          <p14:tracePt t="57016" x="7891463" y="3108325"/>
          <p14:tracePt t="57024" x="7908925" y="3167063"/>
          <p14:tracePt t="57032" x="7920038" y="3221038"/>
          <p14:tracePt t="57039" x="7943850" y="3273425"/>
          <p14:tracePt t="57047" x="7967663" y="3314700"/>
          <p14:tracePt t="57055" x="7978775" y="3349625"/>
          <p14:tracePt t="57063" x="8002588" y="3390900"/>
          <p14:tracePt t="57071" x="8020050" y="3425825"/>
          <p14:tracePt t="57078" x="8050213" y="3467100"/>
          <p14:tracePt t="57086" x="8091488" y="3514725"/>
          <p14:tracePt t="57094" x="8126413" y="3560763"/>
          <p14:tracePt t="57102" x="8154988" y="3597275"/>
          <p14:tracePt t="57109" x="8189913" y="3625850"/>
          <p14:tracePt t="57117" x="8220075" y="3649663"/>
          <p14:tracePt t="57125" x="8243888" y="3667125"/>
          <p14:tracePt t="57132" x="8261350" y="3684588"/>
          <p14:tracePt t="57140" x="8278813" y="3695700"/>
          <p14:tracePt t="57148" x="8289925" y="3708400"/>
          <p14:tracePt t="57156" x="8308975" y="3714750"/>
          <p14:tracePt t="57164" x="8326438" y="3719513"/>
          <p14:tracePt t="57171" x="8348663" y="3725863"/>
          <p14:tracePt t="57179" x="8372475" y="3732213"/>
          <p14:tracePt t="57187" x="8402638" y="3736975"/>
          <p14:tracePt t="57195" x="8431213" y="3736975"/>
          <p14:tracePt t="57203" x="8485188" y="3736975"/>
          <p14:tracePt t="57210" x="8531225" y="3736975"/>
          <p14:tracePt t="57218" x="8578850" y="3736975"/>
          <p14:tracePt t="57226" x="8642350" y="3736975"/>
          <p14:tracePt t="57233" x="8701088" y="3714750"/>
          <p14:tracePt t="57241" x="8755063" y="3702050"/>
          <p14:tracePt t="57249" x="8824913" y="3673475"/>
          <p14:tracePt t="57257" x="8878888" y="3649663"/>
          <p14:tracePt t="57264" x="8937625" y="3625850"/>
          <p14:tracePt t="57272" x="8983663" y="3590925"/>
          <p14:tracePt t="57280" x="9036050" y="3560763"/>
          <p14:tracePt t="57289" x="9083675" y="3514725"/>
          <p14:tracePt t="57295" x="9136063" y="3467100"/>
          <p14:tracePt t="57303" x="9183688" y="3432175"/>
          <p14:tracePt t="57311" x="9224963" y="3384550"/>
          <p14:tracePt t="57319" x="9253538" y="3349625"/>
          <p14:tracePt t="57326" x="9290050" y="3314700"/>
          <p14:tracePt t="57334" x="9301163" y="3297238"/>
          <p14:tracePt t="57342" x="9312275" y="3267075"/>
          <p14:tracePt t="57350" x="9324975" y="3255963"/>
          <p14:tracePt t="57358" x="9331325" y="3232150"/>
          <p14:tracePt t="57365" x="9342438" y="3214688"/>
          <p14:tracePt t="57374" x="9342438" y="3190875"/>
          <p14:tracePt t="57381" x="9348788" y="3179763"/>
          <p14:tracePt t="57389" x="9353550" y="3162300"/>
          <p14:tracePt t="57396" x="9353550" y="3149600"/>
          <p14:tracePt t="57404" x="9353550" y="3132138"/>
          <p14:tracePt t="57412" x="9353550" y="3108325"/>
          <p14:tracePt t="57420" x="9353550" y="3090863"/>
          <p14:tracePt t="57428" x="9353550" y="3067050"/>
          <p14:tracePt t="57435" x="9348788" y="3044825"/>
          <p14:tracePt t="57443" x="9342438" y="3014663"/>
          <p14:tracePt t="57451" x="9336088" y="2990850"/>
          <p14:tracePt t="57459" x="9324975" y="2955925"/>
          <p14:tracePt t="57466" x="9307513" y="2932113"/>
          <p14:tracePt t="57474" x="9294813" y="2908300"/>
          <p14:tracePt t="57482" x="9294813" y="2890838"/>
          <p14:tracePt t="57489" x="9277350" y="2879725"/>
          <p14:tracePt t="57497" x="9266238" y="2849563"/>
          <p14:tracePt t="57505" x="9236075" y="2832100"/>
          <p14:tracePt t="57513" x="9212263" y="2808288"/>
          <p14:tracePt t="57521" x="9183688" y="2779713"/>
          <p14:tracePt t="57528" x="9159875" y="2762250"/>
          <p14:tracePt t="57536" x="9136063" y="2744788"/>
          <p14:tracePt t="57545" x="9107488" y="2720975"/>
          <p14:tracePt t="57551" x="9083675" y="2697163"/>
          <p14:tracePt t="57559" x="9059863" y="2690813"/>
          <p14:tracePt t="57567" x="9024938" y="2668588"/>
          <p14:tracePt t="57575" x="8990013" y="2655888"/>
          <p14:tracePt t="57583" x="8966200" y="2644775"/>
          <p14:tracePt t="57590" x="8942388" y="2644775"/>
          <p14:tracePt t="57598" x="8937625" y="2638425"/>
          <p14:tracePt t="57606" x="8918575" y="2638425"/>
          <p14:tracePt t="57614" x="8907463" y="2638425"/>
          <p14:tracePt t="57622" x="8896350" y="2638425"/>
          <p14:tracePt t="57629" x="8883650" y="2644775"/>
          <p14:tracePt t="57637" x="8866188" y="2644775"/>
          <p14:tracePt t="57645" x="8848725" y="2662238"/>
          <p14:tracePt t="57653" x="8831263" y="2668588"/>
          <p14:tracePt t="57660" x="8813800" y="2697163"/>
          <p14:tracePt t="57668" x="8789988" y="2720975"/>
          <p14:tracePt t="57676" x="8772525" y="2744788"/>
          <p14:tracePt t="57683" x="8748713" y="2768600"/>
          <p14:tracePt t="57691" x="8724900" y="2797175"/>
          <p14:tracePt t="57699" x="8713788" y="2820988"/>
          <p14:tracePt t="57707" x="8696325" y="2844800"/>
          <p14:tracePt t="57714" x="8689975" y="2879725"/>
          <p14:tracePt t="57722" x="8672513" y="2903538"/>
          <p14:tracePt t="57738" x="8672513" y="2914650"/>
          <p14:tracePt t="57746" x="8672513" y="2944813"/>
          <p14:tracePt t="57753" x="8666163" y="2967038"/>
          <p14:tracePt t="57761" x="8666163" y="3003550"/>
          <p14:tracePt t="57769" x="8661400" y="3038475"/>
          <p14:tracePt t="57777" x="8661400" y="3073400"/>
          <p14:tracePt t="57784" x="8661400" y="3108325"/>
          <p14:tracePt t="57793" x="8648700" y="3138488"/>
          <p14:tracePt t="57800" x="8648700" y="3184525"/>
          <p14:tracePt t="57808" x="8648700" y="3225800"/>
          <p14:tracePt t="57816" x="8648700" y="3267075"/>
          <p14:tracePt t="57823" x="8648700" y="3308350"/>
          <p14:tracePt t="57831" x="8655050" y="3338513"/>
          <p14:tracePt t="57840" x="8661400" y="3390900"/>
          <p14:tracePt t="57846" x="8661400" y="3419475"/>
          <p14:tracePt t="57854" x="8666163" y="3460750"/>
          <p14:tracePt t="57862" x="8672513" y="3502025"/>
          <p14:tracePt t="57871" x="8683625" y="3525838"/>
          <p14:tracePt t="57877" x="8689975" y="3567113"/>
          <p14:tracePt t="57885" x="8696325" y="3602038"/>
          <p14:tracePt t="57893" x="8713788" y="3643313"/>
          <p14:tracePt t="57901" x="8724900" y="3684588"/>
          <p14:tracePt t="57908" x="8742363" y="3725863"/>
          <p14:tracePt t="57916" x="8755063" y="3760788"/>
          <p14:tracePt t="57925" x="8766175" y="3795713"/>
          <p14:tracePt t="57932" x="8778875" y="3819525"/>
          <p14:tracePt t="57956" x="8820150" y="3890963"/>
          <p14:tracePt t="57963" x="8824913" y="3902075"/>
          <p14:tracePt t="57970" x="8837613" y="3919538"/>
          <p14:tracePt t="57978" x="8848725" y="3919538"/>
          <p14:tracePt t="57994" x="8855075" y="3925888"/>
          <p14:tracePt t="58002" x="8859838" y="3925888"/>
          <p14:tracePt t="58026" x="8859838" y="3932238"/>
          <p14:tracePt t="58040" x="8866188" y="3932238"/>
          <p14:tracePt t="58164" x="8878888" y="3932238"/>
          <p14:tracePt t="58173" x="8883650" y="3932238"/>
          <p14:tracePt t="58180" x="8890000" y="3932238"/>
          <p14:tracePt t="58188" x="8901113" y="3932238"/>
          <p14:tracePt t="58304" x="8907463" y="3919538"/>
          <p14:tracePt t="58312" x="8918575" y="3913188"/>
          <p14:tracePt t="58320" x="8924925" y="3895725"/>
          <p14:tracePt t="58327" x="8937625" y="3867150"/>
          <p14:tracePt t="58335" x="8955088" y="3849688"/>
          <p14:tracePt t="58343" x="8966200" y="3813175"/>
          <p14:tracePt t="58351" x="8977313" y="3790950"/>
          <p14:tracePt t="58358" x="8990013" y="3754438"/>
          <p14:tracePt t="58366" x="9007475" y="3725863"/>
          <p14:tracePt t="58374" x="9018588" y="3702050"/>
          <p14:tracePt t="58382" x="9031288" y="3673475"/>
          <p14:tracePt t="58389" x="9042400" y="3649663"/>
          <p14:tracePt t="58397" x="9055100" y="3625850"/>
          <p14:tracePt t="58405" x="9066213" y="3602038"/>
          <p14:tracePt t="58413" x="9077325" y="3578225"/>
          <p14:tracePt t="58420" x="9083675" y="3560763"/>
          <p14:tracePt t="58428" x="9090025" y="3549650"/>
          <p14:tracePt t="58436" x="9090025" y="3536950"/>
          <p14:tracePt t="58444" x="9090025" y="3525838"/>
          <p14:tracePt t="58452" x="9090025" y="3508375"/>
          <p14:tracePt t="58467" x="9090025" y="3490913"/>
          <p14:tracePt t="58475" x="9090025" y="3484563"/>
          <p14:tracePt t="58482" x="9083675" y="3478213"/>
          <p14:tracePt t="58490" x="9083675" y="3473450"/>
          <p14:tracePt t="58498" x="9072563" y="3467100"/>
          <p14:tracePt t="58507" x="9059863" y="3460750"/>
          <p14:tracePt t="58514" x="9036050" y="3455988"/>
          <p14:tracePt t="58521" x="9007475" y="3438525"/>
          <p14:tracePt t="58529" x="8983663" y="3425825"/>
          <p14:tracePt t="58538" x="8931275" y="3419475"/>
          <p14:tracePt t="58545" x="8901113" y="3414713"/>
          <p14:tracePt t="58552" x="8866188" y="3414713"/>
          <p14:tracePt t="58561" x="8837613" y="3414713"/>
          <p14:tracePt t="58568" x="8820150" y="3414713"/>
          <p14:tracePt t="58576" x="8783638" y="3408363"/>
          <p14:tracePt t="58583" x="8766175" y="3408363"/>
          <p14:tracePt t="58592" x="8755063" y="3408363"/>
          <p14:tracePt t="58599" x="8742363" y="3402013"/>
          <p14:tracePt t="58607" x="8737600" y="3402013"/>
          <p14:tracePt t="58614" x="8731250" y="3402013"/>
          <p14:tracePt t="58630" x="8724900" y="3402013"/>
          <p14:tracePt t="58653" x="8720138" y="3402013"/>
          <p14:tracePt t="58661" x="8713788" y="3408363"/>
          <p14:tracePt t="58669" x="8701088" y="3414713"/>
          <p14:tracePt t="58710" x="8678863" y="3490913"/>
          <p14:tracePt t="58715" x="8678863" y="3502025"/>
          <p14:tracePt t="58723" x="8678863" y="3514725"/>
          <p14:tracePt t="58731" x="8678863" y="3532188"/>
          <p14:tracePt t="58739" x="8672513" y="3543300"/>
          <p14:tracePt t="58746" x="8672513" y="3560763"/>
          <p14:tracePt t="58754" x="8672513" y="3578225"/>
          <p14:tracePt t="58762" x="8672513" y="3597275"/>
          <p14:tracePt t="58770" x="8672513" y="3602038"/>
          <p14:tracePt t="58777" x="8672513" y="3614738"/>
          <p14:tracePt t="58785" x="8678863" y="3619500"/>
          <p14:tracePt t="58809" x="8678863" y="3625850"/>
          <p14:tracePt t="58832" x="8683625" y="3625850"/>
          <p14:tracePt t="58864" x="8689975" y="3625850"/>
          <p14:tracePt t="58878" x="8701088" y="3625850"/>
          <p14:tracePt t="58886" x="8720138" y="3625850"/>
          <p14:tracePt t="58894" x="8724900" y="3614738"/>
          <p14:tracePt t="58901" x="8737600" y="3614738"/>
          <p14:tracePt t="58909" x="8742363" y="3602038"/>
          <p14:tracePt t="58917" x="8748713" y="3590925"/>
          <p14:tracePt t="58925" x="8748713" y="3584575"/>
          <p14:tracePt t="58933" x="8755063" y="3584575"/>
          <p14:tracePt t="58955" x="8755063" y="3573463"/>
          <p14:tracePt t="58956" x="8755063" y="3567113"/>
          <p14:tracePt t="58964" x="8759825" y="3549650"/>
          <p14:tracePt t="58971" x="8759825" y="3543300"/>
          <p14:tracePt t="58979" x="8766175" y="3532188"/>
          <p14:tracePt t="58987" x="8766175" y="3514725"/>
          <p14:tracePt t="58995" x="8766175" y="3508375"/>
          <p14:tracePt t="59002" x="8766175" y="3490913"/>
          <p14:tracePt t="59010" x="8766175" y="3473450"/>
          <p14:tracePt t="59018" x="8759825" y="3460750"/>
          <p14:tracePt t="59026" x="8759825" y="3443288"/>
          <p14:tracePt t="59034" x="8748713" y="3425825"/>
          <p14:tracePt t="59041" x="8742363" y="3414713"/>
          <p14:tracePt t="59049" x="8731250" y="3402013"/>
          <p14:tracePt t="59065" x="8724900" y="3397250"/>
          <p14:tracePt t="59072" x="8713788" y="3390900"/>
          <p14:tracePt t="59080" x="8701088" y="3379788"/>
          <p14:tracePt t="59089" x="8689975" y="3379788"/>
          <p14:tracePt t="59096" x="8683625" y="3379788"/>
          <p14:tracePt t="59190" x="8683625" y="3384550"/>
          <p14:tracePt t="59197" x="8683625" y="3390900"/>
          <p14:tracePt t="59204" x="8683625" y="3402013"/>
          <p14:tracePt t="59212" x="8683625" y="3414713"/>
          <p14:tracePt t="59220" x="8683625" y="3419475"/>
          <p14:tracePt t="59228" x="8683625" y="3432175"/>
          <p14:tracePt t="59235" x="8683625" y="3438525"/>
          <p14:tracePt t="59243" x="8683625" y="3449638"/>
          <p14:tracePt t="59251" x="8683625" y="3460750"/>
          <p14:tracePt t="59258" x="8683625" y="3473450"/>
          <p14:tracePt t="59266" x="8683625" y="3478213"/>
          <p14:tracePt t="59274" x="8683625" y="3490913"/>
          <p14:tracePt t="59282" x="8683625" y="3502025"/>
          <p14:tracePt t="59290" x="8683625" y="3508375"/>
          <p14:tracePt t="59297" x="8683625" y="3514725"/>
          <p14:tracePt t="59305" x="8683625" y="3519488"/>
          <p14:tracePt t="59313" x="8683625" y="3525838"/>
          <p14:tracePt t="59321" x="8689975" y="3532188"/>
          <p14:tracePt t="59329" x="8689975" y="3536950"/>
          <p14:tracePt t="59336" x="8689975" y="3543300"/>
          <p14:tracePt t="59344" x="8689975" y="3549650"/>
          <p14:tracePt t="59359" x="8689975" y="3556000"/>
          <p14:tracePt t="59383" x="8696325" y="3556000"/>
          <p14:tracePt t="60353" x="8696325" y="3560763"/>
          <p14:tracePt t="60368" x="8701088" y="3560763"/>
          <p14:tracePt t="60376" x="8707438" y="3560763"/>
          <p14:tracePt t="60523" x="8720138" y="3567113"/>
          <p14:tracePt t="60531" x="8731250" y="3567113"/>
          <p14:tracePt t="60546" x="8737600" y="3567113"/>
          <p14:tracePt t="60555" x="8742363" y="3573463"/>
          <p14:tracePt t="60570" x="8748713" y="3578225"/>
          <p14:tracePt t="60617" x="8755063" y="3578225"/>
          <p14:tracePt t="60634" x="8759825" y="3578225"/>
          <p14:tracePt t="60655" x="8772525" y="3578225"/>
          <p14:tracePt t="60663" x="8783638" y="3578225"/>
          <p14:tracePt t="60671" x="8789988" y="3578225"/>
          <p14:tracePt t="60678" x="8801100" y="3578225"/>
          <p14:tracePt t="60686" x="8813800" y="3584575"/>
          <p14:tracePt t="60694" x="8831263" y="3590925"/>
          <p14:tracePt t="60701" x="8855075" y="3590925"/>
          <p14:tracePt t="60709" x="8878888" y="3602038"/>
          <p14:tracePt t="60717" x="8907463" y="3608388"/>
          <p14:tracePt t="60725" x="8931275" y="3614738"/>
          <p14:tracePt t="60733" x="8966200" y="3625850"/>
          <p14:tracePt t="60740" x="9007475" y="3632200"/>
          <p14:tracePt t="60748" x="9036050" y="3636963"/>
          <p14:tracePt t="60763" x="9072563" y="3656013"/>
          <p14:tracePt t="60763" x="9094788" y="3656013"/>
          <p14:tracePt t="60771" x="9107488" y="3656013"/>
          <p14:tracePt t="60779" x="9118600" y="3656013"/>
          <p14:tracePt t="60787" x="9124950" y="3656013"/>
          <p14:tracePt t="60795" x="9124950" y="3660775"/>
          <p14:tracePt t="60802" x="9136063" y="3660775"/>
          <p14:tracePt t="60810" x="9142413" y="3660775"/>
          <p14:tracePt t="60818" x="9153525" y="3660775"/>
          <p14:tracePt t="60826" x="9177338" y="3667125"/>
          <p14:tracePt t="60833" x="9201150" y="3673475"/>
          <p14:tracePt t="60841" x="9242425" y="3673475"/>
          <p14:tracePt t="60849" x="9272588" y="3678238"/>
          <p14:tracePt t="60858" x="9301163" y="3678238"/>
          <p14:tracePt t="60864" x="9324975" y="3678238"/>
          <p14:tracePt t="60872" x="9331325" y="3678238"/>
          <p14:tracePt t="61052" x="9336088" y="3684588"/>
          <p14:tracePt t="61485" x="9336088" y="3673475"/>
          <p14:tracePt t="61493" x="9331325" y="3660775"/>
          <p14:tracePt t="61501" x="9324975" y="3649663"/>
          <p14:tracePt t="61508" x="9324975" y="3632200"/>
          <p14:tracePt t="61516" x="9312275" y="3614738"/>
          <p14:tracePt t="61525" x="9312275" y="3602038"/>
          <p14:tracePt t="61532" x="9307513" y="3578225"/>
          <p14:tracePt t="61539" x="9307513" y="3560763"/>
          <p14:tracePt t="61547" x="9301163" y="3556000"/>
          <p14:tracePt t="61556" x="9294813" y="3536950"/>
          <p14:tracePt t="61563" x="9290050" y="3519488"/>
          <p14:tracePt t="61570" x="9290050" y="3508375"/>
          <p14:tracePt t="61578" x="9277350" y="3497263"/>
          <p14:tracePt t="61586" x="9272588" y="3484563"/>
          <p14:tracePt t="61594" x="9259888" y="3467100"/>
          <p14:tracePt t="61601" x="9242425" y="3455988"/>
          <p14:tracePt t="61610" x="9231313" y="3443288"/>
          <p14:tracePt t="61617" x="9207500" y="3432175"/>
          <p14:tracePt t="61625" x="9183688" y="3414713"/>
          <p14:tracePt t="61632" x="9159875" y="3402013"/>
          <p14:tracePt t="61641" x="9124950" y="3390900"/>
          <p14:tracePt t="61649" x="9101138" y="3384550"/>
          <p14:tracePt t="61656" x="9083675" y="3379788"/>
          <p14:tracePt t="61664" x="9072563" y="3379788"/>
          <p14:tracePt t="61679" x="9066213" y="3379788"/>
          <p14:tracePt t="61694" x="9059863" y="3379788"/>
          <p14:tracePt t="61710" x="9048750" y="3379788"/>
          <p14:tracePt t="61719" x="9042400" y="3379788"/>
          <p14:tracePt t="61726" x="9024938" y="3390900"/>
          <p14:tracePt t="61733" x="9001125" y="3402013"/>
          <p14:tracePt t="61741" x="8972550" y="3419475"/>
          <p14:tracePt t="61749" x="8959850" y="3432175"/>
          <p14:tracePt t="61758" x="8948738" y="3443288"/>
          <p14:tracePt t="61764" x="8942388" y="3443288"/>
          <p14:tracePt t="61772" x="8937625" y="3455988"/>
          <p14:tracePt t="61780" x="8937625" y="3460750"/>
          <p14:tracePt t="61788" x="8931275" y="3467100"/>
          <p14:tracePt t="61795" x="8931275" y="3478213"/>
          <p14:tracePt t="61804" x="8931275" y="3484563"/>
          <p14:tracePt t="61811" x="8924925" y="3497263"/>
          <p14:tracePt t="61819" x="8924925" y="3508375"/>
          <p14:tracePt t="61828" x="8918575" y="3525838"/>
          <p14:tracePt t="61834" x="8918575" y="3549650"/>
          <p14:tracePt t="61858" x="8907463" y="3619500"/>
          <p14:tracePt t="61865" x="8907463" y="3643313"/>
          <p14:tracePt t="61874" x="8901113" y="3656013"/>
          <p14:tracePt t="61881" x="8901113" y="3673475"/>
          <p14:tracePt t="61889" x="8901113" y="3684588"/>
          <p14:tracePt t="61967" x="8896350" y="3684588"/>
          <p14:tracePt t="62028" x="8901113" y="3684588"/>
          <p14:tracePt t="62043" x="8907463" y="3684588"/>
          <p14:tracePt t="62051" x="8913813" y="3684588"/>
          <p14:tracePt t="62059" x="8924925" y="3684588"/>
          <p14:tracePt t="62067" x="8931275" y="3684588"/>
          <p14:tracePt t="62076" x="8942388" y="3684588"/>
          <p14:tracePt t="62082" x="8959850" y="3684588"/>
          <p14:tracePt t="62090" x="8972550" y="3678238"/>
          <p14:tracePt t="62098" x="8996363" y="3673475"/>
          <p14:tracePt t="62107" x="9018588" y="3673475"/>
          <p14:tracePt t="62113" x="9042400" y="3667125"/>
          <p14:tracePt t="62121" x="9059863" y="3660775"/>
          <p14:tracePt t="62129" x="9090025" y="3649663"/>
          <p14:tracePt t="62137" x="9131300" y="3632200"/>
          <p14:tracePt t="62144" x="9172575" y="3625850"/>
          <p14:tracePt t="62152" x="9212263" y="3614738"/>
          <p14:tracePt t="62160" x="9242425" y="3602038"/>
          <p14:tracePt t="62168" x="9266238" y="3584575"/>
          <p14:tracePt t="62175" x="9272588" y="3578225"/>
          <p14:tracePt t="62183" x="9272588" y="3573463"/>
          <p14:tracePt t="62192" x="9272588" y="3567113"/>
          <p14:tracePt t="62199" x="9272588" y="3556000"/>
          <p14:tracePt t="62206" x="9272588" y="3543300"/>
          <p14:tracePt t="62214" x="9272588" y="3532188"/>
          <p14:tracePt t="62222" x="9272588" y="3508375"/>
          <p14:tracePt t="62230" x="9272588" y="3484563"/>
          <p14:tracePt t="62237" x="9266238" y="3460750"/>
          <p14:tracePt t="62246" x="9248775" y="3425825"/>
          <p14:tracePt t="62253" x="9236075" y="3397250"/>
          <p14:tracePt t="62261" x="9212263" y="3349625"/>
          <p14:tracePt t="62268" x="9194800" y="3325813"/>
          <p14:tracePt t="62277" x="9153525" y="3290888"/>
          <p14:tracePt t="62284" x="9131300" y="3260725"/>
          <p14:tracePt t="62292" x="9101138" y="3238500"/>
          <p14:tracePt t="62301" x="9090025" y="3225800"/>
          <p14:tracePt t="62307" x="9072563" y="3208338"/>
          <p14:tracePt t="62315" x="9055100" y="3201988"/>
          <p14:tracePt t="62323" x="9042400" y="3197225"/>
          <p14:tracePt t="62331" x="9031288" y="3190875"/>
          <p14:tracePt t="62338" x="9018588" y="3184525"/>
          <p14:tracePt t="62346" x="9007475" y="3184525"/>
          <p14:tracePt t="62354" x="9001125" y="3184525"/>
          <p14:tracePt t="62362" x="8990013" y="3184525"/>
          <p14:tracePt t="62369" x="8983663" y="3184525"/>
          <p14:tracePt t="62385" x="8972550" y="3184525"/>
          <p14:tracePt t="62393" x="8966200" y="3184525"/>
          <p14:tracePt t="62408" x="8955088" y="3197225"/>
          <p14:tracePt t="62416" x="8948738" y="3208338"/>
          <p14:tracePt t="62424" x="8937625" y="3221038"/>
          <p14:tracePt t="62431" x="8931275" y="3232150"/>
          <p14:tracePt t="62439" x="8931275" y="3249613"/>
          <p14:tracePt t="62447" x="8924925" y="3260725"/>
          <p14:tracePt t="62455" x="8924925" y="3279775"/>
          <p14:tracePt t="62462" x="8918575" y="3297238"/>
          <p14:tracePt t="62471" x="8913813" y="3302000"/>
          <p14:tracePt t="62478" x="8907463" y="3314700"/>
          <p14:tracePt t="62486" x="8901113" y="3332163"/>
          <p14:tracePt t="62493" x="8901113" y="3349625"/>
          <p14:tracePt t="62501" x="8896350" y="3360738"/>
          <p14:tracePt t="62509" x="8896350" y="3384550"/>
          <p14:tracePt t="62517" x="8890000" y="3408363"/>
          <p14:tracePt t="62525" x="8890000" y="3432175"/>
          <p14:tracePt t="62532" x="8883650" y="3449638"/>
          <p14:tracePt t="62540" x="8883650" y="3467100"/>
          <p14:tracePt t="62548" x="8878888" y="3490913"/>
          <p14:tracePt t="62556" x="8878888" y="3514725"/>
          <p14:tracePt t="62563" x="8878888" y="3532188"/>
          <p14:tracePt t="62571" x="8878888" y="3556000"/>
          <p14:tracePt t="62579" x="8878888" y="3573463"/>
          <p14:tracePt t="62587" x="8878888" y="3597275"/>
          <p14:tracePt t="62594" x="8883650" y="3602038"/>
          <p14:tracePt t="62602" x="8890000" y="3619500"/>
          <p14:tracePt t="62610" x="8890000" y="3632200"/>
          <p14:tracePt t="62618" x="8896350" y="3636963"/>
          <p14:tracePt t="62625" x="8896350" y="3649663"/>
          <p14:tracePt t="62633" x="8901113" y="3656013"/>
          <p14:tracePt t="62641" x="8907463" y="3660775"/>
          <p14:tracePt t="62649" x="8907463" y="3667125"/>
          <p14:tracePt t="62664" x="8907463" y="3673475"/>
          <p14:tracePt t="62680" x="8913813" y="3673475"/>
          <p14:tracePt t="62866" x="8924925" y="3673475"/>
          <p14:tracePt t="62874" x="8948738" y="3673475"/>
          <p14:tracePt t="62881" x="8972550" y="3667125"/>
          <p14:tracePt t="62889" x="9018588" y="3667125"/>
          <p14:tracePt t="62897" x="9101138" y="3667125"/>
          <p14:tracePt t="62905" x="9194800" y="3667125"/>
          <p14:tracePt t="62912" x="9331325" y="3667125"/>
          <p14:tracePt t="62920" x="9512300" y="3667125"/>
          <p14:tracePt t="62928" x="9712325" y="3667125"/>
          <p14:tracePt t="62936" x="9971088" y="3656013"/>
          <p14:tracePt t="62943" x="10229850" y="3656013"/>
          <p14:tracePt t="62951" x="10493375" y="3643313"/>
          <p14:tracePt t="62959" x="10782300" y="3614738"/>
          <p14:tracePt t="62968" x="11022013" y="3602038"/>
          <p14:tracePt t="62975" x="11217275" y="3567113"/>
          <p14:tracePt t="62982" x="11352213" y="3549650"/>
          <p14:tracePt t="62990" x="11415713" y="3536950"/>
          <p14:tracePt t="62998" x="11439525" y="3532188"/>
          <p14:tracePt t="63006" x="11439525" y="3525838"/>
          <p14:tracePt t="63013" x="11445875" y="3525838"/>
          <p14:tracePt t="63052" x="11445875" y="3514725"/>
          <p14:tracePt t="63060" x="11445875" y="3508375"/>
          <p14:tracePt t="63068" x="11445875" y="3490913"/>
          <p14:tracePt t="63089" x="11445875" y="3473450"/>
          <p14:tracePt t="63091" x="11445875" y="3460750"/>
          <p14:tracePt t="63099" x="11445875" y="3443288"/>
          <p14:tracePt t="63107" x="11445875" y="3432175"/>
          <p14:tracePt t="63114" x="11445875" y="3414713"/>
          <p14:tracePt t="63122" x="11445875" y="3408363"/>
          <p14:tracePt t="63130" x="11445875" y="3384550"/>
          <p14:tracePt t="63138" x="11445875" y="3367088"/>
          <p14:tracePt t="63145" x="11445875" y="3349625"/>
          <p14:tracePt t="63153" x="11445875" y="3332163"/>
          <p14:tracePt t="63161" x="11445875" y="3308350"/>
          <p14:tracePt t="63169" x="11445875" y="3290888"/>
          <p14:tracePt t="63176" x="11445875" y="3255963"/>
          <p14:tracePt t="63185" x="11434763" y="3232150"/>
          <p14:tracePt t="63192" x="11434763" y="3201988"/>
          <p14:tracePt t="63200" x="11410950" y="3167063"/>
          <p14:tracePt t="63207" x="11398250" y="3138488"/>
          <p14:tracePt t="63215" x="11387138" y="3103563"/>
          <p14:tracePt t="63223" x="11356975" y="3067050"/>
          <p14:tracePt t="63231" x="11345863" y="3044825"/>
          <p14:tracePt t="63238" x="11328400" y="3021013"/>
          <p14:tracePt t="63246" x="11310938" y="2990850"/>
          <p14:tracePt t="63254" x="11287125" y="2967038"/>
          <p14:tracePt t="63262" x="11263313" y="2938463"/>
          <p14:tracePt t="63269" x="11245850" y="2921000"/>
          <p14:tracePt t="63277" x="11228388" y="2908300"/>
          <p14:tracePt t="63285" x="11204575" y="2886075"/>
          <p14:tracePt t="63293" x="11180763" y="2873375"/>
          <p14:tracePt t="63300" x="11163300" y="2855913"/>
          <p14:tracePt t="63308" x="11128375" y="2838450"/>
          <p14:tracePt t="63316" x="11104563" y="2827338"/>
          <p14:tracePt t="63325" x="11087100" y="2814638"/>
          <p14:tracePt t="63331" x="11063288" y="2803525"/>
          <p14:tracePt t="63339" x="11041063" y="2790825"/>
          <p14:tracePt t="63347" x="11017250" y="2779713"/>
          <p14:tracePt t="63355" x="10982325" y="2755900"/>
          <p14:tracePt t="63362" x="10945813" y="2744788"/>
          <p14:tracePt t="63370" x="10910888" y="2720975"/>
          <p14:tracePt t="63378" x="10887075" y="2709863"/>
          <p14:tracePt t="63386" x="10864850" y="2697163"/>
          <p14:tracePt t="63393" x="10852150" y="2690813"/>
          <p14:tracePt t="63401" x="10845800" y="2686050"/>
          <p14:tracePt t="63409" x="10841038" y="2686050"/>
          <p14:tracePt t="63417" x="10834688" y="2686050"/>
          <p14:tracePt t="63432" x="10834688" y="2679700"/>
          <p14:tracePt t="63440" x="10828338" y="2679700"/>
          <p14:tracePt t="63487" x="10823575" y="2673350"/>
          <p14:tracePt t="63494" x="10817225" y="2673350"/>
          <p14:tracePt t="63712" x="10817225" y="2679700"/>
          <p14:tracePt t="63719" x="10823575" y="2697163"/>
          <p14:tracePt t="63727" x="10841038" y="2732088"/>
          <p14:tracePt t="63735" x="10875963" y="2786063"/>
          <p14:tracePt t="63743" x="10904538" y="2849563"/>
          <p14:tracePt t="63750" x="10945813" y="2921000"/>
          <p14:tracePt t="63758" x="11004550" y="3003550"/>
          <p14:tracePt t="63766" x="11080750" y="3103563"/>
          <p14:tracePt t="63774" x="11187113" y="3214688"/>
          <p14:tracePt t="63781" x="11293475" y="3302000"/>
          <p14:tracePt t="63789" x="11434763" y="3397250"/>
          <p14:tracePt t="63797" x="11591925" y="3502025"/>
          <p14:tracePt t="63805" x="11780838" y="3597275"/>
          <p14:tracePt t="63812" x="11991975" y="3678238"/>
          <p14:tracePt t="64030" x="12161838" y="3084513"/>
          <p14:tracePt t="64037" x="12133263" y="3044825"/>
          <p14:tracePt t="64045" x="12103100" y="2997200"/>
          <p14:tracePt t="64053" x="12068175" y="2949575"/>
          <p14:tracePt t="64061" x="12044363" y="2925763"/>
          <p14:tracePt t="64069" x="12004675" y="2890838"/>
          <p14:tracePt t="64076" x="11963400" y="2844800"/>
          <p14:tracePt t="64084" x="11926888" y="2814638"/>
          <p14:tracePt t="64092" x="11880850" y="2786063"/>
          <p14:tracePt t="64100" x="11839575" y="2773363"/>
          <p14:tracePt t="64107" x="11804650" y="2744788"/>
          <p14:tracePt t="64115" x="11763375" y="2720975"/>
          <p14:tracePt t="64123" x="11728450" y="2703513"/>
          <p14:tracePt t="64130" x="11680825" y="2686050"/>
          <p14:tracePt t="64138" x="11639550" y="2668588"/>
          <p14:tracePt t="64146" x="11598275" y="2644775"/>
          <p14:tracePt t="64154" x="11545888" y="2620963"/>
          <p14:tracePt t="64162" x="11480800" y="2590800"/>
          <p14:tracePt t="64169" x="11422063" y="2562225"/>
          <p14:tracePt t="64177" x="11369675" y="2538413"/>
          <p14:tracePt t="64185" x="11317288" y="2514600"/>
          <p14:tracePt t="64194" x="11252200" y="2486025"/>
          <p14:tracePt t="64200" x="11193463" y="2462213"/>
          <p14:tracePt t="64208" x="11117263" y="2427288"/>
          <p14:tracePt t="64216" x="11058525" y="2392363"/>
          <p14:tracePt t="64224" x="10982325" y="2355850"/>
          <p14:tracePt t="64231" x="10923588" y="2333625"/>
          <p14:tracePt t="64239" x="10869613" y="2303463"/>
          <p14:tracePt t="64247" x="10806113" y="2279650"/>
          <p14:tracePt t="64255" x="10734675" y="2238375"/>
          <p14:tracePt t="64262" x="10682288" y="2227263"/>
          <p14:tracePt t="64271" x="10623550" y="2209800"/>
          <p14:tracePt t="64278" x="10582275" y="2185988"/>
          <p14:tracePt t="64286" x="10547350" y="2174875"/>
          <p14:tracePt t="64293" x="10510838" y="2162175"/>
          <p14:tracePt t="64301" x="10488613" y="2157413"/>
          <p14:tracePt t="64309" x="10471150" y="2157413"/>
          <p14:tracePt t="64317" x="10452100" y="2157413"/>
          <p14:tracePt t="64325" x="10440988" y="2151063"/>
          <p14:tracePt t="64332" x="10429875" y="2151063"/>
          <p14:tracePt t="64340" x="10406063" y="2151063"/>
          <p14:tracePt t="64348" x="10382250" y="2151063"/>
          <p14:tracePt t="64356" x="10347325" y="2162175"/>
          <p14:tracePt t="64363" x="10306050" y="2179638"/>
          <p14:tracePt t="64371" x="10253663" y="2209800"/>
          <p14:tracePt t="64379" x="10206038" y="2244725"/>
          <p14:tracePt t="64386" x="10153650" y="2286000"/>
          <p14:tracePt t="64394" x="10099675" y="2338388"/>
          <p14:tracePt t="64402" x="10053638" y="2403475"/>
          <p14:tracePt t="64410" x="10012363" y="2468563"/>
          <p14:tracePt t="64418" x="9982200" y="2538413"/>
          <p14:tracePt t="64425" x="9940925" y="2609850"/>
          <p14:tracePt t="64434" x="9901238" y="2673350"/>
          <p14:tracePt t="64441" x="9859963" y="2744788"/>
          <p14:tracePt t="64449" x="9818688" y="2820988"/>
          <p14:tracePt t="64456" x="9794875" y="2879725"/>
          <p14:tracePt t="64464" x="9764713" y="2932113"/>
          <p14:tracePt t="64472" x="9753600" y="2973388"/>
          <p14:tracePt t="64480" x="9736138" y="3025775"/>
          <p14:tracePt t="64487" x="9729788" y="3062288"/>
          <p14:tracePt t="64495" x="9723438" y="3103563"/>
          <p14:tracePt t="64503" x="9712325" y="3143250"/>
          <p14:tracePt t="64513" x="9712325" y="3173413"/>
          <p14:tracePt t="64519" x="9701213" y="3225800"/>
          <p14:tracePt t="64526" x="9701213" y="3255963"/>
          <p14:tracePt t="64534" x="9694863" y="3297238"/>
          <p14:tracePt t="64543" x="9688513" y="3338513"/>
          <p14:tracePt t="64549" x="9688513" y="3367088"/>
          <p14:tracePt t="64557" x="9688513" y="3397250"/>
          <p14:tracePt t="64565" x="9688513" y="3419475"/>
          <p14:tracePt t="64574" x="9688513" y="3455988"/>
          <p14:tracePt t="64581" x="9694863" y="3497263"/>
          <p14:tracePt t="64589" x="9701213" y="3532188"/>
          <p14:tracePt t="64596" x="9712325" y="3578225"/>
          <p14:tracePt t="64604" x="9718675" y="3643313"/>
          <p14:tracePt t="64612" x="9723438" y="3690938"/>
          <p14:tracePt t="64620" x="9729788" y="3743325"/>
          <p14:tracePt t="64628" x="9747250" y="3795713"/>
          <p14:tracePt t="64635" x="9759950" y="3836988"/>
          <p14:tracePt t="64643" x="9771063" y="3860800"/>
          <p14:tracePt t="64650" x="9788525" y="3890963"/>
          <p14:tracePt t="64659" x="9801225" y="3919538"/>
          <p14:tracePt t="64666" x="9812338" y="3943350"/>
          <p14:tracePt t="64674" x="9818688" y="3943350"/>
          <p14:tracePt t="64681" x="9823450" y="3954463"/>
          <p14:tracePt t="64689" x="9836150" y="3960813"/>
          <p14:tracePt t="64698" x="9842500" y="3967163"/>
          <p14:tracePt t="64705" x="9842500" y="3971925"/>
          <p14:tracePt t="64712" x="9847263" y="3971925"/>
          <p14:tracePt t="64720" x="9853613" y="3978275"/>
          <p14:tracePt t="64728" x="9864725" y="3984625"/>
          <p14:tracePt t="64736" x="9871075" y="3995738"/>
          <p14:tracePt t="64743" x="9888538" y="4008438"/>
          <p14:tracePt t="64751" x="9912350" y="4019550"/>
          <p14:tracePt t="64759" x="9936163" y="4030663"/>
          <p14:tracePt t="64767" x="9953625" y="4037013"/>
          <p14:tracePt t="64774" x="9977438" y="4049713"/>
          <p14:tracePt t="64782" x="10006013" y="4054475"/>
          <p14:tracePt t="64791" x="10029825" y="4060825"/>
          <p14:tracePt t="64798" x="10077450" y="4071938"/>
          <p14:tracePt t="64806" x="10117138" y="4078288"/>
          <p14:tracePt t="64813" x="10158413" y="4095750"/>
          <p14:tracePt t="64822" x="10206038" y="4102100"/>
          <p14:tracePt t="64829" x="10253663" y="4113213"/>
          <p14:tracePt t="64837" x="10299700" y="4125913"/>
          <p14:tracePt t="64844" x="10353675" y="4130675"/>
          <p14:tracePt t="64852" x="10412413" y="4130675"/>
          <p14:tracePt t="64861" x="10471150" y="4137025"/>
          <p14:tracePt t="64869" x="10529888" y="4143375"/>
          <p14:tracePt t="64876" x="10588625" y="4154488"/>
          <p14:tracePt t="64883" x="10652125" y="4160838"/>
          <p14:tracePt t="64891" x="10699750" y="4160838"/>
          <p14:tracePt t="64899" x="10728325" y="4160838"/>
          <p14:tracePt t="64907" x="10752138" y="4160838"/>
          <p14:tracePt t="64914" x="10769600" y="4160838"/>
          <p14:tracePt t="64922" x="10775950" y="4160838"/>
          <p14:tracePt t="64930" x="10782300" y="4160838"/>
          <p14:tracePt t="64945" x="10793413" y="4160838"/>
          <p14:tracePt t="64953" x="10793413" y="4154488"/>
          <p14:tracePt t="64961" x="10810875" y="4154488"/>
          <p14:tracePt t="64968" x="10823575" y="4143375"/>
          <p14:tracePt t="64976" x="10834688" y="4130675"/>
          <p14:tracePt t="64984" x="10869613" y="4119563"/>
          <p14:tracePt t="64992" x="10893425" y="4089400"/>
          <p14:tracePt t="65000" x="10928350" y="4071938"/>
          <p14:tracePt t="65007" x="10963275" y="4043363"/>
          <p14:tracePt t="65016" x="10999788" y="4013200"/>
          <p14:tracePt t="65024" x="11028363" y="3978275"/>
          <p14:tracePt t="65031" x="11052175" y="3954463"/>
          <p14:tracePt t="65038" x="11075988" y="3919538"/>
          <p14:tracePt t="65046" x="11104563" y="3884613"/>
          <p14:tracePt t="65054" x="11122025" y="3849688"/>
          <p14:tracePt t="65062" x="11152188" y="3813175"/>
          <p14:tracePt t="65069" x="11176000" y="3773488"/>
          <p14:tracePt t="65089" x="11217275" y="3673475"/>
          <p14:tracePt t="65093" x="11239500" y="3632200"/>
          <p14:tracePt t="65100" x="11269663" y="3578225"/>
          <p14:tracePt t="65108" x="11293475" y="3543300"/>
          <p14:tracePt t="65119" x="11317288" y="3508375"/>
          <p14:tracePt t="65125" x="11334750" y="3467100"/>
          <p14:tracePt t="65131" x="11352213" y="3425825"/>
          <p14:tracePt t="65139" x="11369675" y="3390900"/>
          <p14:tracePt t="65147" x="11398250" y="3355975"/>
          <p14:tracePt t="65155" x="11410950" y="3321050"/>
          <p14:tracePt t="65162" x="11428413" y="3284538"/>
          <p14:tracePt t="65170" x="11445875" y="3243263"/>
          <p14:tracePt t="65178" x="11469688" y="3208338"/>
          <p14:tracePt t="65186" x="11480800" y="3179763"/>
          <p14:tracePt t="65194" x="11498263" y="3143250"/>
          <p14:tracePt t="65201" x="11510963" y="3103563"/>
          <p14:tracePt t="65209" x="11522075" y="3062288"/>
          <p14:tracePt t="65217" x="11528425" y="3021013"/>
          <p14:tracePt t="65224" x="11539538" y="2997200"/>
          <p14:tracePt t="65232" x="11539538" y="2962275"/>
          <p14:tracePt t="65240" x="11539538" y="2944813"/>
          <p14:tracePt t="65248" x="11539538" y="2921000"/>
          <p14:tracePt t="65256" x="11539538" y="2903538"/>
          <p14:tracePt t="65264" x="11539538" y="2886075"/>
          <p14:tracePt t="65271" x="11533188" y="2873375"/>
          <p14:tracePt t="65279" x="11528425" y="2862263"/>
          <p14:tracePt t="65287" x="11522075" y="2844800"/>
          <p14:tracePt t="65302" x="11515725" y="2832100"/>
          <p14:tracePt t="65310" x="11515725" y="2820988"/>
          <p14:tracePt t="65318" x="11510963" y="2814638"/>
          <p14:tracePt t="65326" x="11498263" y="2797175"/>
          <p14:tracePt t="65333" x="11493500" y="2779713"/>
          <p14:tracePt t="65341" x="11480800" y="2762250"/>
          <p14:tracePt t="65349" x="11463338" y="2738438"/>
          <p14:tracePt t="65356" x="11445875" y="2714625"/>
          <p14:tracePt t="65364" x="11428413" y="2686050"/>
          <p14:tracePt t="65372" x="11398250" y="2651125"/>
          <p14:tracePt t="65380" x="11369675" y="2627313"/>
          <p14:tracePt t="65387" x="11339513" y="2590800"/>
          <p14:tracePt t="65395" x="11304588" y="2555875"/>
          <p14:tracePt t="65404" x="11276013" y="2520950"/>
          <p14:tracePt t="65411" x="11252200" y="2486025"/>
          <p14:tracePt t="65419" x="11217275" y="2455863"/>
          <p14:tracePt t="65426" x="11169650" y="2420938"/>
          <p14:tracePt t="65434" x="11139488" y="2392363"/>
          <p14:tracePt t="65442" x="11099800" y="2355850"/>
          <p14:tracePt t="65450" x="11063288" y="2333625"/>
          <p14:tracePt t="65458" x="11028363" y="2303463"/>
          <p14:tracePt t="65465" x="10993438" y="2286000"/>
          <p14:tracePt t="65473" x="10958513" y="2262188"/>
          <p14:tracePt t="65481" x="10917238" y="2244725"/>
          <p14:tracePt t="65489" x="10882313" y="2227263"/>
          <p14:tracePt t="65496" x="10841038" y="2220913"/>
          <p14:tracePt t="65504" x="10810875" y="2209800"/>
          <p14:tracePt t="65512" x="10764838" y="2197100"/>
          <p14:tracePt t="65519" x="10734675" y="2192338"/>
          <p14:tracePt t="65528" x="10706100" y="2179638"/>
          <p14:tracePt t="65535" x="10664825" y="2174875"/>
          <p14:tracePt t="65543" x="10641013" y="2174875"/>
          <p14:tracePt t="65550" x="10599738" y="2168525"/>
          <p14:tracePt t="65558" x="10569575" y="2168525"/>
          <p14:tracePt t="65566" x="10529888" y="2168525"/>
          <p14:tracePt t="65574" x="10499725" y="2168525"/>
          <p14:tracePt t="65581" x="10471150" y="2168525"/>
          <p14:tracePt t="65589" x="10440988" y="2168525"/>
          <p14:tracePt t="65597" x="10399713" y="2168525"/>
          <p14:tracePt t="65605" x="10358438" y="2179638"/>
          <p14:tracePt t="65612" x="10306050" y="2185988"/>
          <p14:tracePt t="65620" x="10264775" y="2197100"/>
          <p14:tracePt t="65628" x="10206038" y="2203450"/>
          <p14:tracePt t="65636" x="10153650" y="2220913"/>
          <p14:tracePt t="65644" x="10099675" y="2233613"/>
          <p14:tracePt t="65651" x="10071100" y="2244725"/>
          <p14:tracePt t="65659" x="10036175" y="2251075"/>
          <p14:tracePt t="65667" x="10018713" y="2255838"/>
          <p14:tracePt t="65675" x="9982200" y="2268538"/>
          <p14:tracePt t="65682" x="9964738" y="2274888"/>
          <p14:tracePt t="65690" x="9936163" y="2286000"/>
          <p14:tracePt t="65699" x="9923463" y="2297113"/>
          <p14:tracePt t="65707" x="9912350" y="2309813"/>
          <p14:tracePt t="65713" x="9894888" y="2320925"/>
          <p14:tracePt t="65721" x="9882188" y="2344738"/>
          <p14:tracePt t="65729" x="9864725" y="2379663"/>
          <p14:tracePt t="65737" x="9847263" y="2403475"/>
          <p14:tracePt t="65744" x="9818688" y="2462213"/>
          <p14:tracePt t="65752" x="9794875" y="2503488"/>
          <p14:tracePt t="65760" x="9764713" y="2568575"/>
          <p14:tracePt t="65768" x="9729788" y="2627313"/>
          <p14:tracePt t="65776" x="9705975" y="2690813"/>
          <p14:tracePt t="65783" x="9701213" y="2755900"/>
          <p14:tracePt t="65792" x="9677400" y="2808288"/>
          <p14:tracePt t="65799" x="9664700" y="2879725"/>
          <p14:tracePt t="65806" x="9647238" y="2949575"/>
          <p14:tracePt t="65814" x="9625013" y="3014663"/>
          <p14:tracePt t="65822" x="9605963" y="3073400"/>
          <p14:tracePt t="65830" x="9594850" y="3143250"/>
          <p14:tracePt t="65837" x="9577388" y="3214688"/>
          <p14:tracePt t="65845" x="9571038" y="3297238"/>
          <p14:tracePt t="65853" x="9559925" y="3373438"/>
          <p14:tracePt t="65861" x="9553575" y="3449638"/>
          <p14:tracePt t="65869" x="9553575" y="3519488"/>
          <p14:tracePt t="65876" x="9553575" y="3590925"/>
          <p14:tracePt t="65884" x="9553575" y="3625850"/>
          <p14:tracePt t="65892" x="9553575" y="3678238"/>
          <p14:tracePt t="65900" x="9553575" y="3708400"/>
          <p14:tracePt t="65907" x="9559925" y="3743325"/>
          <p14:tracePt t="65915" x="9566275" y="3773488"/>
          <p14:tracePt t="65923" x="9566275" y="3795713"/>
          <p14:tracePt t="65931" x="9571038" y="3825875"/>
          <p14:tracePt t="65938" x="9577388" y="3854450"/>
          <p14:tracePt t="65946" x="9588500" y="3890963"/>
          <p14:tracePt t="65955" x="9605963" y="3932238"/>
          <p14:tracePt t="65962" x="9625013" y="3971925"/>
          <p14:tracePt t="65969" x="9642475" y="4019550"/>
          <p14:tracePt t="65992" x="9671050" y="4113213"/>
          <p14:tracePt t="65993" x="9694863" y="4137025"/>
          <p14:tracePt t="66000" x="9705975" y="4160838"/>
          <p14:tracePt t="66008" x="9723438" y="4178300"/>
          <p14:tracePt t="66016" x="9729788" y="4195763"/>
          <p14:tracePt t="66024" x="9753600" y="4206875"/>
          <p14:tracePt t="66031" x="9771063" y="4219575"/>
          <p14:tracePt t="66039" x="9794875" y="4225925"/>
          <p14:tracePt t="66047" x="9812338" y="4237038"/>
          <p14:tracePt t="66055" x="9836150" y="4243388"/>
          <p14:tracePt t="66062" x="9853613" y="4243388"/>
          <p14:tracePt t="66071" x="9877425" y="4243388"/>
          <p14:tracePt t="66078" x="9901238" y="4248150"/>
          <p14:tracePt t="66086" x="9929813" y="4248150"/>
          <p14:tracePt t="66094" x="9947275" y="4248150"/>
          <p14:tracePt t="66101" x="9971088" y="4248150"/>
          <p14:tracePt t="66109" x="9988550" y="4248150"/>
          <p14:tracePt t="66117" x="10012363" y="4248150"/>
          <p14:tracePt t="66125" x="10040938" y="4248150"/>
          <p14:tracePt t="66132" x="10077450" y="4237038"/>
          <p14:tracePt t="66140" x="10117138" y="4230688"/>
          <p14:tracePt t="66148" x="10171113" y="4225925"/>
          <p14:tracePt t="66156" x="10217150" y="4206875"/>
          <p14:tracePt t="66163" x="10288588" y="4202113"/>
          <p14:tracePt t="66171" x="10347325" y="4184650"/>
          <p14:tracePt t="66179" x="10417175" y="4171950"/>
          <p14:tracePt t="66187" x="10482263" y="4154488"/>
          <p14:tracePt t="66194" x="10541000" y="4154488"/>
          <p14:tracePt t="66202" x="10569575" y="4143375"/>
          <p14:tracePt t="66210" x="10606088" y="4130675"/>
          <p14:tracePt t="66218" x="10634663" y="4130675"/>
          <p14:tracePt t="66226" x="10669588" y="4113213"/>
          <p14:tracePt t="66233" x="10699750" y="4108450"/>
          <p14:tracePt t="66241" x="10734675" y="4089400"/>
          <p14:tracePt t="66249" x="10782300" y="4067175"/>
          <p14:tracePt t="66256" x="10823575" y="4043363"/>
          <p14:tracePt t="66264" x="10864850" y="4013200"/>
          <p14:tracePt t="66272" x="10899775" y="3995738"/>
          <p14:tracePt t="66280" x="10928350" y="3967163"/>
          <p14:tracePt t="66287" x="10952163" y="3943350"/>
          <p14:tracePt t="66295" x="10982325" y="3895725"/>
          <p14:tracePt t="66303" x="11004550" y="3854450"/>
          <p14:tracePt t="66311" x="11028363" y="3813175"/>
          <p14:tracePt t="66320" x="11058525" y="3749675"/>
          <p14:tracePt t="66326" x="11080750" y="3695700"/>
          <p14:tracePt t="66334" x="11110913" y="3643313"/>
          <p14:tracePt t="66342" x="11134725" y="3608388"/>
          <p14:tracePt t="66350" x="11145838" y="3567113"/>
          <p14:tracePt t="66357" x="11158538" y="3532188"/>
          <p14:tracePt t="66365" x="11180763" y="3490913"/>
          <p14:tracePt t="66374" x="11193463" y="3438525"/>
          <p14:tracePt t="66381" x="11210925" y="3397250"/>
          <p14:tracePt t="66388" x="11222038" y="3343275"/>
          <p14:tracePt t="66396" x="11239500" y="3290888"/>
          <p14:tracePt t="66404" x="11245850" y="3260725"/>
          <p14:tracePt t="66412" x="11258550" y="3208338"/>
          <p14:tracePt t="66419" x="11258550" y="3179763"/>
          <p14:tracePt t="66427" x="11276013" y="3138488"/>
          <p14:tracePt t="66435" x="11276013" y="3097213"/>
          <p14:tracePt t="66443" x="11280775" y="3067050"/>
          <p14:tracePt t="66450" x="11287125" y="3025775"/>
          <p14:tracePt t="66458" x="11287125" y="2973388"/>
          <p14:tracePt t="66466" x="11287125" y="2925763"/>
          <p14:tracePt t="66474" x="11287125" y="2867025"/>
          <p14:tracePt t="66482" x="11293475" y="2814638"/>
          <p14:tracePt t="66489" x="11293475" y="2768600"/>
          <p14:tracePt t="66497" x="11293475" y="2709863"/>
          <p14:tracePt t="66505" x="11293475" y="2655888"/>
          <p14:tracePt t="66512" x="11293475" y="2609850"/>
          <p14:tracePt t="66520" x="11293475" y="2568575"/>
          <p14:tracePt t="66528" x="11287125" y="2527300"/>
          <p14:tracePt t="66537" x="11276013" y="2492375"/>
          <p14:tracePt t="66544" x="11269663" y="2462213"/>
          <p14:tracePt t="66551" x="11252200" y="2427288"/>
          <p14:tracePt t="66559" x="11245850" y="2397125"/>
          <p14:tracePt t="66567" x="11234738" y="2379663"/>
          <p14:tracePt t="66576" x="11222038" y="2355850"/>
          <p14:tracePt t="66582" x="11210925" y="2338388"/>
          <p14:tracePt t="66590" x="11204575" y="2320925"/>
          <p14:tracePt t="66598" x="11193463" y="2297113"/>
          <p14:tracePt t="66606" x="11180763" y="2292350"/>
          <p14:tracePt t="66614" x="11163300" y="2274888"/>
          <p14:tracePt t="66622" x="11152188" y="2262188"/>
          <p14:tracePt t="66629" x="11134725" y="2251075"/>
          <p14:tracePt t="66637" x="11117263" y="2244725"/>
          <p14:tracePt t="66644" x="11104563" y="2233613"/>
          <p14:tracePt t="66652" x="11080750" y="2233613"/>
          <p14:tracePt t="66660" x="11069638" y="2227263"/>
          <p14:tracePt t="66668" x="11058525" y="2220913"/>
          <p14:tracePt t="66676" x="11034713" y="2220913"/>
          <p14:tracePt t="66683" x="11017250" y="2220913"/>
          <p14:tracePt t="66691" x="10993438" y="2220913"/>
          <p14:tracePt t="66700" x="10987088" y="2220913"/>
          <p14:tracePt t="66707" x="10969625" y="2220913"/>
          <p14:tracePt t="66714" x="10945813" y="2220913"/>
          <p14:tracePt t="66722" x="10934700" y="2220913"/>
          <p14:tracePt t="66730" x="10904538" y="2227263"/>
          <p14:tracePt t="66738" x="10869613" y="2233613"/>
          <p14:tracePt t="66745" x="10817225" y="2244725"/>
          <p14:tracePt t="66753" x="10758488" y="2244725"/>
          <p14:tracePt t="66761" x="10710863" y="2251075"/>
          <p14:tracePt t="66769" x="10658475" y="2262188"/>
          <p14:tracePt t="66776" x="10617200" y="2274888"/>
          <p14:tracePt t="66784" x="10593388" y="2279650"/>
          <p14:tracePt t="66795" x="10569575" y="2286000"/>
          <p14:tracePt t="66800" x="10564813" y="2292350"/>
          <p14:tracePt t="66807" x="10558463" y="2292350"/>
          <p14:tracePt t="66823" x="10558463" y="2297113"/>
          <p14:tracePt t="66831" x="10552113" y="2297113"/>
          <p14:tracePt t="66838" x="10547350" y="2303463"/>
          <p14:tracePt t="66859" x="10523538" y="2327275"/>
          <p14:tracePt t="66862" x="10506075" y="2338388"/>
          <p14:tracePt t="66870" x="10493375" y="2374900"/>
          <p14:tracePt t="66877" x="10475913" y="2397125"/>
          <p14:tracePt t="66889" x="10452100" y="2427288"/>
          <p14:tracePt t="66893" x="10423525" y="2462213"/>
          <p14:tracePt t="66902" x="10406063" y="2497138"/>
          <p14:tracePt t="66908" x="10375900" y="2538413"/>
          <p14:tracePt t="66916" x="10347325" y="2568575"/>
          <p14:tracePt t="66925" x="10334625" y="2586038"/>
          <p14:tracePt t="66932" x="10323513" y="2597150"/>
          <p14:tracePt t="66939" x="10317163" y="2603500"/>
          <p14:tracePt t="66947" x="10317163" y="2614613"/>
          <p14:tracePt t="66955" x="10312400" y="2614613"/>
          <p14:tracePt t="66963" x="10312400" y="2620963"/>
          <p14:tracePt t="66970" x="10306050" y="2632075"/>
          <p14:tracePt t="66978" x="10299700" y="2632075"/>
          <p14:tracePt t="66986" x="10288588" y="2644775"/>
          <p14:tracePt t="66994" x="10288588" y="2662238"/>
          <p14:tracePt t="67001" x="10282238" y="2668588"/>
          <p14:tracePt t="67009" x="10271125" y="2679700"/>
          <p14:tracePt t="67017" x="10264775" y="2697163"/>
          <p14:tracePt t="67025" x="10253663" y="2709863"/>
          <p14:tracePt t="67032" x="10247313" y="2714625"/>
          <p14:tracePt t="67040" x="10247313" y="2720975"/>
          <p14:tracePt t="67048" x="10240963" y="2727325"/>
          <p14:tracePt t="67429" x="10234613" y="2738438"/>
          <p14:tracePt t="67436" x="10229850" y="2744788"/>
          <p14:tracePt t="67452" x="10229850" y="2749550"/>
          <p14:tracePt t="67459" x="10229850" y="2762250"/>
          <p14:tracePt t="67476" x="10217150" y="2768600"/>
          <p14:tracePt t="67483" x="10217150" y="2779713"/>
          <p14:tracePt t="67490" x="10212388" y="2779713"/>
          <p14:tracePt t="67498" x="10212388" y="2790825"/>
          <p14:tracePt t="67507" x="10206038" y="2803525"/>
          <p14:tracePt t="67514" x="10199688" y="2814638"/>
          <p14:tracePt t="67521" x="10194925" y="2827338"/>
          <p14:tracePt t="67529" x="10188575" y="2838450"/>
          <p14:tracePt t="67537" x="10182225" y="2849563"/>
          <p14:tracePt t="67552" x="10182225" y="2855913"/>
          <p14:tracePt t="67599" x="10182225" y="2862263"/>
          <p14:tracePt t="67607" x="10175875" y="2862263"/>
          <p14:tracePt t="67615" x="10171113" y="2862263"/>
          <p14:tracePt t="67622" x="10164763" y="2862263"/>
          <p14:tracePt t="67630" x="10164763" y="2873375"/>
          <p14:tracePt t="67638" x="10164763" y="2879725"/>
          <p14:tracePt t="67645" x="10158413" y="2879725"/>
          <p14:tracePt t="67653" x="10153650" y="2879725"/>
          <p14:tracePt t="67661" x="10153650" y="2886075"/>
          <p14:tracePt t="67669" x="10153650" y="2890838"/>
          <p14:tracePt t="67677" x="10147300" y="2890838"/>
          <p14:tracePt t="67731" x="10140950" y="2890838"/>
          <p14:tracePt t="67746" x="10140950" y="2897188"/>
          <p14:tracePt t="67754" x="10136188" y="2897188"/>
          <p14:tracePt t="67762" x="10129838" y="2897188"/>
          <p14:tracePt t="67770" x="10123488" y="2903538"/>
          <p14:tracePt t="67778" x="10117138" y="2903538"/>
          <p14:tracePt t="67824" x="10106025" y="2903538"/>
          <p14:tracePt t="67832" x="10106025" y="2908300"/>
          <p14:tracePt t="67840" x="10099675" y="2908300"/>
          <p14:tracePt t="67847" x="10094913" y="2908300"/>
          <p14:tracePt t="67863" x="10088563" y="2914650"/>
          <p14:tracePt t="67917" x="10082213" y="2914650"/>
          <p14:tracePt t="67925" x="10071100" y="2914650"/>
          <p14:tracePt t="67940" x="10064750" y="2921000"/>
          <p14:tracePt t="67948" x="10058400" y="2921000"/>
          <p14:tracePt t="67956" x="10053638" y="2921000"/>
          <p14:tracePt t="67973" x="10053638" y="2925763"/>
          <p14:tracePt t="67987" x="10040938" y="2925763"/>
          <p14:tracePt t="67995" x="10036175" y="2925763"/>
          <p14:tracePt t="68004" x="10029825" y="2925763"/>
          <p14:tracePt t="68010" x="10023475" y="2925763"/>
          <p14:tracePt t="68018" x="10018713" y="2932113"/>
          <p14:tracePt t="68026" x="10006013" y="2932113"/>
          <p14:tracePt t="68034" x="9994900" y="2938463"/>
          <p14:tracePt t="68042" x="9988550" y="2944813"/>
          <p14:tracePt t="68049" x="9977438" y="2949575"/>
          <p14:tracePt t="68058" x="9953625" y="2955925"/>
          <p14:tracePt t="68065" x="9936163" y="2962275"/>
          <p14:tracePt t="68072" x="9918700" y="2967038"/>
          <p14:tracePt t="68080" x="9901238" y="2967038"/>
          <p14:tracePt t="68089" x="9882188" y="2973388"/>
          <p14:tracePt t="68096" x="9864725" y="2979738"/>
          <p14:tracePt t="68103" x="9853613" y="2979738"/>
          <p14:tracePt t="68111" x="9842500" y="2986088"/>
          <p14:tracePt t="68119" x="9829800" y="2990850"/>
          <p14:tracePt t="68127" x="9812338" y="2997200"/>
          <p14:tracePt t="68134" x="9801225" y="2997200"/>
          <p14:tracePt t="68143" x="9788525" y="3008313"/>
          <p14:tracePt t="68150" x="9759950" y="3021013"/>
          <p14:tracePt t="68158" x="9729788" y="3038475"/>
          <p14:tracePt t="68165" x="9701213" y="3062288"/>
          <p14:tracePt t="68173" x="9664700" y="3084513"/>
          <p14:tracePt t="68181" x="9618663" y="3114675"/>
          <p14:tracePt t="68189" x="9583738" y="3143250"/>
          <p14:tracePt t="68196" x="9536113" y="3173413"/>
          <p14:tracePt t="68204" x="9501188" y="3201988"/>
          <p14:tracePt t="68212" x="9477375" y="3221038"/>
          <p14:tracePt t="68220" x="9459913" y="3225800"/>
          <p14:tracePt t="68228" x="9453563" y="3238500"/>
          <p14:tracePt t="68297" x="9448800" y="3243263"/>
          <p14:tracePt t="68305" x="9442450" y="3243263"/>
          <p14:tracePt t="68313" x="9436100" y="3243263"/>
          <p14:tracePt t="68321" x="9429750" y="3249613"/>
          <p14:tracePt t="68328" x="9412288" y="3260725"/>
          <p14:tracePt t="68339" x="9390063" y="3267075"/>
          <p14:tracePt t="68344" x="9366250" y="3279775"/>
          <p14:tracePt t="68352" x="9331325" y="3302000"/>
          <p14:tracePt t="68360" x="9301163" y="3314700"/>
          <p14:tracePt t="68367" x="9266238" y="3325813"/>
          <p14:tracePt t="68376" x="9248775" y="3338513"/>
          <p14:tracePt t="68383" x="9231313" y="3343275"/>
          <p14:tracePt t="68390" x="9224963" y="3349625"/>
          <p14:tracePt t="68398" x="9212263" y="3349625"/>
          <p14:tracePt t="68406" x="9194800" y="3360738"/>
          <p14:tracePt t="68414" x="9190038" y="3360738"/>
          <p14:tracePt t="68422" x="9172575" y="3367088"/>
          <p14:tracePt t="68429" x="9148763" y="3373438"/>
          <p14:tracePt t="68438" x="9124950" y="3384550"/>
          <p14:tracePt t="68446" x="9090025" y="3408363"/>
          <p14:tracePt t="68453" x="9055100" y="3425825"/>
          <p14:tracePt t="68461" x="9013825" y="3449638"/>
          <p14:tracePt t="68468" x="8977313" y="3484563"/>
          <p14:tracePt t="68476" x="8931275" y="3525838"/>
          <p14:tracePt t="68484" x="8901113" y="3560763"/>
          <p14:tracePt t="68491" x="8872538" y="3597275"/>
          <p14:tracePt t="68499" x="8848725" y="3619500"/>
          <p14:tracePt t="68507" x="8831263" y="3643313"/>
          <p14:tracePt t="68516" x="8807450" y="3690938"/>
          <p14:tracePt t="68522" x="8807450" y="3714750"/>
          <p14:tracePt t="68530" x="8801100" y="3743325"/>
          <p14:tracePt t="68538" x="8801100" y="3760788"/>
          <p14:tracePt t="68546" x="8801100" y="3784600"/>
          <p14:tracePt t="68553" x="8801100" y="3802063"/>
          <p14:tracePt t="68561" x="8801100" y="3819525"/>
          <p14:tracePt t="68569" x="8801100" y="3832225"/>
          <p14:tracePt t="68577" x="8801100" y="3849688"/>
          <p14:tracePt t="68585" x="8807450" y="3860800"/>
          <p14:tracePt t="68592" x="8813800" y="3867150"/>
          <p14:tracePt t="68600" x="8820150" y="3871913"/>
          <p14:tracePt t="68608" x="8837613" y="3884613"/>
          <p14:tracePt t="68615" x="8866188" y="3890963"/>
          <p14:tracePt t="68623" x="8918575" y="3895725"/>
          <p14:tracePt t="68631" x="8996363" y="3913188"/>
          <p14:tracePt t="68639" x="9118600" y="3913188"/>
          <p14:tracePt t="68647" x="9259888" y="3913188"/>
          <p14:tracePt t="68654" x="9448800" y="3884613"/>
          <p14:tracePt t="68662" x="9677400" y="3860800"/>
          <p14:tracePt t="68670" x="9929813" y="3813175"/>
          <p14:tracePt t="68678" x="10188575" y="3749675"/>
          <p14:tracePt t="68685" x="10429875" y="3684588"/>
          <p14:tracePt t="68693" x="10610850" y="3614738"/>
          <p14:tracePt t="68701" x="10758488" y="3549650"/>
          <p14:tracePt t="68709" x="10875963" y="3497263"/>
          <p14:tracePt t="68716" x="10958513" y="3443288"/>
          <p14:tracePt t="68725" x="11041063" y="3384550"/>
          <p14:tracePt t="68732" x="11122025" y="3321050"/>
          <p14:tracePt t="68740" x="11187113" y="3260725"/>
          <p14:tracePt t="68747" x="11263313" y="3190875"/>
          <p14:tracePt t="68755" x="11328400" y="3103563"/>
          <p14:tracePt t="68763" x="11404600" y="3032125"/>
          <p14:tracePt t="68771" x="11463338" y="2949575"/>
          <p14:tracePt t="68778" x="11515725" y="2873375"/>
          <p14:tracePt t="68786" x="11569700" y="2803525"/>
          <p14:tracePt t="68794" x="11604625" y="2738438"/>
          <p14:tracePt t="68802" x="11628438" y="2668588"/>
          <p14:tracePt t="68810" x="11645900" y="2609850"/>
          <p14:tracePt t="68817" x="11663363" y="2538413"/>
          <p14:tracePt t="68825" x="11663363" y="2479675"/>
          <p14:tracePt t="68833" x="11669713" y="2414588"/>
          <p14:tracePt t="68840" x="11669713" y="2368550"/>
          <p14:tracePt t="68848" x="11669713" y="2309813"/>
          <p14:tracePt t="68856" x="11669713" y="2255838"/>
          <p14:tracePt t="68864" x="11669713" y="2209800"/>
          <p14:tracePt t="68872" x="11650663" y="2157413"/>
          <p14:tracePt t="68879" x="11639550" y="2116138"/>
          <p14:tracePt t="68887" x="11615738" y="2079625"/>
          <p14:tracePt t="68895" x="11587163" y="2044700"/>
          <p14:tracePt t="68903" x="11552238" y="2016125"/>
          <p14:tracePt t="68910" x="11522075" y="1998663"/>
          <p14:tracePt t="68918" x="11474450" y="1974850"/>
          <p14:tracePt t="68926" x="11422063" y="1962150"/>
          <p14:tracePt t="68934" x="11363325" y="1951038"/>
          <p14:tracePt t="68941" x="11287125" y="1951038"/>
          <p14:tracePt t="68949" x="11198225" y="1951038"/>
          <p14:tracePt t="68957" x="11075988" y="1957388"/>
          <p14:tracePt t="68965" x="10945813" y="1974850"/>
          <p14:tracePt t="68972" x="10793413" y="2003425"/>
          <p14:tracePt t="68980" x="10617200" y="2039938"/>
          <p14:tracePt t="68988" x="10434638" y="2092325"/>
          <p14:tracePt t="68996" x="10234613" y="2151063"/>
          <p14:tracePt t="69004" x="10029825" y="2227263"/>
          <p14:tracePt t="69011" x="9847263" y="2279650"/>
          <p14:tracePt t="69019" x="9677400" y="2362200"/>
          <p14:tracePt t="69028" x="9488488" y="2444750"/>
          <p14:tracePt t="69035" x="9324975" y="2509838"/>
          <p14:tracePt t="69043" x="9183688" y="2597150"/>
          <p14:tracePt t="69050" x="9036050" y="2662238"/>
          <p14:tracePt t="69058" x="8913813" y="2749550"/>
          <p14:tracePt t="69066" x="8778875" y="2827338"/>
          <p14:tracePt t="69074" x="8678863" y="2903538"/>
          <p14:tracePt t="69081" x="8583613" y="2979738"/>
          <p14:tracePt t="69089" x="8520113" y="3044825"/>
          <p14:tracePt t="69097" x="8472488" y="3103563"/>
          <p14:tracePt t="69104" x="8437563" y="3155950"/>
          <p14:tracePt t="69112" x="8420100" y="3208338"/>
          <p14:tracePt t="69120" x="8396288" y="3249613"/>
          <p14:tracePt t="69128" x="8389938" y="3290888"/>
          <p14:tracePt t="69138" x="8389938" y="3321050"/>
          <p14:tracePt t="69143" x="8385175" y="3343275"/>
          <p14:tracePt t="69151" x="8385175" y="3373438"/>
          <p14:tracePt t="69159" x="8385175" y="3390900"/>
          <p14:tracePt t="69167" x="8385175" y="3414713"/>
          <p14:tracePt t="69174" x="8385175" y="3425825"/>
          <p14:tracePt t="69182" x="8385175" y="3455988"/>
          <p14:tracePt t="69190" x="8389938" y="3478213"/>
          <p14:tracePt t="69199" x="8396288" y="3497263"/>
          <p14:tracePt t="69205" x="8407400" y="3514725"/>
          <p14:tracePt t="69213" x="8426450" y="3532188"/>
          <p14:tracePt t="69222" x="8437563" y="3549650"/>
          <p14:tracePt t="69228" x="8461375" y="3573463"/>
          <p14:tracePt t="69236" x="8502650" y="3590925"/>
          <p14:tracePt t="69244" x="8555038" y="3608388"/>
          <p14:tracePt t="69252" x="8607425" y="3632200"/>
          <p14:tracePt t="69260" x="8689975" y="3636963"/>
          <p14:tracePt t="69267" x="8778875" y="3643313"/>
          <p14:tracePt t="69275" x="8855075" y="3643313"/>
          <p14:tracePt t="69283" x="8955088" y="3656013"/>
          <p14:tracePt t="69291" x="9048750" y="3656013"/>
          <p14:tracePt t="69298" x="9148763" y="3649663"/>
          <p14:tracePt t="69307" x="9253538" y="3636963"/>
          <p14:tracePt t="69314" x="9366250" y="3625850"/>
          <p14:tracePt t="69322" x="9488488" y="3608388"/>
          <p14:tracePt t="69329" x="9625013" y="3578225"/>
          <p14:tracePt t="69338" x="9759950" y="3549650"/>
          <p14:tracePt t="69345" x="9871075" y="3532188"/>
          <p14:tracePt t="69353" x="10012363" y="3490913"/>
          <p14:tracePt t="69361" x="10112375" y="3467100"/>
          <p14:tracePt t="69369" x="10217150" y="3414713"/>
          <p14:tracePt t="69376" x="10299700" y="3373438"/>
          <p14:tracePt t="69384" x="10375900" y="3325813"/>
          <p14:tracePt t="69391" x="10447338" y="3267075"/>
          <p14:tracePt t="69399" x="10510838" y="3221038"/>
          <p14:tracePt t="69407" x="10552113" y="3155950"/>
          <p14:tracePt t="69416" x="10599738" y="3097213"/>
          <p14:tracePt t="69423" x="10641013" y="3021013"/>
          <p14:tracePt t="69431" x="10664825" y="2932113"/>
          <p14:tracePt t="69438" x="10687050" y="2862263"/>
          <p14:tracePt t="69446" x="10693400" y="2790825"/>
          <p14:tracePt t="69454" x="10693400" y="2720975"/>
          <p14:tracePt t="69462" x="10693400" y="2662238"/>
          <p14:tracePt t="69469" x="10687050" y="2614613"/>
          <p14:tracePt t="69478" x="10664825" y="2568575"/>
          <p14:tracePt t="69485" x="10641013" y="2532063"/>
          <p14:tracePt t="69492" x="10606088" y="2509838"/>
          <p14:tracePt t="69500" x="10575925" y="2492375"/>
          <p14:tracePt t="69508" x="10552113" y="2479675"/>
          <p14:tracePt t="69516" x="10510838" y="2479675"/>
          <p14:tracePt t="69523" x="10458450" y="2473325"/>
          <p14:tracePt t="69531" x="10423525" y="2473325"/>
          <p14:tracePt t="69539" x="10382250" y="2473325"/>
          <p14:tracePt t="69547" x="10329863" y="2486025"/>
          <p14:tracePt t="69554" x="10271125" y="2497138"/>
          <p14:tracePt t="69562" x="10194925" y="2532063"/>
          <p14:tracePt t="69570" x="10117138" y="2562225"/>
          <p14:tracePt t="69578" x="10036175" y="2603500"/>
          <p14:tracePt t="69585" x="9953625" y="2662238"/>
          <p14:tracePt t="69594" x="9859963" y="2709863"/>
          <p14:tracePt t="69601" x="9777413" y="2762250"/>
          <p14:tracePt t="69609" x="9694863" y="2820988"/>
          <p14:tracePt t="69616" x="9612313" y="2879725"/>
          <p14:tracePt t="69624" x="9536113" y="2944813"/>
          <p14:tracePt t="69632" x="9471025" y="3008313"/>
          <p14:tracePt t="69640" x="9424988" y="3062288"/>
          <p14:tracePt t="69648" x="9390063" y="3114675"/>
          <p14:tracePt t="69655" x="9342438" y="3162300"/>
          <p14:tracePt t="69663" x="9318625" y="3201988"/>
          <p14:tracePt t="69671" x="9294813" y="3255963"/>
          <p14:tracePt t="69679" x="9277350" y="3308350"/>
          <p14:tracePt t="69686" x="9259888" y="3343275"/>
          <p14:tracePt t="69694" x="9248775" y="3397250"/>
          <p14:tracePt t="69702" x="9242425" y="3425825"/>
          <p14:tracePt t="69710" x="9236075" y="3455988"/>
          <p14:tracePt t="69717" x="9236075" y="3473450"/>
          <p14:tracePt t="69725" x="9236075" y="3490913"/>
          <p14:tracePt t="69733" x="9236075" y="3497263"/>
          <p14:tracePt t="69741" x="9236075" y="3502025"/>
          <p14:tracePt t="69772" x="9236075" y="3514725"/>
          <p14:tracePt t="69787" x="9236075" y="3519488"/>
          <p14:tracePt t="69803" x="9248775" y="3532188"/>
          <p14:tracePt t="69810" x="9253538" y="3536950"/>
          <p14:tracePt t="69818" x="9272588" y="3549650"/>
          <p14:tracePt t="69826" x="9290050" y="3549650"/>
          <p14:tracePt t="69834" x="9312275" y="3556000"/>
          <p14:tracePt t="69842" x="9348788" y="3556000"/>
          <p14:tracePt t="69849" x="9390063" y="3556000"/>
          <p14:tracePt t="69857" x="9429750" y="3556000"/>
          <p14:tracePt t="69865" x="9471025" y="3556000"/>
          <p14:tracePt t="69873" x="9501188" y="3556000"/>
          <p14:tracePt t="69880" x="9525000" y="3556000"/>
          <p14:tracePt t="69889" x="9547225" y="3549650"/>
          <p14:tracePt t="69896" x="9559925" y="3543300"/>
          <p14:tracePt t="69904" x="9566275" y="3543300"/>
          <p14:tracePt t="69919" x="9571038" y="3543300"/>
          <p14:tracePt t="70029" x="9566275" y="3543300"/>
          <p14:tracePt t="70036" x="9559925" y="3543300"/>
          <p14:tracePt t="70043" x="9547225" y="3543300"/>
          <p14:tracePt t="70052" x="9542463" y="3543300"/>
          <p14:tracePt t="70059" x="9529763" y="3543300"/>
          <p14:tracePt t="70067" x="9525000" y="3543300"/>
          <p14:tracePt t="70074" x="9507538" y="3543300"/>
          <p14:tracePt t="70082" x="9488488" y="3543300"/>
          <p14:tracePt t="70091" x="9471025" y="3543300"/>
          <p14:tracePt t="70098" x="9429750" y="3543300"/>
          <p14:tracePt t="70105" x="9401175" y="3543300"/>
          <p14:tracePt t="70113" x="9359900" y="3543300"/>
          <p14:tracePt t="70121" x="9307513" y="3543300"/>
          <p14:tracePt t="70129" x="9259888" y="3543300"/>
          <p14:tracePt t="70137" x="9231313" y="3543300"/>
          <p14:tracePt t="70144" x="9201150" y="3543300"/>
          <p14:tracePt t="70152" x="9177338" y="3543300"/>
          <p14:tracePt t="70160" x="9159875" y="3543300"/>
          <p14:tracePt t="70167" x="9153525" y="3543300"/>
          <p14:tracePt t="70175" x="9148763" y="3543300"/>
          <p14:tracePt t="70183" x="9136063" y="3543300"/>
          <p14:tracePt t="70191" x="9118600" y="3543300"/>
          <p14:tracePt t="70199" x="9101138" y="3549650"/>
          <p14:tracePt t="70206" x="9083675" y="3560763"/>
          <p14:tracePt t="70214" x="9059863" y="3567113"/>
          <p14:tracePt t="70222" x="9036050" y="3578225"/>
          <p14:tracePt t="70230" x="9018588" y="3590925"/>
          <p14:tracePt t="70238" x="9013825" y="3590925"/>
          <p14:tracePt t="70246" x="9007475" y="3602038"/>
          <p14:tracePt t="70253" x="9001125" y="3602038"/>
          <p14:tracePt t="70261" x="8996363" y="3602038"/>
          <p14:tracePt t="70292" x="8996363" y="3608388"/>
          <p14:tracePt t="70299" x="8990013" y="3608388"/>
          <p14:tracePt t="70307" x="8990013" y="3614738"/>
          <p14:tracePt t="70315" x="8983663" y="3614738"/>
          <p14:tracePt t="70323" x="8983663" y="3619500"/>
          <p14:tracePt t="70346" x="8977313" y="3619500"/>
          <p14:tracePt t="70618" x="8983663" y="3619500"/>
          <p14:tracePt t="70634" x="8990013" y="3619500"/>
          <p14:tracePt t="70641" x="8996363" y="3619500"/>
          <p14:tracePt t="70649" x="8996363" y="3614738"/>
          <p14:tracePt t="70656" x="9001125" y="3614738"/>
          <p14:tracePt t="71052" x="9013825" y="3614738"/>
          <p14:tracePt t="71060" x="9031288" y="3614738"/>
          <p14:tracePt t="71068" x="9059863" y="3614738"/>
          <p14:tracePt t="71076" x="9101138" y="3614738"/>
          <p14:tracePt t="71083" x="9142413" y="3614738"/>
          <p14:tracePt t="71091" x="9177338" y="3614738"/>
          <p14:tracePt t="71099" x="9236075" y="3614738"/>
          <p14:tracePt t="71107" x="9290050" y="3614738"/>
          <p14:tracePt t="71114" x="9336088" y="3614738"/>
          <p14:tracePt t="71123" x="9390063" y="3608388"/>
          <p14:tracePt t="71130" x="9429750" y="3608388"/>
          <p14:tracePt t="71138" x="9448800" y="3608388"/>
          <p14:tracePt t="71145" x="9471025" y="3608388"/>
          <p14:tracePt t="71153" x="9483725" y="3602038"/>
          <p14:tracePt t="71161" x="9488488" y="3602038"/>
          <p14:tracePt t="71176" x="9501188" y="3602038"/>
          <p14:tracePt t="71192" x="9518650" y="3602038"/>
          <p14:tracePt t="71200" x="9536113" y="3602038"/>
          <p14:tracePt t="71208" x="9547225" y="3602038"/>
          <p14:tracePt t="71216" x="9571038" y="3608388"/>
          <p14:tracePt t="71223" x="9594850" y="3608388"/>
          <p14:tracePt t="71231" x="9618663" y="3608388"/>
          <p14:tracePt t="71240" x="9629775" y="3608388"/>
          <p14:tracePt t="71246" x="9653588" y="3608388"/>
          <p14:tracePt t="71254" x="9677400" y="3608388"/>
          <p14:tracePt t="71262" x="9701213" y="3602038"/>
          <p14:tracePt t="71270" x="9718675" y="3602038"/>
          <p14:tracePt t="71277" x="9759950" y="3602038"/>
          <p14:tracePt t="71285" x="9801225" y="3597275"/>
          <p14:tracePt t="71293" x="9847263" y="3597275"/>
          <p14:tracePt t="71301" x="9918700" y="3590925"/>
          <p14:tracePt t="71308" x="9988550" y="3590925"/>
          <p14:tracePt t="71316" x="10047288" y="3573463"/>
          <p14:tracePt t="71325" x="10106025" y="3573463"/>
          <p14:tracePt t="71332" x="10164763" y="3567113"/>
          <p14:tracePt t="71339" x="10217150" y="3549650"/>
          <p14:tracePt t="71347" x="10264775" y="3549650"/>
          <p14:tracePt t="71355" x="10299700" y="3536950"/>
          <p14:tracePt t="71363" x="10329863" y="3532188"/>
          <p14:tracePt t="71371" x="10364788" y="3525838"/>
          <p14:tracePt t="71378" x="10388600" y="3525838"/>
          <p14:tracePt t="71386" x="10406063" y="3519488"/>
          <p14:tracePt t="71394" x="10423525" y="3519488"/>
          <p14:tracePt t="71402" x="10434638" y="3514725"/>
          <p14:tracePt t="71409" x="10458450" y="3514725"/>
          <p14:tracePt t="71417" x="10471150" y="3508375"/>
          <p14:tracePt t="71425" x="10488613" y="3502025"/>
          <p14:tracePt t="71433" x="10499725" y="3502025"/>
          <p14:tracePt t="71440" x="10499725" y="3497263"/>
          <p14:tracePt t="71495" x="10499725" y="3490913"/>
          <p14:tracePt t="71526" x="10510838" y="3490913"/>
          <p14:tracePt t="71534" x="10510838" y="3478213"/>
          <p14:tracePt t="71541" x="10517188" y="3478213"/>
          <p14:tracePt t="71549" x="10523538" y="3473450"/>
          <p14:tracePt t="71557" x="10529888" y="3460750"/>
          <p14:tracePt t="71565" x="10541000" y="3443288"/>
          <p14:tracePt t="71572" x="10552113" y="3438525"/>
          <p14:tracePt t="71580" x="10558463" y="3419475"/>
          <p14:tracePt t="71588" x="10569575" y="3402013"/>
          <p14:tracePt t="71596" x="10588625" y="3384550"/>
          <p14:tracePt t="71604" x="10599738" y="3373438"/>
          <p14:tracePt t="71611" x="10617200" y="3349625"/>
          <p14:tracePt t="71619" x="10628313" y="3332163"/>
          <p14:tracePt t="71627" x="10647363" y="3308350"/>
          <p14:tracePt t="71634" x="10664825" y="3284538"/>
          <p14:tracePt t="71642" x="10687050" y="3260725"/>
          <p14:tracePt t="71650" x="10706100" y="3232150"/>
          <p14:tracePt t="71658" x="10717213" y="3214688"/>
          <p14:tracePt t="71667" x="10734675" y="3190875"/>
          <p14:tracePt t="71673" x="10752138" y="3167063"/>
          <p14:tracePt t="71681" x="10764838" y="3132138"/>
          <p14:tracePt t="71689" x="10787063" y="3108325"/>
          <p14:tracePt t="71698" x="10793413" y="3079750"/>
          <p14:tracePt t="71704" x="10806113" y="3049588"/>
          <p14:tracePt t="71713" x="10817225" y="3003550"/>
          <p14:tracePt t="71720" x="10823575" y="2938463"/>
          <p14:tracePt t="71728" x="10834688" y="2873375"/>
          <p14:tracePt t="71735" x="10841038" y="2786063"/>
          <p14:tracePt t="71743" x="10841038" y="2697163"/>
          <p14:tracePt t="71751" x="10841038" y="2590800"/>
          <p14:tracePt t="71759" x="10841038" y="2479675"/>
          <p14:tracePt t="71766" x="10828338" y="2386013"/>
          <p14:tracePt t="71774" x="10806113" y="2292350"/>
          <p14:tracePt t="71782" x="10775950" y="2216150"/>
          <p14:tracePt t="71790" x="10741025" y="2133600"/>
          <p14:tracePt t="71798" x="10699750" y="2068513"/>
          <p14:tracePt t="71805" x="10664825" y="2016125"/>
          <p14:tracePt t="71813" x="10628313" y="1981200"/>
          <p14:tracePt t="71822" x="10593388" y="1951038"/>
          <p14:tracePt t="71829" x="10558463" y="1939925"/>
          <p14:tracePt t="71836" x="10534650" y="1933575"/>
          <p14:tracePt t="71844" x="10510838" y="1927225"/>
          <p14:tracePt t="71859" x="10493375" y="1927225"/>
          <p14:tracePt t="71860" x="10458450" y="1920875"/>
          <p14:tracePt t="71867" x="10429875" y="1920875"/>
          <p14:tracePt t="71875" x="10399713" y="1920875"/>
          <p14:tracePt t="71883" x="10358438" y="1920875"/>
          <p14:tracePt t="71891" x="10317163" y="1927225"/>
          <p14:tracePt t="71898" x="10264775" y="1944688"/>
          <p14:tracePt t="71907" x="10217150" y="1957388"/>
          <p14:tracePt t="71914" x="10171113" y="1981200"/>
          <p14:tracePt t="71922" x="10117138" y="2003425"/>
          <p14:tracePt t="71930" x="10088563" y="2016125"/>
          <p14:tracePt t="71937" x="10053638" y="2051050"/>
          <p14:tracePt t="71945" x="10023475" y="2079625"/>
          <p14:tracePt t="71956" x="10006013" y="2092325"/>
          <p14:tracePt t="71960" x="9982200" y="2116138"/>
          <p14:tracePt t="71968" x="9953625" y="2151063"/>
          <p14:tracePt t="71976" x="9923463" y="2174875"/>
          <p14:tracePt t="71984" x="9894888" y="2220913"/>
          <p14:tracePt t="71992" x="9859963" y="2262188"/>
          <p14:tracePt t="71999" x="9829800" y="2327275"/>
          <p14:tracePt t="72007" x="9783763" y="2379663"/>
          <p14:tracePt t="72015" x="9742488" y="2433638"/>
          <p14:tracePt t="72023" x="9683750" y="2509838"/>
          <p14:tracePt t="72030" x="9647238" y="2579688"/>
          <p14:tracePt t="72038" x="9605963" y="2644775"/>
          <p14:tracePt t="72046" x="9577388" y="2709863"/>
          <p14:tracePt t="72054" x="9553575" y="2768600"/>
          <p14:tracePt t="72061" x="9529763" y="2820988"/>
          <p14:tracePt t="72069" x="9507538" y="2886075"/>
          <p14:tracePt t="72077" x="9488488" y="2944813"/>
          <p14:tracePt t="72085" x="9466263" y="2997200"/>
          <p14:tracePt t="72092" x="9459913" y="3067050"/>
          <p14:tracePt t="72100" x="9448800" y="3138488"/>
          <p14:tracePt t="72108" x="9429750" y="3208338"/>
          <p14:tracePt t="72116" x="9418638" y="3302000"/>
          <p14:tracePt t="72123" x="9412288" y="3408363"/>
          <p14:tracePt t="72131" x="9412288" y="3497263"/>
          <p14:tracePt t="72139" x="9412288" y="3584575"/>
          <p14:tracePt t="72147" x="9424988" y="3667125"/>
          <p14:tracePt t="72155" x="9436100" y="3736975"/>
          <p14:tracePt t="72162" x="9448800" y="3784600"/>
          <p14:tracePt t="72170" x="9466263" y="3832225"/>
          <p14:tracePt t="72178" x="9488488" y="3854450"/>
          <p14:tracePt t="72186" x="9507538" y="3871913"/>
          <p14:tracePt t="72193" x="9512300" y="3884613"/>
          <p14:tracePt t="72201" x="9525000" y="3890963"/>
          <p14:tracePt t="72209" x="9536113" y="3890963"/>
          <p14:tracePt t="72217" x="9542463" y="3890963"/>
          <p14:tracePt t="72224" x="9559925" y="3895725"/>
          <p14:tracePt t="72232" x="9577388" y="3902075"/>
          <p14:tracePt t="72240" x="9588500" y="3902075"/>
          <p14:tracePt t="72248" x="9612313" y="3908425"/>
          <p14:tracePt t="72255" x="9629775" y="3908425"/>
          <p14:tracePt t="72263" x="9659938" y="3913188"/>
          <p14:tracePt t="72272" x="9683750" y="3925888"/>
          <p14:tracePt t="72279" x="9723438" y="3937000"/>
          <p14:tracePt t="72287" x="9764713" y="3937000"/>
          <p14:tracePt t="72295" x="9818688" y="3949700"/>
          <p14:tracePt t="72302" x="9877425" y="3954463"/>
          <p14:tracePt t="72310" x="9929813" y="3971925"/>
          <p14:tracePt t="72317" x="9988550" y="3984625"/>
          <p14:tracePt t="72325" x="10058400" y="4002088"/>
          <p14:tracePt t="72333" x="10140950" y="4019550"/>
          <p14:tracePt t="72341" x="10229850" y="4043363"/>
          <p14:tracePt t="72349" x="10317163" y="4049713"/>
          <p14:tracePt t="72356" x="10417175" y="4060825"/>
          <p14:tracePt t="72364" x="10523538" y="4067175"/>
          <p14:tracePt t="72372" x="10623550" y="4071938"/>
          <p14:tracePt t="72380" x="10717213" y="4071938"/>
          <p14:tracePt t="72387" x="10806113" y="4071938"/>
          <p14:tracePt t="72395" x="10882313" y="4071938"/>
          <p14:tracePt t="72404" x="10963275" y="4071938"/>
          <p14:tracePt t="72411" x="11028363" y="4071938"/>
          <p14:tracePt t="72418" x="11099800" y="4071938"/>
          <p14:tracePt t="72426" x="11169650" y="4067175"/>
          <p14:tracePt t="72434" x="11245850" y="4043363"/>
          <p14:tracePt t="72443" x="11317288" y="4025900"/>
          <p14:tracePt t="72449" x="11398250" y="4002088"/>
          <p14:tracePt t="72458" x="11469688" y="3971925"/>
          <p14:tracePt t="72465" x="11539538" y="3937000"/>
          <p14:tracePt t="72473" x="11615738" y="3908425"/>
          <p14:tracePt t="72483" x="11657013" y="3867150"/>
          <p14:tracePt t="72489" x="11710988" y="3836988"/>
          <p14:tracePt t="72496" x="11750675" y="3795713"/>
          <p14:tracePt t="72504" x="11787188" y="3754438"/>
          <p14:tracePt t="72511" x="11798300" y="3725863"/>
          <p14:tracePt t="72519" x="11833225" y="3690938"/>
          <p14:tracePt t="72527" x="11857038" y="3643313"/>
          <p14:tracePt t="72535" x="11868150" y="3619500"/>
          <p14:tracePt t="72543" x="11891963" y="3584575"/>
          <p14:tracePt t="72550" x="11904663" y="3556000"/>
          <p14:tracePt t="72558" x="11915775" y="3519488"/>
          <p14:tracePt t="72566" x="11922125" y="3490913"/>
          <p14:tracePt t="72574" x="11945938" y="3455988"/>
          <p14:tracePt t="72581" x="11950700" y="3414713"/>
          <p14:tracePt t="72589" x="11950700" y="3384550"/>
          <p14:tracePt t="72597" x="11963400" y="3349625"/>
          <p14:tracePt t="72605" x="11963400" y="3321050"/>
          <p14:tracePt t="72612" x="11968163" y="3279775"/>
          <p14:tracePt t="72620" x="11968163" y="3255963"/>
          <p14:tracePt t="72628" x="11968163" y="3225800"/>
          <p14:tracePt t="72636" x="11968163" y="3201988"/>
          <p14:tracePt t="72643" x="11968163" y="3184525"/>
          <p14:tracePt t="72652" x="11968163" y="3155950"/>
          <p14:tracePt t="72659" x="11968163" y="3138488"/>
          <p14:tracePt t="72667" x="11957050" y="3114675"/>
          <p14:tracePt t="72674" x="11945938" y="3090863"/>
          <p14:tracePt t="72682" x="11933238" y="3067050"/>
          <p14:tracePt t="72690" x="11922125" y="3038475"/>
          <p14:tracePt t="72699" x="11904663" y="3008313"/>
          <p14:tracePt t="72707" x="11887200" y="2973388"/>
          <p14:tracePt t="72713" x="11868150" y="2938463"/>
          <p14:tracePt t="72721" x="11839575" y="2903538"/>
          <p14:tracePt t="72729" x="11809413" y="2867025"/>
          <p14:tracePt t="72737" x="11774488" y="2832100"/>
          <p14:tracePt t="72744" x="11745913" y="2797175"/>
          <p14:tracePt t="72752" x="11710988" y="2762250"/>
          <p14:tracePt t="72761" x="11674475" y="2727325"/>
          <p14:tracePt t="72768" x="11639550" y="2686050"/>
          <p14:tracePt t="72775" x="11610975" y="2662238"/>
          <p14:tracePt t="72783" x="11574463" y="2632075"/>
          <p14:tracePt t="72792" x="11539538" y="2603500"/>
          <p14:tracePt t="72799" x="11515725" y="2586038"/>
          <p14:tracePt t="72806" x="11480800" y="2555875"/>
          <p14:tracePt t="72814" x="11445875" y="2527300"/>
          <p14:tracePt t="72822" x="11410950" y="2503488"/>
          <p14:tracePt t="72830" x="11369675" y="2473325"/>
          <p14:tracePt t="72837" x="11334750" y="2444750"/>
          <p14:tracePt t="72845" x="11298238" y="2420938"/>
          <p14:tracePt t="72853" x="11245850" y="2403475"/>
          <p14:tracePt t="72861" x="11198225" y="2379663"/>
          <p14:tracePt t="72869" x="11158538" y="2355850"/>
          <p14:tracePt t="72876" x="11104563" y="2327275"/>
          <p14:tracePt t="72884" x="11063288" y="2303463"/>
          <p14:tracePt t="72892" x="10999788" y="2292350"/>
          <p14:tracePt t="72900" x="10958513" y="2286000"/>
          <p14:tracePt t="72907" x="10917238" y="2274888"/>
          <p14:tracePt t="72915" x="10875963" y="2274888"/>
          <p14:tracePt t="72923" x="10845800" y="2274888"/>
          <p14:tracePt t="72931" x="10806113" y="2268538"/>
          <p14:tracePt t="72938" x="10775950" y="2262188"/>
          <p14:tracePt t="72946" x="10747375" y="2262188"/>
          <p14:tracePt t="72954" x="10710863" y="2262188"/>
          <p14:tracePt t="72962" x="10687050" y="2268538"/>
          <p14:tracePt t="72969" x="10647363" y="2274888"/>
          <p14:tracePt t="72977" x="10599738" y="2286000"/>
          <p14:tracePt t="72985" x="10534650" y="2297113"/>
          <p14:tracePt t="72993" x="10464800" y="2316163"/>
          <p14:tracePt t="73001" x="10399713" y="2320925"/>
          <p14:tracePt t="73008" x="10329863" y="2338388"/>
          <p14:tracePt t="73016" x="10247313" y="2344738"/>
          <p14:tracePt t="73024" x="10188575" y="2351088"/>
          <p14:tracePt t="73031" x="10136188" y="2362200"/>
          <p14:tracePt t="73040" x="10088563" y="2362200"/>
          <p14:tracePt t="73047" x="10058400" y="2368550"/>
          <p14:tracePt t="73055" x="10036175" y="2368550"/>
          <p14:tracePt t="73063" x="10018713" y="2368550"/>
          <p14:tracePt t="73070" x="10012363" y="2368550"/>
          <p14:tracePt t="73132" x="10006013" y="2368550"/>
          <p14:tracePt t="73140" x="9999663" y="2368550"/>
          <p14:tracePt t="73148" x="9994900" y="2374900"/>
          <p14:tracePt t="73156" x="9994900" y="2386013"/>
          <p14:tracePt t="73163" x="9988550" y="2386013"/>
          <p14:tracePt t="73171" x="9982200" y="2403475"/>
          <p14:tracePt t="73179" x="9971088" y="2414588"/>
          <p14:tracePt t="73187" x="9971088" y="2420938"/>
          <p14:tracePt t="73195" x="9964738" y="2444750"/>
          <p14:tracePt t="73202" x="9959975" y="2455863"/>
          <p14:tracePt t="73210" x="9940925" y="2479675"/>
          <p14:tracePt t="73218" x="9936163" y="2503488"/>
          <p14:tracePt t="73226" x="9918700" y="2532063"/>
          <p14:tracePt t="73233" x="9906000" y="2579688"/>
          <p14:tracePt t="73241" x="9894888" y="2620963"/>
          <p14:tracePt t="73249" x="9871075" y="2662238"/>
          <p14:tracePt t="73257" x="9853613" y="2714625"/>
          <p14:tracePt t="73264" x="9842500" y="2768600"/>
          <p14:tracePt t="73272" x="9818688" y="2827338"/>
          <p14:tracePt t="73280" x="9801225" y="2879725"/>
          <p14:tracePt t="73288" x="9788525" y="2938463"/>
          <p14:tracePt t="73295" x="9771063" y="2990850"/>
          <p14:tracePt t="73303" x="9764713" y="3044825"/>
          <p14:tracePt t="73311" x="9759950" y="3090863"/>
          <p14:tracePt t="73319" x="9759950" y="3125788"/>
          <p14:tracePt t="73327" x="9759950" y="3162300"/>
          <p14:tracePt t="73334" x="9759950" y="3197225"/>
          <p14:tracePt t="73342" x="9759950" y="3225800"/>
          <p14:tracePt t="73350" x="9759950" y="3243263"/>
          <p14:tracePt t="73357" x="9759950" y="3273425"/>
          <p14:tracePt t="73365" x="9759950" y="3297238"/>
          <p14:tracePt t="73373" x="9759950" y="3321050"/>
          <p14:tracePt t="73381" x="9759950" y="3343275"/>
          <p14:tracePt t="73389" x="9759950" y="3360738"/>
          <p14:tracePt t="73396" x="9764713" y="3379788"/>
          <p14:tracePt t="73404" x="9771063" y="3408363"/>
          <p14:tracePt t="73412" x="9777413" y="3425825"/>
          <p14:tracePt t="73420" x="9788525" y="3449638"/>
          <p14:tracePt t="73427" x="9794875" y="3467100"/>
          <p14:tracePt t="73435" x="9805988" y="3478213"/>
          <p14:tracePt t="73443" x="9812338" y="3502025"/>
          <p14:tracePt t="73452" x="9836150" y="3525838"/>
          <p14:tracePt t="73458" x="9871075" y="3556000"/>
          <p14:tracePt t="73466" x="9901238" y="3573463"/>
          <p14:tracePt t="73474" x="9947275" y="3614738"/>
          <p14:tracePt t="73482" x="10018713" y="3643313"/>
          <p14:tracePt t="73489" x="10082213" y="3673475"/>
          <p14:tracePt t="73497" x="10153650" y="3690938"/>
          <p14:tracePt t="73506" x="10229850" y="3695700"/>
          <p14:tracePt t="73513" x="10294938" y="3708400"/>
          <p14:tracePt t="73521" x="10353675" y="3708400"/>
          <p14:tracePt t="73528" x="10399713" y="3708400"/>
          <p14:tracePt t="73537" x="10452100" y="3702050"/>
          <p14:tracePt t="73544" x="10493375" y="3690938"/>
          <p14:tracePt t="73552" x="10534650" y="3684588"/>
          <p14:tracePt t="73559" x="10575925" y="3678238"/>
          <p14:tracePt t="73568" x="10617200" y="3660775"/>
          <p14:tracePt t="73576" x="10658475" y="3656013"/>
          <p14:tracePt t="73583" x="10687050" y="3649663"/>
          <p14:tracePt t="73590" x="10741025" y="3643313"/>
          <p14:tracePt t="73598" x="10769600" y="3636963"/>
          <p14:tracePt t="73606" x="10806113" y="3619500"/>
          <p14:tracePt t="73614" x="10841038" y="3614738"/>
          <p14:tracePt t="73622" x="10858500" y="3608388"/>
          <p14:tracePt t="73630" x="10893425" y="3597275"/>
          <p14:tracePt t="73637" x="10910888" y="3597275"/>
          <p14:tracePt t="73645" x="10928350" y="3584575"/>
          <p14:tracePt t="73652" x="10952163" y="3573463"/>
          <p14:tracePt t="73660" x="10963275" y="3556000"/>
          <p14:tracePt t="73668" x="10993438" y="3536950"/>
          <p14:tracePt t="73676" x="11017250" y="3514725"/>
          <p14:tracePt t="73684" x="11045825" y="3478213"/>
          <p14:tracePt t="73691" x="11069638" y="3443288"/>
          <p14:tracePt t="73699" x="11087100" y="3390900"/>
          <p14:tracePt t="73707" x="11110913" y="3338513"/>
          <p14:tracePt t="73714" x="11134725" y="3267075"/>
          <p14:tracePt t="73722" x="11152188" y="3197225"/>
          <p14:tracePt t="73730" x="11169650" y="3132138"/>
          <p14:tracePt t="73738" x="11176000" y="3084513"/>
          <p14:tracePt t="73747" x="11176000" y="3032125"/>
          <p14:tracePt t="73753" x="11176000" y="2997200"/>
          <p14:tracePt t="73761" x="11176000" y="2955925"/>
          <p14:tracePt t="73769" x="11176000" y="2914650"/>
          <p14:tracePt t="73777" x="11176000" y="2873375"/>
          <p14:tracePt t="73784" x="11176000" y="2827338"/>
          <p14:tracePt t="73792" x="11158538" y="2779713"/>
          <p14:tracePt t="73800" x="11152188" y="2732088"/>
          <p14:tracePt t="73808" x="11128375" y="2690813"/>
          <p14:tracePt t="73815" x="11104563" y="2627313"/>
          <p14:tracePt t="73823" x="11087100" y="2586038"/>
          <p14:tracePt t="73831" x="11052175" y="2532063"/>
          <p14:tracePt t="73840" x="11022013" y="2479675"/>
          <p14:tracePt t="73846" x="10993438" y="2444750"/>
          <p14:tracePt t="73854" x="10969625" y="2409825"/>
          <p14:tracePt t="73862" x="10941050" y="2379663"/>
          <p14:tracePt t="73871" x="10917238" y="2351088"/>
          <p14:tracePt t="73877" x="10899775" y="2338388"/>
          <p14:tracePt t="73885" x="10875963" y="2327275"/>
          <p14:tracePt t="73894" x="10845800" y="2297113"/>
          <p14:tracePt t="73901" x="10823575" y="2292350"/>
          <p14:tracePt t="73909" x="10787063" y="2279650"/>
          <p14:tracePt t="73916" x="10764838" y="2268538"/>
          <p14:tracePt t="73925" x="10734675" y="2262188"/>
          <p14:tracePt t="73932" x="10706100" y="2255838"/>
          <p14:tracePt t="73940" x="10664825" y="2255838"/>
          <p14:tracePt t="73948" x="10634663" y="2255838"/>
          <p14:tracePt t="73955" x="10582275" y="2255838"/>
          <p14:tracePt t="73963" x="10534650" y="2255838"/>
          <p14:tracePt t="73971" x="10482263" y="2255838"/>
          <p14:tracePt t="73978" x="10423525" y="2255838"/>
          <p14:tracePt t="73986" x="10382250" y="2262188"/>
          <p14:tracePt t="73994" x="10334625" y="2268538"/>
          <p14:tracePt t="74002" x="10299700" y="2279650"/>
          <p14:tracePt t="74009" x="10264775" y="2297113"/>
          <p14:tracePt t="74017" x="10234613" y="2309813"/>
          <p14:tracePt t="74025" x="10199688" y="2320925"/>
          <p14:tracePt t="74033" x="10164763" y="2344738"/>
          <p14:tracePt t="74041" x="10123488" y="2374900"/>
          <p14:tracePt t="74048" x="10077450" y="2392363"/>
          <p14:tracePt t="74056" x="10006013" y="2427288"/>
          <p14:tracePt t="74064" x="9953625" y="2473325"/>
          <p14:tracePt t="74072" x="9877425" y="2514600"/>
          <p14:tracePt t="74079" x="9794875" y="2562225"/>
          <p14:tracePt t="74089" x="9701213" y="2632075"/>
          <p14:tracePt t="74095" x="9625013" y="2697163"/>
          <p14:tracePt t="74103" x="9553575" y="2773363"/>
          <p14:tracePt t="74110" x="9488488" y="2838450"/>
          <p14:tracePt t="74118" x="9429750" y="2890838"/>
          <p14:tracePt t="74126" x="9401175" y="2938463"/>
          <p14:tracePt t="74135" x="9377363" y="2962275"/>
          <p14:tracePt t="74141" x="9371013" y="2979738"/>
          <p14:tracePt t="74150" x="9366250" y="2997200"/>
          <p14:tracePt t="74157" x="9359900" y="3003550"/>
          <p14:tracePt t="74165" x="9353550" y="3008313"/>
          <p14:tracePt t="74173" x="9353550" y="3021013"/>
          <p14:tracePt t="74180" x="9348788" y="3025775"/>
          <p14:tracePt t="74188" x="9348788" y="3044825"/>
          <p14:tracePt t="74196" x="9342438" y="3067050"/>
          <p14:tracePt t="74204" x="9342438" y="3097213"/>
          <p14:tracePt t="74211" x="9331325" y="3132138"/>
          <p14:tracePt t="74219" x="9331325" y="3179763"/>
          <p14:tracePt t="74228" x="9331325" y="3221038"/>
          <p14:tracePt t="74235" x="9331325" y="3260725"/>
          <p14:tracePt t="74243" x="9331325" y="3321050"/>
          <p14:tracePt t="74250" x="9342438" y="3349625"/>
          <p14:tracePt t="74258" x="9348788" y="3390900"/>
          <p14:tracePt t="74266" x="9366250" y="3425825"/>
          <p14:tracePt t="74273" x="9390063" y="3473450"/>
          <p14:tracePt t="74281" x="9418638" y="3525838"/>
          <p14:tracePt t="74289" x="9466263" y="3567113"/>
          <p14:tracePt t="74297" x="9512300" y="3614738"/>
          <p14:tracePt t="74305" x="9559925" y="3660775"/>
          <p14:tracePt t="74312" x="9618663" y="3708400"/>
          <p14:tracePt t="74320" x="9683750" y="3754438"/>
          <p14:tracePt t="74328" x="9742488" y="3813175"/>
          <p14:tracePt t="74337" x="9823450" y="3860800"/>
          <p14:tracePt t="74343" x="9918700" y="3913188"/>
          <p14:tracePt t="74351" x="10012363" y="3971925"/>
          <p14:tracePt t="74359" x="10147300" y="4037013"/>
          <p14:tracePt t="74367" x="10253663" y="4078288"/>
          <p14:tracePt t="74374" x="10399713" y="4130675"/>
          <p14:tracePt t="74382" x="10523538" y="4167188"/>
          <p14:tracePt t="74390" x="10628313" y="4213225"/>
          <p14:tracePt t="74398" x="10747375" y="4243388"/>
          <p14:tracePt t="74405" x="10882313" y="4271963"/>
          <p14:tracePt t="74413" x="10969625" y="4295775"/>
          <p14:tracePt t="74422" x="11052175" y="4302125"/>
          <p14:tracePt t="74429" x="11099800" y="4302125"/>
          <p14:tracePt t="74436" x="11128375" y="4302125"/>
          <p14:tracePt t="74444" x="11152188" y="4302125"/>
          <p14:tracePt t="74452" x="11163300" y="4295775"/>
          <p14:tracePt t="74460" x="11180763" y="4284663"/>
          <p14:tracePt t="74467" x="11193463" y="4271963"/>
          <p14:tracePt t="74476" x="11198225" y="4248150"/>
          <p14:tracePt t="74483" x="11217275" y="4225925"/>
          <p14:tracePt t="74491" x="11239500" y="4178300"/>
          <p14:tracePt t="74499" x="11258550" y="4143375"/>
          <p14:tracePt t="74507" x="11280775" y="4102100"/>
          <p14:tracePt t="74514" x="11293475" y="4049713"/>
          <p14:tracePt t="74522" x="11317288" y="3990975"/>
          <p14:tracePt t="74531" x="11339513" y="3925888"/>
          <p14:tracePt t="74537" x="11363325" y="3867150"/>
          <p14:tracePt t="74545" x="11369675" y="3808413"/>
          <p14:tracePt t="74553" x="11387138" y="3743325"/>
          <p14:tracePt t="74561" x="11393488" y="3684588"/>
          <p14:tracePt t="74568" x="11398250" y="3625850"/>
          <p14:tracePt t="74576" x="11398250" y="3584575"/>
          <p14:tracePt t="74584" x="11398250" y="3536950"/>
          <p14:tracePt t="74592" x="11398250" y="3484563"/>
          <p14:tracePt t="74599" x="11398250" y="3425825"/>
          <p14:tracePt t="74607" x="11398250" y="3379788"/>
          <p14:tracePt t="74615" x="11398250" y="3325813"/>
          <p14:tracePt t="74623" x="11387138" y="3273425"/>
          <p14:tracePt t="74631" x="11380788" y="3225800"/>
          <p14:tracePt t="74638" x="11363325" y="3184525"/>
          <p14:tracePt t="74646" x="11339513" y="3132138"/>
          <p14:tracePt t="74654" x="11328400" y="3097213"/>
          <p14:tracePt t="74661" x="11317288" y="3044825"/>
          <p14:tracePt t="74669" x="11293475" y="3008313"/>
          <p14:tracePt t="74677" x="11269663" y="2967038"/>
          <p14:tracePt t="74685" x="11245850" y="2932113"/>
          <p14:tracePt t="74693" x="11222038" y="2890838"/>
          <p14:tracePt t="74700" x="11193463" y="2844800"/>
          <p14:tracePt t="74708" x="11163300" y="2803525"/>
          <p14:tracePt t="74716" x="11134725" y="2768600"/>
          <p14:tracePt t="74725" x="11087100" y="2720975"/>
          <p14:tracePt t="74731" x="11052175" y="2673350"/>
          <p14:tracePt t="74739" x="10999788" y="2644775"/>
          <p14:tracePt t="74747" x="10952163" y="2614613"/>
          <p14:tracePt t="74755" x="10910888" y="2579688"/>
          <p14:tracePt t="74762" x="10858500" y="2544763"/>
          <p14:tracePt t="74770" x="10793413" y="2514600"/>
          <p14:tracePt t="74778" x="10741025" y="2486025"/>
          <p14:tracePt t="74786" x="10687050" y="2468563"/>
          <p14:tracePt t="74793" x="10634663" y="2451100"/>
          <p14:tracePt t="74801" x="10593388" y="2438400"/>
          <p14:tracePt t="74809" x="10552113" y="2433638"/>
          <p14:tracePt t="74817" x="10510838" y="2420938"/>
          <p14:tracePt t="74824" x="10471150" y="2420938"/>
          <p14:tracePt t="74832" x="10440988" y="2414588"/>
          <p14:tracePt t="74840" x="10399713" y="2414588"/>
          <p14:tracePt t="74848" x="10358438" y="2409825"/>
          <p14:tracePt t="74856" x="10312400" y="2409825"/>
          <p14:tracePt t="74863" x="10229850" y="2409825"/>
          <p14:tracePt t="74871" x="10171113" y="2409825"/>
          <p14:tracePt t="74879" x="10082213" y="2409825"/>
          <p14:tracePt t="74887" x="10006013" y="2414588"/>
          <p14:tracePt t="74894" x="9923463" y="2427288"/>
          <p14:tracePt t="74902" x="9853613" y="2438400"/>
          <p14:tracePt t="74910" x="9783763" y="2462213"/>
          <p14:tracePt t="74918" x="9712325" y="2497138"/>
          <p14:tracePt t="74925" x="9653588" y="2520950"/>
          <p14:tracePt t="74933" x="9601200" y="2551113"/>
          <p14:tracePt t="74941" x="9536113" y="2579688"/>
          <p14:tracePt t="74949" x="9483725" y="2609850"/>
          <p14:tracePt t="74956" x="9436100" y="2668588"/>
          <p14:tracePt t="74964" x="9383713" y="2703513"/>
          <p14:tracePt t="74972" x="9336088" y="2762250"/>
          <p14:tracePt t="74980" x="9283700" y="2832100"/>
          <p14:tracePt t="74988" x="9248775" y="2903538"/>
          <p14:tracePt t="74995" x="9207500" y="2986088"/>
          <p14:tracePt t="75004" x="9166225" y="3079750"/>
          <p14:tracePt t="75011" x="9131300" y="3179763"/>
          <p14:tracePt t="75019" x="9090025" y="3267075"/>
          <p14:tracePt t="75026" x="9055100" y="3373438"/>
          <p14:tracePt t="75034" x="9048750" y="3460750"/>
          <p14:tracePt t="75043" x="9036050" y="3556000"/>
          <p14:tracePt t="75050" x="9036050" y="3636963"/>
          <p14:tracePt t="75057" x="9036050" y="3714750"/>
          <p14:tracePt t="75065" x="9036050" y="3784600"/>
          <p14:tracePt t="75073" x="9042400" y="3843338"/>
          <p14:tracePt t="75081" x="9048750" y="3902075"/>
          <p14:tracePt t="75089" x="9059863" y="3943350"/>
          <p14:tracePt t="75096" x="9077325" y="3995738"/>
          <p14:tracePt t="75104" x="9090025" y="4037013"/>
          <p14:tracePt t="75112" x="9101138" y="4071938"/>
          <p14:tracePt t="75120" x="9124950" y="4108450"/>
          <p14:tracePt t="75127" x="9153525" y="4143375"/>
          <p14:tracePt t="75135" x="9190038" y="4184650"/>
          <p14:tracePt t="75143" x="9236075" y="4225925"/>
          <p14:tracePt t="75151" x="9277350" y="4237038"/>
          <p14:tracePt t="75158" x="9324975" y="4267200"/>
          <p14:tracePt t="75166" x="9383713" y="4284663"/>
          <p14:tracePt t="75174" x="9424988" y="4289425"/>
          <p14:tracePt t="75182" x="9483725" y="4295775"/>
          <p14:tracePt t="75189" x="9542463" y="4295775"/>
          <p14:tracePt t="75198" x="9618663" y="4295775"/>
          <p14:tracePt t="75205" x="9701213" y="4295775"/>
          <p14:tracePt t="75213" x="9777413" y="4284663"/>
          <p14:tracePt t="75220" x="9877425" y="4278313"/>
          <p14:tracePt t="75228" x="9964738" y="4271963"/>
          <p14:tracePt t="75236" x="10053638" y="4254500"/>
          <p14:tracePt t="75244" x="10153650" y="4248150"/>
          <p14:tracePt t="75252" x="10240963" y="4230688"/>
          <p14:tracePt t="75259" x="10329863" y="4206875"/>
          <p14:tracePt t="75267" x="10417175" y="4178300"/>
          <p14:tracePt t="75275" x="10523538" y="4148138"/>
          <p14:tracePt t="75283" x="10617200" y="4095750"/>
          <p14:tracePt t="75291" x="10699750" y="4054475"/>
          <p14:tracePt t="75298" x="10782300" y="4008438"/>
          <p14:tracePt t="75307" x="10852150" y="3954463"/>
          <p14:tracePt t="75314" x="10904538" y="3908425"/>
          <p14:tracePt t="75321" x="10952163" y="3854450"/>
          <p14:tracePt t="75329" x="11004550" y="3790950"/>
          <p14:tracePt t="75337" x="11041063" y="3725863"/>
          <p14:tracePt t="75345" x="11075988" y="3649663"/>
          <p14:tracePt t="75352" x="11099800" y="3578225"/>
          <p14:tracePt t="75360" x="11122025" y="3497263"/>
          <p14:tracePt t="75368" x="11145838" y="3425825"/>
          <p14:tracePt t="75376" x="11169650" y="3343275"/>
          <p14:tracePt t="75383" x="11193463" y="3273425"/>
          <p14:tracePt t="75391" x="11198225" y="3201988"/>
          <p14:tracePt t="75399" x="11217275" y="3125788"/>
          <p14:tracePt t="75407" x="11217275" y="3067050"/>
          <p14:tracePt t="75414" x="11217275" y="2997200"/>
          <p14:tracePt t="75422" x="11217275" y="2938463"/>
          <p14:tracePt t="75430" x="11217275" y="2867025"/>
          <p14:tracePt t="75438" x="11217275" y="2808288"/>
          <p14:tracePt t="75446" x="11210925" y="2762250"/>
          <p14:tracePt t="75453" x="11193463" y="2679700"/>
          <p14:tracePt t="75461" x="11176000" y="2620963"/>
          <p14:tracePt t="75469" x="11145838" y="2544763"/>
          <p14:tracePt t="75477" x="11104563" y="2486025"/>
          <p14:tracePt t="75484" x="11075988" y="2409825"/>
          <p14:tracePt t="75492" x="11017250" y="2355850"/>
          <p14:tracePt t="75500" x="10975975" y="2320925"/>
          <p14:tracePt t="75508" x="10910888" y="2262188"/>
          <p14:tracePt t="75515" x="10858500" y="2233613"/>
          <p14:tracePt t="75523" x="10782300" y="2203450"/>
          <p14:tracePt t="75532" x="10723563" y="2185988"/>
          <p14:tracePt t="75539" x="10647363" y="2168525"/>
          <p14:tracePt t="75546" x="10575925" y="2162175"/>
          <p14:tracePt t="75554" x="10506075" y="2162175"/>
          <p14:tracePt t="75562" x="10434638" y="2162175"/>
          <p14:tracePt t="75570" x="10388600" y="2162175"/>
          <p14:tracePt t="75579" x="10334625" y="2179638"/>
          <p14:tracePt t="75585" x="10294938" y="2185988"/>
          <p14:tracePt t="75593" x="10240963" y="2216150"/>
          <p14:tracePt t="75601" x="10188575" y="2244725"/>
          <p14:tracePt t="75609" x="10136188" y="2274888"/>
          <p14:tracePt t="75616" x="10071100" y="2327275"/>
          <p14:tracePt t="75624" x="10023475" y="2368550"/>
          <p14:tracePt t="75632" x="9971088" y="2414588"/>
          <p14:tracePt t="75640" x="9906000" y="2473325"/>
          <p14:tracePt t="75647" x="9871075" y="2514600"/>
          <p14:tracePt t="75655" x="9829800" y="2579688"/>
          <p14:tracePt t="75663" x="9801225" y="2644775"/>
          <p14:tracePt t="75671" x="9764713" y="2714625"/>
          <p14:tracePt t="75678" x="9759950" y="2790825"/>
          <p14:tracePt t="75686" x="9742488" y="2873375"/>
          <p14:tracePt t="75694" x="9736138" y="2949575"/>
          <p14:tracePt t="75702" x="9736138" y="3038475"/>
          <p14:tracePt t="75710" x="9736138" y="3125788"/>
          <p14:tracePt t="75717" x="9736138" y="3214688"/>
          <p14:tracePt t="75725" x="9736138" y="3302000"/>
          <p14:tracePt t="75733" x="9736138" y="3402013"/>
          <p14:tracePt t="75740" x="9747250" y="3525838"/>
          <p14:tracePt t="75749" x="9777413" y="3660775"/>
          <p14:tracePt t="75756" x="9794875" y="3790950"/>
          <p14:tracePt t="75764" x="9823450" y="3949700"/>
          <p14:tracePt t="75772" x="9877425" y="4089400"/>
          <p14:tracePt t="75779" x="9929813" y="4254500"/>
          <p14:tracePt t="75787" x="9964738" y="4360863"/>
          <p14:tracePt t="75795" x="10006013" y="4443413"/>
          <p14:tracePt t="75804" x="10047288" y="4513263"/>
          <p14:tracePt t="75810" x="10094913" y="4578350"/>
          <p14:tracePt t="75818" x="10117138" y="4613275"/>
          <p14:tracePt t="75826" x="10140950" y="4630738"/>
          <p14:tracePt t="75834" x="10164763" y="4648200"/>
          <p14:tracePt t="75842" x="10188575" y="4654550"/>
          <p14:tracePt t="75849" x="10199688" y="4660900"/>
          <p14:tracePt t="75857" x="10217150" y="4660900"/>
          <p14:tracePt t="75865" x="10234613" y="4660900"/>
          <p14:tracePt t="75872" x="10271125" y="4654550"/>
          <p14:tracePt t="75880" x="10312400" y="4648200"/>
          <p14:tracePt t="75888" x="10371138" y="4624388"/>
          <p14:tracePt t="75896" x="10440988" y="4589463"/>
          <p14:tracePt t="75904" x="10564813" y="4537075"/>
          <p14:tracePt t="75911" x="10699750" y="4465638"/>
          <p14:tracePt t="75919" x="10852150" y="4371975"/>
          <p14:tracePt t="75928" x="11034713" y="4254500"/>
          <p14:tracePt t="75935" x="11210925" y="4137025"/>
          <p14:tracePt t="75943" x="11376025" y="4019550"/>
          <p14:tracePt t="75956" x="11522075" y="3878263"/>
          <p14:tracePt t="75958" x="11657013" y="3760788"/>
          <p14:tracePt t="75967" x="11774488" y="3632200"/>
          <p14:tracePt t="75973" x="11857038" y="3536950"/>
          <p14:tracePt t="75981" x="11915775" y="3455988"/>
          <p14:tracePt t="75989" x="11963400" y="3384550"/>
          <p14:tracePt t="75997" x="12004675" y="3314700"/>
          <p14:tracePt t="76004" x="12033250" y="3249613"/>
          <p14:tracePt t="76012" x="12050713" y="3190875"/>
          <p14:tracePt t="76020" x="12057063" y="3125788"/>
          <p14:tracePt t="76028" x="12063413" y="3084513"/>
          <p14:tracePt t="76036" x="12063413" y="3049588"/>
          <p14:tracePt t="76043" x="12068175" y="3014663"/>
          <p14:tracePt t="76052" x="12068175" y="2949575"/>
          <p14:tracePt t="76059" x="12074525" y="2897188"/>
          <p14:tracePt t="76067" x="12074525" y="2849563"/>
          <p14:tracePt t="76074" x="12068175" y="2803525"/>
          <p14:tracePt t="76082" x="12050713" y="2779713"/>
          <p14:tracePt t="76090" x="12026900" y="2744788"/>
          <p14:tracePt t="76098" x="12009438" y="2703513"/>
          <p14:tracePt t="76105" x="11968163" y="2655888"/>
          <p14:tracePt t="76113" x="11933238" y="2609850"/>
          <p14:tracePt t="76121" x="11880850" y="2573338"/>
          <p14:tracePt t="76129" x="11815763" y="2544763"/>
          <p14:tracePt t="76137" x="11745913" y="2503488"/>
          <p14:tracePt t="76144" x="11663363" y="2479675"/>
          <p14:tracePt t="76152" x="11574463" y="2455863"/>
          <p14:tracePt t="76160" x="11493500" y="2427288"/>
          <p14:tracePt t="76167" x="11393488" y="2414588"/>
          <p14:tracePt t="76175" x="11298238" y="2403475"/>
          <p14:tracePt t="76183" x="11210925" y="2386013"/>
          <p14:tracePt t="76192" x="11122025" y="2386013"/>
          <p14:tracePt t="76200" x="11052175" y="2379663"/>
          <p14:tracePt t="76206" x="10993438" y="2374900"/>
          <p14:tracePt t="76214" x="10934700" y="2374900"/>
          <p14:tracePt t="76222" x="10864850" y="2374900"/>
          <p14:tracePt t="76230" x="10787063" y="2368550"/>
          <p14:tracePt t="76237" x="10717213" y="2368550"/>
          <p14:tracePt t="76245" x="10647363" y="2374900"/>
          <p14:tracePt t="76253" x="10575925" y="2392363"/>
          <p14:tracePt t="76261" x="10506075" y="2403475"/>
          <p14:tracePt t="76268" x="10452100" y="2427288"/>
          <p14:tracePt t="76276" x="10399713" y="2468563"/>
          <p14:tracePt t="76284" x="10347325" y="2503488"/>
          <p14:tracePt t="76292" x="10306050" y="2551113"/>
          <p14:tracePt t="76299" x="10271125" y="2614613"/>
          <p14:tracePt t="76307" x="10217150" y="2686050"/>
          <p14:tracePt t="76315" x="10175875" y="2762250"/>
          <p14:tracePt t="76323" x="10147300" y="2838450"/>
          <p14:tracePt t="76330" x="10106025" y="2921000"/>
          <p14:tracePt t="76338" x="10077450" y="2990850"/>
          <p14:tracePt t="76346" x="10058400" y="3055938"/>
          <p14:tracePt t="76355" x="10047288" y="3108325"/>
          <p14:tracePt t="76361" x="10029825" y="3149600"/>
          <p14:tracePt t="76369" x="10029825" y="3179763"/>
          <p14:tracePt t="76377" x="10023475" y="3197225"/>
          <p14:tracePt t="76385" x="10018713" y="3208338"/>
          <p14:tracePt t="76393" x="10018713" y="3221038"/>
          <p14:tracePt t="76400" x="10018713" y="3232150"/>
          <p14:tracePt t="76408" x="10018713" y="3238500"/>
          <p14:tracePt t="76416" x="10018713" y="3249613"/>
          <p14:tracePt t="76424" x="10018713" y="3273425"/>
          <p14:tracePt t="76431" x="10029825" y="3297238"/>
          <p14:tracePt t="76440" x="10036175" y="3325813"/>
          <p14:tracePt t="76447" x="10058400" y="3373438"/>
          <p14:tracePt t="76455" x="10082213" y="3402013"/>
          <p14:tracePt t="76462" x="10117138" y="3467100"/>
          <p14:tracePt t="76470" x="10140950" y="3532188"/>
          <p14:tracePt t="76478" x="10182225" y="3584575"/>
          <p14:tracePt t="76486" x="10212388" y="3636963"/>
          <p14:tracePt t="76494" x="10258425" y="3702050"/>
          <p14:tracePt t="76501" x="10306050" y="3767138"/>
          <p14:tracePt t="76509" x="10364788" y="3819525"/>
          <p14:tracePt t="76517" x="10412413" y="3871913"/>
          <p14:tracePt t="76525" x="10458450" y="3932238"/>
          <p14:tracePt t="76532" x="10499725" y="3971925"/>
          <p14:tracePt t="76540" x="10529888" y="4002088"/>
          <p14:tracePt t="76548" x="10564813" y="4019550"/>
          <p14:tracePt t="76556" x="10569575" y="4025900"/>
          <p14:tracePt t="76563" x="10588625" y="4030663"/>
          <p14:tracePt t="76571" x="10599738" y="4030663"/>
          <p14:tracePt t="76579" x="10606088" y="4030663"/>
          <p14:tracePt t="76587" x="10617200" y="4025900"/>
          <p14:tracePt t="76594" x="10634663" y="4008438"/>
          <p14:tracePt t="76603" x="10652125" y="3995738"/>
          <p14:tracePt t="76610" x="10669588" y="3967163"/>
          <p14:tracePt t="76618" x="10699750" y="3943350"/>
          <p14:tracePt t="76625" x="10717213" y="3908425"/>
          <p14:tracePt t="76634" x="10752138" y="3871913"/>
          <p14:tracePt t="76641" x="10775950" y="3843338"/>
          <p14:tracePt t="76649" x="10799763" y="3819525"/>
          <p14:tracePt t="76658" x="10828338" y="3784600"/>
          <p14:tracePt t="76664" x="10845800" y="3767138"/>
          <p14:tracePt t="76672" x="10864850" y="3749675"/>
          <p14:tracePt t="76680" x="10869613" y="3736975"/>
          <p14:tracePt t="76687" x="10882313" y="3719513"/>
          <p14:tracePt t="76695" x="10887075" y="3719513"/>
          <p14:tracePt t="76703" x="10899775" y="3708400"/>
          <p14:tracePt t="76719" x="10904538" y="3695700"/>
          <p14:tracePt t="76735" x="10910888" y="3684588"/>
          <p14:tracePt t="76743" x="10917238" y="3673475"/>
          <p14:tracePt t="76750" x="10923588" y="3667125"/>
          <p14:tracePt t="76757" x="10934700" y="3649663"/>
          <p14:tracePt t="76766" x="10941050" y="3625850"/>
          <p14:tracePt t="76773" x="10945813" y="3602038"/>
          <p14:tracePt t="76781" x="10958513" y="3573463"/>
          <p14:tracePt t="76788" x="10963275" y="3519488"/>
          <p14:tracePt t="76796" x="10982325" y="3467100"/>
          <p14:tracePt t="76804" x="10982325" y="3402013"/>
          <p14:tracePt t="76812" x="10987088" y="3332163"/>
          <p14:tracePt t="76819" x="10987088" y="3273425"/>
          <p14:tracePt t="76827" x="10987088" y="3221038"/>
          <p14:tracePt t="76835" x="10993438" y="3162300"/>
          <p14:tracePt t="76843" x="10993438" y="3114675"/>
          <p14:tracePt t="76859" x="10993438" y="3003550"/>
          <p14:tracePt t="76866" x="10993438" y="2955925"/>
          <p14:tracePt t="76874" x="10993438" y="2903538"/>
          <p14:tracePt t="76882" x="10993438" y="2855913"/>
          <p14:tracePt t="76889" x="10993438" y="2808288"/>
          <p14:tracePt t="76897" x="10993438" y="2773363"/>
          <p14:tracePt t="76905" x="10993438" y="2732088"/>
          <p14:tracePt t="76913" x="10982325" y="2703513"/>
          <p14:tracePt t="76920" x="10975975" y="2668588"/>
          <p14:tracePt t="76929" x="10963275" y="2644775"/>
          <p14:tracePt t="76938" x="10952163" y="2632075"/>
          <p14:tracePt t="76944" x="10945813" y="2614613"/>
          <p14:tracePt t="76952" x="10928350" y="2603500"/>
          <p14:tracePt t="76959" x="10923588" y="2590800"/>
          <p14:tracePt t="76967" x="10904538" y="2579688"/>
          <p14:tracePt t="76975" x="10899775" y="2568575"/>
          <p14:tracePt t="76982" x="10882313" y="2562225"/>
          <p14:tracePt t="76990" x="10864850" y="2551113"/>
          <p14:tracePt t="76998" x="10841038" y="2538413"/>
          <p14:tracePt t="77006" x="10810875" y="2532063"/>
          <p14:tracePt t="77014" x="10787063" y="2527300"/>
          <p14:tracePt t="77022" x="10764838" y="2527300"/>
          <p14:tracePt t="77029" x="10741025" y="2527300"/>
          <p14:tracePt t="77037" x="10710863" y="2527300"/>
          <p14:tracePt t="77046" x="10682288" y="2527300"/>
          <p14:tracePt t="77052" x="10641013" y="2538413"/>
          <p14:tracePt t="77060" x="10588625" y="2562225"/>
          <p14:tracePt t="77069" x="10534650" y="2603500"/>
          <p14:tracePt t="77076" x="10471150" y="2655888"/>
          <p14:tracePt t="77083" x="10412413" y="2714625"/>
          <p14:tracePt t="77091" x="10364788" y="2768600"/>
          <p14:tracePt t="77099" x="10323513" y="2803525"/>
          <p14:tracePt t="77107" x="10294938" y="2838450"/>
          <p14:tracePt t="77114" x="10271125" y="2862263"/>
          <p14:tracePt t="77122" x="10253663" y="2873375"/>
          <p14:tracePt t="77130" x="10234613" y="2890838"/>
          <p14:tracePt t="77138" x="10217150" y="2903538"/>
          <p14:tracePt t="77146" x="10206038" y="2908300"/>
          <p14:tracePt t="77153" x="10206038" y="2914650"/>
          <p14:tracePt t="77169" x="10206038" y="2921000"/>
          <p14:tracePt t="77317" x="10206038" y="2932113"/>
          <p14:tracePt t="77324" x="10206038" y="2944813"/>
          <p14:tracePt t="77332" x="10217150" y="2962275"/>
          <p14:tracePt t="77340" x="10217150" y="2973388"/>
          <p14:tracePt t="77347" x="10229850" y="2990850"/>
          <p14:tracePt t="77356" x="10234613" y="3003550"/>
          <p14:tracePt t="77363" x="10247313" y="3025775"/>
          <p14:tracePt t="77371" x="10258425" y="3055938"/>
          <p14:tracePt t="77378" x="10271125" y="3079750"/>
          <p14:tracePt t="77386" x="10282238" y="3103563"/>
          <p14:tracePt t="77394" x="10299700" y="3125788"/>
          <p14:tracePt t="77402" x="10317163" y="3149600"/>
          <p14:tracePt t="77410" x="10347325" y="3179763"/>
          <p14:tracePt t="77417" x="10371138" y="3208338"/>
          <p14:tracePt t="77425" x="10399713" y="3232150"/>
          <p14:tracePt t="77433" x="10417175" y="3255963"/>
          <p14:tracePt t="77441" x="10429875" y="3260725"/>
          <p14:tracePt t="77448" x="10447338" y="3279775"/>
          <p14:tracePt t="77456" x="10452100" y="3284538"/>
          <p14:tracePt t="77464" x="10458450" y="3290888"/>
          <p14:tracePt t="77472" x="10464800" y="3302000"/>
          <p14:tracePt t="77479" x="10475913" y="3308350"/>
          <p14:tracePt t="77487" x="10475913" y="3314700"/>
          <p14:tracePt t="77503" x="10482263" y="3314700"/>
          <p14:tracePt t="77519" x="10488613" y="3321050"/>
          <p14:tracePt t="78373" x="10482263" y="3321050"/>
          <p14:tracePt t="78380" x="10475913" y="3321050"/>
          <p14:tracePt t="78387" x="10458450" y="3321050"/>
          <p14:tracePt t="78396" x="10434638" y="3321050"/>
          <p14:tracePt t="78403" x="10399713" y="3325813"/>
          <p14:tracePt t="78411" x="10358438" y="3325813"/>
          <p14:tracePt t="78418" x="10312400" y="3332163"/>
          <p14:tracePt t="78426" x="10240963" y="3349625"/>
          <p14:tracePt t="78434" x="10158413" y="3367088"/>
          <p14:tracePt t="78442" x="10071100" y="3384550"/>
          <p14:tracePt t="78450" x="9947275" y="3390900"/>
          <p14:tracePt t="78458" x="9812338" y="3419475"/>
          <p14:tracePt t="78465" x="9677400" y="3449638"/>
          <p14:tracePt t="78473" x="9518650" y="3478213"/>
          <p14:tracePt t="78481" x="9366250" y="3514725"/>
          <p14:tracePt t="78489" x="9212263" y="3532188"/>
          <p14:tracePt t="78496" x="9042400" y="3560763"/>
          <p14:tracePt t="78504" x="8890000" y="3584575"/>
          <p14:tracePt t="78513" x="8759825" y="3602038"/>
          <p14:tracePt t="78519" x="8624888" y="3619500"/>
          <p14:tracePt t="78527" x="8502650" y="3632200"/>
          <p14:tracePt t="78535" x="8402638" y="3636963"/>
          <p14:tracePt t="78543" x="8308975" y="3636963"/>
          <p14:tracePt t="78550" x="8208963" y="3636963"/>
          <p14:tracePt t="78558" x="8131175" y="3636963"/>
          <p14:tracePt t="78567" x="8043863" y="3625850"/>
          <p14:tracePt t="78574" x="7943850" y="3619500"/>
          <p14:tracePt t="78582" x="7837488" y="3614738"/>
          <p14:tracePt t="78589" x="7715250" y="3602038"/>
          <p14:tracePt t="78597" x="7550150" y="3590925"/>
          <p14:tracePt t="78605" x="7408863" y="3590925"/>
          <p14:tracePt t="78612" x="7245350" y="3584575"/>
          <p14:tracePt t="78620" x="7080250" y="3573463"/>
          <p14:tracePt t="78628" x="6915150" y="3573463"/>
          <p14:tracePt t="78636" x="6751638" y="3560763"/>
          <p14:tracePt t="78644" x="6634163" y="3560763"/>
          <p14:tracePt t="78651" x="6486525" y="3556000"/>
          <p14:tracePt t="78659" x="6357938" y="3543300"/>
          <p14:tracePt t="78667" x="6262688" y="3543300"/>
          <p14:tracePt t="78675" x="6175375" y="3536950"/>
          <p14:tracePt t="78682" x="6092825" y="3536950"/>
          <p14:tracePt t="78690" x="6034088" y="3536950"/>
          <p14:tracePt t="78699" x="5975350" y="3525838"/>
          <p14:tracePt t="78707" x="5916613" y="3525838"/>
          <p14:tracePt t="78713" x="5870575" y="3525838"/>
          <p14:tracePt t="78721" x="5829300" y="3525838"/>
          <p14:tracePt t="78729" x="5788025" y="3525838"/>
          <p14:tracePt t="78737" x="5746750" y="3525838"/>
          <p14:tracePt t="78744" x="5716588" y="3525838"/>
          <p14:tracePt t="78752" x="5688013" y="3525838"/>
          <p14:tracePt t="78761" x="5664200" y="3525838"/>
          <p14:tracePt t="78768" x="5629275" y="3525838"/>
          <p14:tracePt t="78776" x="5594350" y="3525838"/>
          <p14:tracePt t="78783" x="5575300" y="3525838"/>
          <p14:tracePt t="78792" x="5540375" y="3519488"/>
          <p14:tracePt t="78799" x="5511800" y="3519488"/>
          <p14:tracePt t="78807" x="5499100" y="3519488"/>
          <p14:tracePt t="78814" x="5476875" y="3514725"/>
          <p14:tracePt t="78822" x="5457825" y="3514725"/>
          <p14:tracePt t="78830" x="5435600" y="3514725"/>
          <p14:tracePt t="78838" x="5422900" y="3514725"/>
          <p14:tracePt t="78845" x="5418138" y="3519488"/>
          <p14:tracePt t="78853" x="5399088" y="3519488"/>
          <p14:tracePt t="78869" x="5381625" y="3525838"/>
          <p14:tracePt t="79483" x="5370513" y="3525838"/>
          <p14:tracePt t="79489" x="5370513" y="3519488"/>
          <p14:tracePt t="79497" x="5353050" y="3519488"/>
          <p14:tracePt t="79513" x="5346700" y="3514725"/>
          <p14:tracePt t="79521" x="5335588" y="3502025"/>
          <p14:tracePt t="79528" x="5318125" y="3484563"/>
          <p14:tracePt t="79537" x="5294313" y="3460750"/>
          <p14:tracePt t="79546" x="5270500" y="3432175"/>
          <p14:tracePt t="79552" x="5235575" y="3390900"/>
          <p14:tracePt t="79559" x="5205413" y="3355975"/>
          <p14:tracePt t="79567" x="5170488" y="3325813"/>
          <p14:tracePt t="79575" x="5146675" y="3302000"/>
          <p14:tracePt t="79583" x="5129213" y="3267075"/>
          <p14:tracePt t="79590" x="5118100" y="3255963"/>
          <p14:tracePt t="79598" x="5105400" y="3238500"/>
          <p14:tracePt t="79606" x="5100638" y="3221038"/>
          <p14:tracePt t="79614" x="5094288" y="3208338"/>
          <p14:tracePt t="79623" x="5094288" y="3201988"/>
          <p14:tracePt t="79629" x="5094288" y="3190875"/>
          <p14:tracePt t="79637" x="5087938" y="3184525"/>
          <p14:tracePt t="79645" x="5083175" y="3173413"/>
          <p14:tracePt t="79660" x="5083175" y="3162300"/>
          <p14:tracePt t="79668" x="5083175" y="3155950"/>
          <p14:tracePt t="79684" x="5083175" y="3149600"/>
          <p14:tracePt t="79832" x="5083175" y="3143250"/>
          <p14:tracePt t="79870" x="5076825" y="3143250"/>
          <p14:tracePt t="79986" x="5076825" y="3114675"/>
          <p14:tracePt t="79994" x="5070475" y="3084513"/>
          <p14:tracePt t="80002" x="5064125" y="3062288"/>
          <p14:tracePt t="80010" x="5059363" y="3038475"/>
          <p14:tracePt t="80017" x="5059363" y="2997200"/>
          <p14:tracePt t="80025" x="5053013" y="2967038"/>
          <p14:tracePt t="80033" x="5046663" y="2925763"/>
          <p14:tracePt t="80040" x="5041900" y="2873375"/>
          <p14:tracePt t="80048" x="5035550" y="2844800"/>
          <p14:tracePt t="80056" x="5029200" y="2790825"/>
          <p14:tracePt t="80064" x="5011738" y="2762250"/>
          <p14:tracePt t="80072" x="5000625" y="2727325"/>
          <p14:tracePt t="80079" x="4987925" y="2690813"/>
          <p14:tracePt t="80087" x="4976813" y="2668588"/>
          <p14:tracePt t="80095" x="4970463" y="2655888"/>
          <p14:tracePt t="80103" x="4965700" y="2644775"/>
          <p14:tracePt t="80110" x="4959350" y="2632075"/>
          <p14:tracePt t="80118" x="4953000" y="2620963"/>
          <p14:tracePt t="80134" x="4953000" y="2614613"/>
          <p14:tracePt t="80142" x="4953000" y="2609850"/>
          <p14:tracePt t="80149" x="4946650" y="2603500"/>
          <p14:tracePt t="80382" x="4946650" y="2609850"/>
          <p14:tracePt t="80599" x="4941888" y="2609850"/>
          <p14:tracePt t="80607" x="4935538" y="2614613"/>
          <p14:tracePt t="80615" x="4911725" y="2627313"/>
          <p14:tracePt t="80623" x="4870450" y="2632075"/>
          <p14:tracePt t="80630" x="4818063" y="2644775"/>
          <p14:tracePt t="80638" x="4765675" y="2651125"/>
          <p14:tracePt t="80646" x="4724400" y="2668588"/>
          <p14:tracePt t="80654" x="4665663" y="2673350"/>
          <p14:tracePt t="80661" x="4611688" y="2679700"/>
          <p14:tracePt t="80669" x="4583113" y="2679700"/>
          <p14:tracePt t="80677" x="4559300" y="2686050"/>
          <p14:tracePt t="80685" x="4518025" y="2697163"/>
          <p14:tracePt t="80692" x="4489450" y="2703513"/>
          <p14:tracePt t="80700" x="4435475" y="2709863"/>
          <p14:tracePt t="80709" x="4395788" y="2714625"/>
          <p14:tracePt t="80716" x="4348163" y="2720975"/>
          <p14:tracePt t="80723" x="4295775" y="2738438"/>
          <p14:tracePt t="80731" x="4241800" y="2744788"/>
          <p14:tracePt t="80739" x="4183063" y="2749550"/>
          <p14:tracePt t="80747" x="4130675" y="2755900"/>
          <p14:tracePt t="80755" x="4071938" y="2768600"/>
          <p14:tracePt t="80762" x="4013200" y="2773363"/>
          <p14:tracePt t="80770" x="3943350" y="2779713"/>
          <p14:tracePt t="80778" x="3865563" y="2797175"/>
          <p14:tracePt t="80786" x="3784600" y="2803525"/>
          <p14:tracePt t="80793" x="3695700" y="2814638"/>
          <p14:tracePt t="80801" x="3619500" y="2820988"/>
          <p14:tracePt t="80809" x="3549650" y="2838450"/>
          <p14:tracePt t="80817" x="3490913" y="2844800"/>
          <p14:tracePt t="80824" x="3425825" y="2849563"/>
          <p14:tracePt t="80832" x="3390900" y="2849563"/>
          <p14:tracePt t="80840" x="3349625" y="2855913"/>
          <p14:tracePt t="80848" x="3325813" y="2862263"/>
          <p14:tracePt t="80855" x="3308350" y="2867025"/>
          <p14:tracePt t="80864" x="3295650" y="2867025"/>
          <p14:tracePt t="80871" x="3295650" y="2873375"/>
          <p14:tracePt t="80925" x="3295650" y="2879725"/>
          <p14:tracePt t="80941" x="3302000" y="2890838"/>
          <p14:tracePt t="80949" x="3319463" y="2903538"/>
          <p14:tracePt t="80956" x="3336925" y="2914650"/>
          <p14:tracePt t="80964" x="3378200" y="2925763"/>
          <p14:tracePt t="80973" x="3449638" y="2944813"/>
          <p14:tracePt t="80980" x="3560763" y="2949575"/>
          <p14:tracePt t="80987" x="3695700" y="2962275"/>
          <p14:tracePt t="80995" x="3913188" y="2962275"/>
          <p14:tracePt t="81004" x="4159250" y="2986088"/>
          <p14:tracePt t="81011" x="4459288" y="2986088"/>
          <p14:tracePt t="81018" x="4800600" y="2986088"/>
          <p14:tracePt t="81026" x="5059363" y="2986088"/>
          <p14:tracePt t="81034" x="5357813" y="2986088"/>
          <p14:tracePt t="81042" x="5575300" y="2986088"/>
          <p14:tracePt t="81049" x="5705475" y="2990850"/>
          <p14:tracePt t="81059" x="5781675" y="2990850"/>
          <p14:tracePt t="81065" x="5810250" y="2990850"/>
          <p14:tracePt t="81073" x="5816600" y="2990850"/>
          <p14:tracePt t="81181" x="5816600" y="2979738"/>
          <p14:tracePt t="81189" x="5816600" y="2955925"/>
          <p14:tracePt t="81198" x="5816600" y="2938463"/>
          <p14:tracePt t="81205" x="5816600" y="2921000"/>
          <p14:tracePt t="81212" x="5816600" y="2908300"/>
          <p14:tracePt t="81220" x="5816600" y="2886075"/>
          <p14:tracePt t="81228" x="5810250" y="2855913"/>
          <p14:tracePt t="81236" x="5805488" y="2838450"/>
          <p14:tracePt t="81243" x="5788025" y="2808288"/>
          <p14:tracePt t="81251" x="5764213" y="2755900"/>
          <p14:tracePt t="81259" x="5734050" y="2703513"/>
          <p14:tracePt t="81267" x="5692775" y="2627313"/>
          <p14:tracePt t="81274" x="5646738" y="2568575"/>
          <p14:tracePt t="81282" x="5599113" y="2503488"/>
          <p14:tracePt t="81291" x="5540375" y="2444750"/>
          <p14:tracePt t="81298" x="5487988" y="2392363"/>
          <p14:tracePt t="81305" x="5422900" y="2351088"/>
          <p14:tracePt t="81313" x="5357813" y="2316163"/>
          <p14:tracePt t="81321" x="5287963" y="2292350"/>
          <p14:tracePt t="81329" x="5218113" y="2268538"/>
          <p14:tracePt t="81337" x="5141913" y="2255838"/>
          <p14:tracePt t="81344" x="5070475" y="2255838"/>
          <p14:tracePt t="81352" x="4983163" y="2255838"/>
          <p14:tracePt t="81360" x="4894263" y="2262188"/>
          <p14:tracePt t="81368" x="4806950" y="2286000"/>
          <p14:tracePt t="81375" x="4689475" y="2320925"/>
          <p14:tracePt t="81383" x="4572000" y="2386013"/>
          <p14:tracePt t="81391" x="4454525" y="2468563"/>
          <p14:tracePt t="81399" x="4324350" y="2573338"/>
          <p14:tracePt t="81406" x="4213225" y="2686050"/>
          <p14:tracePt t="81414" x="4137025" y="2790825"/>
          <p14:tracePt t="81422" x="4078288" y="2921000"/>
          <p14:tracePt t="81430" x="4048125" y="3038475"/>
          <p14:tracePt t="81437" x="4041775" y="3138488"/>
          <p14:tracePt t="81446" x="4041775" y="3232150"/>
          <p14:tracePt t="81453" x="4041775" y="3321050"/>
          <p14:tracePt t="81461" x="4048125" y="3390900"/>
          <p14:tracePt t="81468" x="4071938" y="3460750"/>
          <p14:tracePt t="81476" x="4106863" y="3543300"/>
          <p14:tracePt t="81484" x="4154488" y="3625850"/>
          <p14:tracePt t="81492" x="4224338" y="3714750"/>
          <p14:tracePt t="81500" x="4324350" y="3819525"/>
          <p14:tracePt t="81507" x="4489450" y="3937000"/>
          <p14:tracePt t="81515" x="4659313" y="4030663"/>
          <p14:tracePt t="81523" x="4906963" y="4119563"/>
          <p14:tracePt t="81531" x="5135563" y="4154488"/>
          <p14:tracePt t="81538" x="5357813" y="4167188"/>
          <p14:tracePt t="81546" x="5581650" y="4160838"/>
          <p14:tracePt t="81555" x="5740400" y="4130675"/>
          <p14:tracePt t="81562" x="5829300" y="4089400"/>
          <p14:tracePt t="81569" x="5875338" y="4060825"/>
          <p14:tracePt t="81577" x="5910263" y="4025900"/>
          <p14:tracePt t="81585" x="5929313" y="3990975"/>
          <p14:tracePt t="81594" x="5946775" y="3949700"/>
          <p14:tracePt t="81600" x="5957888" y="3908425"/>
          <p14:tracePt t="81608" x="5964238" y="3843338"/>
          <p14:tracePt t="81616" x="5964238" y="3808413"/>
          <p14:tracePt t="81624" x="5964238" y="3749675"/>
          <p14:tracePt t="81631" x="5964238" y="3708400"/>
          <p14:tracePt t="81640" x="5964238" y="3656013"/>
          <p14:tracePt t="81647" x="5957888" y="3614738"/>
          <p14:tracePt t="81655" x="5934075" y="3560763"/>
          <p14:tracePt t="81664" x="5910263" y="3519488"/>
          <p14:tracePt t="81670" x="5875338" y="3473450"/>
          <p14:tracePt t="81678" x="5840413" y="3438525"/>
          <p14:tracePt t="81686" x="5788025" y="3402013"/>
          <p14:tracePt t="81694" x="5711825" y="3360738"/>
          <p14:tracePt t="81701" x="5640388" y="3325813"/>
          <p14:tracePt t="81709" x="5553075" y="3297238"/>
          <p14:tracePt t="81717" x="5464175" y="3273425"/>
          <p14:tracePt t="81725" x="5370513" y="3255963"/>
          <p14:tracePt t="81732" x="5294313" y="3238500"/>
          <p14:tracePt t="81740" x="5222875" y="3221038"/>
          <p14:tracePt t="81748" x="5170488" y="3214688"/>
          <p14:tracePt t="81758" x="5122863" y="3201988"/>
          <p14:tracePt t="81763" x="5100638" y="3197225"/>
          <p14:tracePt t="81771" x="5094288" y="3190875"/>
          <p14:tracePt t="81779" x="5087938" y="3190875"/>
          <p14:tracePt t="81794" x="5087938" y="3184525"/>
          <p14:tracePt t="81912" x="5083175" y="3184525"/>
          <p14:tracePt t="81919" x="5070475" y="3184525"/>
          <p14:tracePt t="81926" x="5064125" y="3184525"/>
          <p14:tracePt t="81934" x="5046663" y="3184525"/>
          <p14:tracePt t="81943" x="5041900" y="3184525"/>
          <p14:tracePt t="81950" x="5029200" y="3184525"/>
          <p14:tracePt t="81957" x="5018088" y="3184525"/>
          <p14:tracePt t="81965" x="5005388" y="3179763"/>
          <p14:tracePt t="81973" x="5000625" y="3167063"/>
          <p14:tracePt t="81981" x="4987925" y="3167063"/>
          <p14:tracePt t="81989" x="4976813" y="3167063"/>
          <p14:tracePt t="81997" x="4970463" y="3155950"/>
          <p14:tracePt t="82004" x="4970463" y="3149600"/>
          <p14:tracePt t="82012" x="4959350" y="3143250"/>
          <p14:tracePt t="82019" x="4953000" y="3143250"/>
          <p14:tracePt t="82027" x="4941888" y="3143250"/>
          <p14:tracePt t="82035" x="4929188" y="3143250"/>
          <p14:tracePt t="82043" x="4924425" y="3143250"/>
          <p14:tracePt t="82052" x="4906963" y="3143250"/>
          <p14:tracePt t="82058" x="4887913" y="3143250"/>
          <p14:tracePt t="82066" x="4865688" y="3143250"/>
          <p14:tracePt t="82074" x="4846638" y="3149600"/>
          <p14:tracePt t="82082" x="4811713" y="3155950"/>
          <p14:tracePt t="82089" x="4770438" y="3155950"/>
          <p14:tracePt t="82097" x="4724400" y="3155950"/>
          <p14:tracePt t="82105" x="4665663" y="3162300"/>
          <p14:tracePt t="82113" x="4583113" y="3179763"/>
          <p14:tracePt t="82120" x="4494213" y="3184525"/>
          <p14:tracePt t="82128" x="4395788" y="3201988"/>
          <p14:tracePt t="82137" x="4276725" y="3208338"/>
          <p14:tracePt t="82144" x="4141788" y="3238500"/>
          <p14:tracePt t="82151" x="3989388" y="3260725"/>
          <p14:tracePt t="82159" x="3843338" y="3267075"/>
          <p14:tracePt t="82167" x="3713163" y="3284538"/>
          <p14:tracePt t="82175" x="3560763" y="3308350"/>
          <p14:tracePt t="82182" x="3432175" y="3325813"/>
          <p14:tracePt t="82191" x="3243263" y="3338513"/>
          <p14:tracePt t="82199" x="3097213" y="3349625"/>
          <p14:tracePt t="82206" x="2873375" y="3360738"/>
          <p14:tracePt t="82214" x="2655888" y="3360738"/>
          <p14:tracePt t="82222" x="2473325" y="3360738"/>
          <p14:tracePt t="82229" x="2290763" y="3360738"/>
          <p14:tracePt t="82237" x="2151063" y="3355975"/>
          <p14:tracePt t="82244" x="2038350" y="3349625"/>
          <p14:tracePt t="82252" x="1951038" y="3338513"/>
          <p14:tracePt t="82260" x="1862138" y="3332163"/>
          <p14:tracePt t="82268" x="1803400" y="3332163"/>
          <p14:tracePt t="82277" x="1744663" y="3314700"/>
          <p14:tracePt t="82283" x="1685925" y="3314700"/>
          <p14:tracePt t="82292" x="1627188" y="3308350"/>
          <p14:tracePt t="82299" x="1568450" y="3308350"/>
          <p14:tracePt t="82307" x="1516063" y="3308350"/>
          <p14:tracePt t="82314" x="1457325" y="3308350"/>
          <p14:tracePt t="82322" x="1416050" y="3308350"/>
          <p14:tracePt t="82330" x="1381125" y="3308350"/>
          <p14:tracePt t="82338" x="1339850" y="3308350"/>
          <p14:tracePt t="82345" x="1298575" y="3308350"/>
          <p14:tracePt t="82353" x="1257300" y="3308350"/>
          <p14:tracePt t="82361" x="1216025" y="3308350"/>
          <p14:tracePt t="82369" x="1174750" y="3308350"/>
          <p14:tracePt t="82376" x="1128713" y="3308350"/>
          <p14:tracePt t="82384" x="1087438" y="3308350"/>
          <p14:tracePt t="82392" x="1069975" y="3308350"/>
          <p14:tracePt t="82400" x="1046163" y="3308350"/>
          <p14:tracePt t="82407" x="1028700" y="3308350"/>
          <p14:tracePt t="82415" x="1022350" y="3308350"/>
          <p14:tracePt t="82470" x="1022350" y="3314700"/>
          <p14:tracePt t="82485" x="1022350" y="3321050"/>
          <p14:tracePt t="82493" x="1016000" y="3332163"/>
          <p14:tracePt t="82501" x="1011238" y="3343275"/>
          <p14:tracePt t="82508" x="1011238" y="3349625"/>
          <p14:tracePt t="82516" x="1004888" y="3360738"/>
          <p14:tracePt t="82525" x="1004888" y="3373438"/>
          <p14:tracePt t="82532" x="1004888" y="3379788"/>
          <p14:tracePt t="82539" x="1004888" y="3384550"/>
          <p14:tracePt t="82547" x="998538" y="3390900"/>
          <p14:tracePt t="82555" x="998538" y="3397250"/>
          <p14:tracePt t="82563" x="998538" y="3402013"/>
          <p14:tracePt t="82570" x="998538" y="3408363"/>
          <p14:tracePt t="82586" x="1004888" y="3419475"/>
          <p14:tracePt t="82594" x="1011238" y="3425825"/>
          <p14:tracePt t="82601" x="1028700" y="3443288"/>
          <p14:tracePt t="82609" x="1063625" y="3473450"/>
          <p14:tracePt t="82617" x="1104900" y="3484563"/>
          <p14:tracePt t="82625" x="1139825" y="3508375"/>
          <p14:tracePt t="82633" x="1174750" y="3514725"/>
          <p14:tracePt t="82640" x="1198563" y="3519488"/>
          <p14:tracePt t="82671" x="1204913" y="3519488"/>
          <p14:tracePt t="82688" x="1209675" y="3519488"/>
          <p14:tracePt t="82710" x="1216025" y="3519488"/>
          <p14:tracePt t="82718" x="1222375" y="3519488"/>
          <p14:tracePt t="82726" x="1233488" y="3519488"/>
          <p14:tracePt t="82733" x="1239838" y="3519488"/>
          <p14:tracePt t="82741" x="1246188" y="3525838"/>
          <p14:tracePt t="82749" x="1250950" y="3532188"/>
          <p14:tracePt t="82789" x="1250950" y="3536950"/>
          <p14:tracePt t="82795" x="1250950" y="3543300"/>
          <p14:tracePt t="82803" x="1250950" y="3549650"/>
          <p14:tracePt t="82811" x="1250950" y="3560763"/>
          <p14:tracePt t="82819" x="1250950" y="3573463"/>
          <p14:tracePt t="82827" x="1250950" y="3578225"/>
          <p14:tracePt t="82834" x="1250950" y="3590925"/>
          <p14:tracePt t="82842" x="1250950" y="3597275"/>
          <p14:tracePt t="82882" x="1250950" y="3602038"/>
          <p14:tracePt t="82888" x="1246188" y="3602038"/>
          <p14:tracePt t="82944" x="1246188" y="3608388"/>
          <p14:tracePt t="82951" x="1250950" y="3614738"/>
          <p14:tracePt t="82958" x="1257300" y="3614738"/>
          <p14:tracePt t="82966" x="1298575" y="3632200"/>
          <p14:tracePt t="82974" x="1368425" y="3643313"/>
          <p14:tracePt t="82982" x="1457325" y="3667125"/>
          <p14:tracePt t="82989" x="1574800" y="3702050"/>
          <p14:tracePt t="82997" x="1751013" y="3749675"/>
          <p14:tracePt t="83005" x="1968500" y="3795713"/>
          <p14:tracePt t="83013" x="2185988" y="3860800"/>
          <p14:tracePt t="83022" x="2408238" y="3932238"/>
          <p14:tracePt t="83029" x="2649538" y="4019550"/>
          <p14:tracePt t="83036" x="2832100" y="4078288"/>
          <p14:tracePt t="83044" x="2997200" y="4130675"/>
          <p14:tracePt t="83052" x="3119438" y="4171950"/>
          <p14:tracePt t="83059" x="3195638" y="4195763"/>
          <p14:tracePt t="83067" x="3260725" y="4219575"/>
          <p14:tracePt t="83075" x="3313113" y="4225925"/>
          <p14:tracePt t="83082" x="3354388" y="4230688"/>
          <p14:tracePt t="83090" x="3371850" y="4237038"/>
          <p14:tracePt t="83098" x="3384550" y="4243388"/>
          <p14:tracePt t="83106" x="3390900" y="4243388"/>
          <p14:tracePt t="83168" x="3390900" y="4237038"/>
          <p14:tracePt t="83176" x="3390900" y="4213225"/>
          <p14:tracePt t="83183" x="3378200" y="4195763"/>
          <p14:tracePt t="83191" x="3367088" y="4160838"/>
          <p14:tracePt t="83199" x="3349625" y="4130675"/>
          <p14:tracePt t="83207" x="3325813" y="4095750"/>
          <p14:tracePt t="83214" x="3278188" y="4054475"/>
          <p14:tracePt t="83222" x="3225800" y="4025900"/>
          <p14:tracePt t="83230" x="3173413" y="3995738"/>
          <p14:tracePt t="83238" x="3108325" y="3967163"/>
          <p14:tracePt t="83245" x="3032125" y="3943350"/>
          <p14:tracePt t="83253" x="2949575" y="3932238"/>
          <p14:tracePt t="83261" x="2849563" y="3919538"/>
          <p14:tracePt t="83270" x="2743200" y="3908425"/>
          <p14:tracePt t="83276" x="2638425" y="3902075"/>
          <p14:tracePt t="83284" x="2538413" y="3902075"/>
          <p14:tracePt t="83292" x="2444750" y="3890963"/>
          <p14:tracePt t="83300" x="2362200" y="3890963"/>
          <p14:tracePt t="83307" x="2286000" y="3890963"/>
          <p14:tracePt t="83315" x="2227263" y="3902075"/>
          <p14:tracePt t="83323" x="2185988" y="3913188"/>
          <p14:tracePt t="83331" x="2151063" y="3913188"/>
          <p14:tracePt t="83339" x="2144713" y="3925888"/>
          <p14:tracePt t="83346" x="2133600" y="3932238"/>
          <p14:tracePt t="83362" x="2133600" y="3937000"/>
          <p14:tracePt t="83447" x="2151063" y="3943350"/>
          <p14:tracePt t="83464" x="2168525" y="3949700"/>
          <p14:tracePt t="83470" x="2173288" y="3949700"/>
          <p14:tracePt t="83478" x="2192338" y="3949700"/>
          <p14:tracePt t="83486" x="2209800" y="3954463"/>
          <p14:tracePt t="83494" x="2238375" y="3960813"/>
          <p14:tracePt t="83501" x="2268538" y="3967163"/>
          <p14:tracePt t="83509" x="2320925" y="3984625"/>
          <p14:tracePt t="83517" x="2373313" y="3990975"/>
          <p14:tracePt t="83525" x="2444750" y="4002088"/>
          <p14:tracePt t="83532" x="2514600" y="4019550"/>
          <p14:tracePt t="83540" x="2590800" y="4025900"/>
          <p14:tracePt t="83548" x="2679700" y="4037013"/>
          <p14:tracePt t="83556" x="2749550" y="4049713"/>
          <p14:tracePt t="83563" x="2808288" y="4060825"/>
          <p14:tracePt t="83571" x="2860675" y="4060825"/>
          <p14:tracePt t="83579" x="2879725" y="4067175"/>
          <p14:tracePt t="83789" x="2879725" y="4071938"/>
          <p14:tracePt t="83812" x="2879725" y="4078288"/>
          <p14:tracePt t="83820" x="2879725" y="4084638"/>
          <p14:tracePt t="83827" x="2879725" y="4089400"/>
          <p14:tracePt t="83851" x="2879725" y="4095750"/>
          <p14:tracePt t="83858" x="2879725" y="4108450"/>
          <p14:tracePt t="83866" x="2879725" y="4113213"/>
          <p14:tracePt t="83874" x="2873375" y="4119563"/>
          <p14:tracePt t="83882" x="2873375" y="4125913"/>
          <p14:tracePt t="83889" x="2867025" y="4130675"/>
          <p14:tracePt t="83897" x="2867025" y="4137025"/>
          <p14:tracePt t="84270" x="2860675" y="4137025"/>
          <p14:tracePt t="84277" x="2849563" y="4137025"/>
          <p14:tracePt t="84285" x="2843213" y="4137025"/>
          <p14:tracePt t="84293" x="2832100" y="4137025"/>
          <p14:tracePt t="84301" x="2814638" y="4137025"/>
          <p14:tracePt t="84308" x="2808288" y="4130675"/>
          <p14:tracePt t="84316" x="2790825" y="4125913"/>
          <p14:tracePt t="84325" x="2773363" y="4125913"/>
          <p14:tracePt t="84332" x="2767013" y="4119563"/>
          <p14:tracePt t="84339" x="2749550" y="4113213"/>
          <p14:tracePt t="84347" x="2732088" y="4102100"/>
          <p14:tracePt t="84355" x="2714625" y="4095750"/>
          <p14:tracePt t="84363" x="2690813" y="4089400"/>
          <p14:tracePt t="84370" x="2679700" y="4078288"/>
          <p14:tracePt t="84379" x="2649538" y="4071938"/>
          <p14:tracePt t="84386" x="2620963" y="4060825"/>
          <p14:tracePt t="84394" x="2590800" y="4049713"/>
          <p14:tracePt t="84401" x="2566988" y="4037013"/>
          <p14:tracePt t="84409" x="2520950" y="4025900"/>
          <p14:tracePt t="84417" x="2490788" y="4002088"/>
          <p14:tracePt t="84425" x="2438400" y="3978275"/>
          <p14:tracePt t="84433" x="2390775" y="3960813"/>
          <p14:tracePt t="84440" x="2349500" y="3943350"/>
          <p14:tracePt t="84448" x="2297113" y="3919538"/>
          <p14:tracePt t="84456" x="2255838" y="3908425"/>
          <p14:tracePt t="84465" x="2214563" y="3895725"/>
          <p14:tracePt t="84471" x="2179638" y="3878263"/>
          <p14:tracePt t="84479" x="2155825" y="3871913"/>
          <p14:tracePt t="84487" x="2133600" y="3867150"/>
          <p14:tracePt t="84495" x="2127250" y="3867150"/>
          <p14:tracePt t="84502" x="2114550" y="3867150"/>
          <p14:tracePt t="84510" x="2103438" y="3867150"/>
          <p14:tracePt t="84518" x="2092325" y="3867150"/>
          <p14:tracePt t="84526" x="2079625" y="3867150"/>
          <p14:tracePt t="84533" x="2074863" y="3867150"/>
          <p14:tracePt t="84541" x="2068513" y="3867150"/>
          <p14:tracePt t="84549" x="2062163" y="3867150"/>
          <p14:tracePt t="84557" x="2055813" y="3867150"/>
          <p14:tracePt t="84573" x="2051050" y="3867150"/>
          <p14:tracePt t="84580" x="2044700" y="3867150"/>
          <p14:tracePt t="84595" x="2038350" y="3867150"/>
          <p14:tracePt t="84604" x="2027238" y="3867150"/>
          <p14:tracePt t="84611" x="2027238" y="3871913"/>
          <p14:tracePt t="84619" x="2020888" y="3878263"/>
          <p14:tracePt t="84628" x="2009775" y="3878263"/>
          <p14:tracePt t="84642" x="1992313" y="3884613"/>
          <p14:tracePt t="84650" x="1974850" y="3895725"/>
          <p14:tracePt t="84658" x="1962150" y="3902075"/>
          <p14:tracePt t="84665" x="1944688" y="3908425"/>
          <p14:tracePt t="84673" x="1938338" y="3913188"/>
          <p14:tracePt t="84682" x="1927225" y="3919538"/>
          <p14:tracePt t="84689" x="1920875" y="3925888"/>
          <p14:tracePt t="84696" x="1909763" y="3925888"/>
          <p14:tracePt t="84712" x="1909763" y="3932238"/>
          <p14:tracePt t="84813" x="1927225" y="3932238"/>
          <p14:tracePt t="84821" x="1938338" y="3932238"/>
          <p14:tracePt t="84828" x="1962150" y="3932238"/>
          <p14:tracePt t="84836" x="1992313" y="3932238"/>
          <p14:tracePt t="84844" x="2033588" y="3932238"/>
          <p14:tracePt t="84851" x="2074863" y="3932238"/>
          <p14:tracePt t="84859" x="2120900" y="3932238"/>
          <p14:tracePt t="84867" x="2162175" y="3932238"/>
          <p14:tracePt t="84875" x="2220913" y="3937000"/>
          <p14:tracePt t="84883" x="2279650" y="3949700"/>
          <p14:tracePt t="84890" x="2332038" y="3954463"/>
          <p14:tracePt t="84898" x="2403475" y="3967163"/>
          <p14:tracePt t="84906" x="2462213" y="3984625"/>
          <p14:tracePt t="84914" x="2532063" y="4008438"/>
          <p14:tracePt t="84921" x="2597150" y="4025900"/>
          <p14:tracePt t="84929" x="2673350" y="4049713"/>
          <p14:tracePt t="84937" x="2738438" y="4060825"/>
          <p14:tracePt t="84956" x="2849563" y="4102100"/>
          <p14:tracePt t="84961" x="2890838" y="4113213"/>
          <p14:tracePt t="84968" x="2914650" y="4119563"/>
          <p14:tracePt t="84976" x="2938463" y="4125913"/>
          <p14:tracePt t="84983" x="2955925" y="4130675"/>
          <p14:tracePt t="84991" x="2979738" y="4143375"/>
          <p14:tracePt t="84999" x="2990850" y="4143375"/>
          <p14:tracePt t="85007" x="3008313" y="4148138"/>
          <p14:tracePt t="85014" x="3038475" y="4148138"/>
          <p14:tracePt t="85022" x="3055938" y="4154488"/>
          <p14:tracePt t="85030" x="3084513" y="4154488"/>
          <p14:tracePt t="85038" x="3108325" y="4154488"/>
          <p14:tracePt t="85046" x="3143250" y="4154488"/>
          <p14:tracePt t="85053" x="3173413" y="4154488"/>
          <p14:tracePt t="85061" x="3214688" y="4154488"/>
          <p14:tracePt t="85071" x="3254375" y="4154488"/>
          <p14:tracePt t="85076" x="3295650" y="4143375"/>
          <p14:tracePt t="85084" x="3336925" y="4137025"/>
          <p14:tracePt t="85092" x="3390900" y="4130675"/>
          <p14:tracePt t="85100" x="3419475" y="4119563"/>
          <p14:tracePt t="85109" x="3443288" y="4119563"/>
          <p14:tracePt t="85115" x="3460750" y="4113213"/>
          <p14:tracePt t="85123" x="3467100" y="4113213"/>
          <p14:tracePt t="85131" x="3478213" y="4108450"/>
          <p14:tracePt t="85170" x="3484563" y="4108450"/>
          <p14:tracePt t="85224" x="3484563" y="4102100"/>
          <p14:tracePt t="85295" x="3490913" y="4102100"/>
          <p14:tracePt t="85317" x="3495675" y="4102100"/>
          <p14:tracePt t="85612" x="3502025" y="4102100"/>
          <p14:tracePt t="85620" x="3508375" y="4102100"/>
          <p14:tracePt t="85627" x="3519488" y="4102100"/>
          <p14:tracePt t="85635" x="3530600" y="4102100"/>
          <p14:tracePt t="85643" x="3549650" y="4102100"/>
          <p14:tracePt t="85651" x="3567113" y="4095750"/>
          <p14:tracePt t="85659" x="3578225" y="4095750"/>
          <p14:tracePt t="85666" x="3595688" y="4095750"/>
          <p14:tracePt t="85674" x="3602038" y="4095750"/>
          <p14:tracePt t="85682" x="3613150" y="4089400"/>
          <p14:tracePt t="85689" x="3619500" y="4089400"/>
          <p14:tracePt t="85697" x="3625850" y="4089400"/>
          <p14:tracePt t="85705" x="3630613" y="4084638"/>
          <p14:tracePt t="85713" x="3643313" y="4084638"/>
          <p14:tracePt t="85728" x="3648075" y="4078288"/>
          <p14:tracePt t="85737" x="3654425" y="4078288"/>
          <p14:tracePt t="85752" x="3660775" y="4078288"/>
          <p14:tracePt t="86071" x="3660775" y="4071938"/>
          <p14:tracePt t="86078" x="3667125" y="4071938"/>
          <p14:tracePt t="86085" x="3678238" y="4071938"/>
          <p14:tracePt t="86093" x="3684588" y="4067175"/>
          <p14:tracePt t="86101" x="3689350" y="4067175"/>
          <p14:tracePt t="86109" x="3702050" y="4067175"/>
          <p14:tracePt t="86116" x="3713163" y="4067175"/>
          <p14:tracePt t="86125" x="3730625" y="4060825"/>
          <p14:tracePt t="86132" x="3736975" y="4060825"/>
          <p14:tracePt t="86140" x="3748088" y="4054475"/>
          <p14:tracePt t="86147" x="3765550" y="4054475"/>
          <p14:tracePt t="86155" x="3771900" y="4054475"/>
          <p14:tracePt t="86163" x="3778250" y="4054475"/>
          <p14:tracePt t="86171" x="3789363" y="4054475"/>
          <p14:tracePt t="86178" x="3802063" y="4054475"/>
          <p14:tracePt t="86186" x="3806825" y="4054475"/>
          <p14:tracePt t="86194" x="3819525" y="4054475"/>
          <p14:tracePt t="86202" x="3824288" y="4054475"/>
          <p14:tracePt t="86209" x="3836988" y="4054475"/>
          <p14:tracePt t="86217" x="3843338" y="4054475"/>
          <p14:tracePt t="86225" x="3854450" y="4054475"/>
          <p14:tracePt t="86233" x="3865563" y="4054475"/>
          <p14:tracePt t="86241" x="3878263" y="4054475"/>
          <p14:tracePt t="86248" x="3889375" y="4054475"/>
          <p14:tracePt t="86256" x="3906838" y="4049713"/>
          <p14:tracePt t="86272" x="3924300" y="4049713"/>
          <p14:tracePt t="86279" x="3930650" y="4049713"/>
          <p14:tracePt t="86287" x="3943350" y="4049713"/>
          <p14:tracePt t="86295" x="3948113" y="4049713"/>
          <p14:tracePt t="86303" x="3960813" y="4049713"/>
          <p14:tracePt t="86310" x="3971925" y="4049713"/>
          <p14:tracePt t="86318" x="3983038" y="4049713"/>
          <p14:tracePt t="86326" x="3995738" y="4049713"/>
          <p14:tracePt t="86334" x="4006850" y="4049713"/>
          <p14:tracePt t="86341" x="4019550" y="4049713"/>
          <p14:tracePt t="86349" x="4041775" y="4049713"/>
          <p14:tracePt t="86357" x="4060825" y="4049713"/>
          <p14:tracePt t="86365" x="4078288" y="4049713"/>
          <p14:tracePt t="86372" x="4100513" y="4054475"/>
          <p14:tracePt t="86380" x="4137025" y="4060825"/>
          <p14:tracePt t="86388" x="4178300" y="4067175"/>
          <p14:tracePt t="86397" x="4217988" y="4067175"/>
          <p14:tracePt t="86404" x="4259263" y="4078288"/>
          <p14:tracePt t="86411" x="4300538" y="4078288"/>
          <p14:tracePt t="86419" x="4341813" y="4084638"/>
          <p14:tracePt t="86427" x="4383088" y="4095750"/>
          <p14:tracePt t="86434" x="4418013" y="4095750"/>
          <p14:tracePt t="86442" x="4448175" y="4095750"/>
          <p14:tracePt t="86450" x="4489450" y="4102100"/>
          <p14:tracePt t="86458" x="4541838" y="4102100"/>
          <p14:tracePt t="86466" x="4572000" y="4102100"/>
          <p14:tracePt t="86473" x="4624388" y="4102100"/>
          <p14:tracePt t="86481" x="4665663" y="4089400"/>
          <p14:tracePt t="86489" x="4706938" y="4084638"/>
          <p14:tracePt t="86497" x="4752975" y="4084638"/>
          <p14:tracePt t="86504" x="4806950" y="4071938"/>
          <p14:tracePt t="86512" x="4865688" y="4054475"/>
          <p14:tracePt t="86520" x="4935538" y="4054475"/>
          <p14:tracePt t="86528" x="4994275" y="4049713"/>
          <p14:tracePt t="86536" x="5076825" y="4030663"/>
          <p14:tracePt t="86543" x="5153025" y="4013200"/>
          <p14:tracePt t="86551" x="5222875" y="4002088"/>
          <p14:tracePt t="86559" x="5305425" y="3990975"/>
          <p14:tracePt t="86566" x="5364163" y="3984625"/>
          <p14:tracePt t="86574" x="5418138" y="3971925"/>
          <p14:tracePt t="86582" x="5457825" y="3960813"/>
          <p14:tracePt t="86590" x="5481638" y="3949700"/>
          <p14:tracePt t="86598" x="5494338" y="3943350"/>
          <p14:tracePt t="86606" x="5505450" y="3943350"/>
          <p14:tracePt t="86622" x="5511800" y="3943350"/>
          <p14:tracePt t="87071" x="5505450" y="3943350"/>
          <p14:tracePt t="87079" x="5487988" y="3943350"/>
          <p14:tracePt t="87086" x="5470525" y="3943350"/>
          <p14:tracePt t="87094" x="5446713" y="3943350"/>
          <p14:tracePt t="87102" x="5418138" y="3943350"/>
          <p14:tracePt t="87110" x="5387975" y="3932238"/>
          <p14:tracePt t="87117" x="5346700" y="3932238"/>
          <p14:tracePt t="87125" x="5318125" y="3919538"/>
          <p14:tracePt t="87133" x="5276850" y="3919538"/>
          <p14:tracePt t="87141" x="5235575" y="3913188"/>
          <p14:tracePt t="87149" x="5194300" y="3908425"/>
          <p14:tracePt t="87157" x="5170488" y="3908425"/>
          <p14:tracePt t="87164" x="5146675" y="3902075"/>
          <p14:tracePt t="87172" x="5122863" y="3902075"/>
          <p14:tracePt t="87180" x="5118100" y="3902075"/>
          <p14:tracePt t="87187" x="5100638" y="3895725"/>
          <p14:tracePt t="87195" x="5094288" y="3895725"/>
          <p14:tracePt t="87203" x="5083175" y="3895725"/>
          <p14:tracePt t="87211" x="5064125" y="3895725"/>
          <p14:tracePt t="87218" x="5053013" y="3895725"/>
          <p14:tracePt t="87226" x="5029200" y="3895725"/>
          <p14:tracePt t="87234" x="5011738" y="3895725"/>
          <p14:tracePt t="87242" x="5000625" y="3895725"/>
          <p14:tracePt t="87249" x="4976813" y="3895725"/>
          <p14:tracePt t="87258" x="4959350" y="3902075"/>
          <p14:tracePt t="87265" x="4946650" y="3908425"/>
          <p14:tracePt t="87273" x="4941888" y="3908425"/>
          <p14:tracePt t="87374" x="4941888" y="3913188"/>
          <p14:tracePt t="87381" x="4959350" y="3919538"/>
          <p14:tracePt t="87389" x="5000625" y="3925888"/>
          <p14:tracePt t="87397" x="5059363" y="3932238"/>
          <p14:tracePt t="87405" x="5135563" y="3949700"/>
          <p14:tracePt t="87412" x="5246688" y="3954463"/>
          <p14:tracePt t="87420" x="5340350" y="3954463"/>
          <p14:tracePt t="87428" x="5440363" y="3967163"/>
          <p14:tracePt t="87436" x="5516563" y="3971925"/>
          <p14:tracePt t="87443" x="5575300" y="3971925"/>
          <p14:tracePt t="87451" x="5605463" y="3971925"/>
          <p14:tracePt t="87459" x="5616575" y="3971925"/>
          <p14:tracePt t="87467" x="5622925" y="3971925"/>
          <p14:tracePt t="87498" x="5622925" y="3978275"/>
          <p14:tracePt t="87537" x="5616575" y="3978275"/>
          <p14:tracePt t="87544" x="5605463" y="3978275"/>
          <p14:tracePt t="87552" x="5588000" y="3984625"/>
          <p14:tracePt t="87560" x="5546725" y="3995738"/>
          <p14:tracePt t="87567" x="5499100" y="4008438"/>
          <p14:tracePt t="87576" x="5435600" y="4013200"/>
          <p14:tracePt t="87583" x="5335588" y="4025900"/>
          <p14:tracePt t="87591" x="5235575" y="4030663"/>
          <p14:tracePt t="87599" x="5118100" y="4043363"/>
          <p14:tracePt t="87606" x="4987925" y="4049713"/>
          <p14:tracePt t="87614" x="4835525" y="4071938"/>
          <p14:tracePt t="87622" x="4729163" y="4078288"/>
          <p14:tracePt t="87630" x="4624388" y="4078288"/>
          <p14:tracePt t="87637" x="4506913" y="4078288"/>
          <p14:tracePt t="87645" x="4400550" y="4084638"/>
          <p14:tracePt t="87653" x="4289425" y="4084638"/>
          <p14:tracePt t="87661" x="4183063" y="4084638"/>
          <p14:tracePt t="87668" x="4089400" y="4084638"/>
          <p14:tracePt t="87676" x="3965575" y="4095750"/>
          <p14:tracePt t="87684" x="3860800" y="4095750"/>
          <p14:tracePt t="87692" x="3771900" y="4095750"/>
          <p14:tracePt t="87699" x="3667125" y="4095750"/>
          <p14:tracePt t="87707" x="3578225" y="4095750"/>
          <p14:tracePt t="87715" x="3490913" y="4095750"/>
          <p14:tracePt t="87723" x="3402013" y="4102100"/>
          <p14:tracePt t="87731" x="3313113" y="4102100"/>
          <p14:tracePt t="87738" x="3225800" y="4113213"/>
          <p14:tracePt t="87746" x="3136900" y="4119563"/>
          <p14:tracePt t="87760" x="3049588" y="4137025"/>
          <p14:tracePt t="87762" x="2938463" y="4143375"/>
          <p14:tracePt t="87769" x="2849563" y="4148138"/>
          <p14:tracePt t="87777" x="2762250" y="4160838"/>
          <p14:tracePt t="87785" x="2673350" y="4167188"/>
          <p14:tracePt t="87793" x="2603500" y="4184650"/>
          <p14:tracePt t="87800" x="2544763" y="4184650"/>
          <p14:tracePt t="87809" x="2497138" y="4189413"/>
          <p14:tracePt t="87816" x="2462213" y="4195763"/>
          <p14:tracePt t="87824" x="2432050" y="4195763"/>
          <p14:tracePt t="87831" x="2408238" y="4202113"/>
          <p14:tracePt t="87840" x="2390775" y="4206875"/>
          <p14:tracePt t="87847" x="2373313" y="4213225"/>
          <p14:tracePt t="87855" x="2355850" y="4213225"/>
          <p14:tracePt t="87862" x="2338388" y="4219575"/>
          <p14:tracePt t="87870" x="2327275" y="4225925"/>
          <p14:tracePt t="87878" x="2309813" y="4230688"/>
          <p14:tracePt t="87886" x="2297113" y="4237038"/>
          <p14:tracePt t="87894" x="2279650" y="4243388"/>
          <p14:tracePt t="88018" x="2273300" y="4243388"/>
          <p14:tracePt t="88157" x="2273300" y="4248150"/>
          <p14:tracePt t="88182" x="2273300" y="4254500"/>
          <p14:tracePt t="88188" x="2286000" y="4254500"/>
          <p14:tracePt t="88197" x="2286000" y="4260850"/>
          <p14:tracePt t="88204" x="2290763" y="4267200"/>
          <p14:tracePt t="88212" x="2290763" y="4271963"/>
          <p14:tracePt t="88235" x="2297113" y="4278313"/>
          <p14:tracePt t="88243" x="2297113" y="4284663"/>
          <p14:tracePt t="88258" x="2303463" y="4289425"/>
          <p14:tracePt t="88266" x="2303463" y="4295775"/>
          <p14:tracePt t="88282" x="2303463" y="4302125"/>
          <p14:tracePt t="88289" x="2309813" y="4302125"/>
          <p14:tracePt t="88328" x="2309813" y="4306888"/>
          <p14:tracePt t="88406" x="2309813" y="4313238"/>
          <p14:tracePt t="88421" x="2314575" y="4319588"/>
          <p14:tracePt t="88429" x="2320925" y="4319588"/>
          <p14:tracePt t="88445" x="2320925" y="4325938"/>
          <p14:tracePt t="88452" x="2332038" y="4330700"/>
          <p14:tracePt t="88468" x="2338388" y="4330700"/>
          <p14:tracePt t="88476" x="2344738" y="4337050"/>
          <p14:tracePt t="88483" x="2349500" y="4337050"/>
          <p14:tracePt t="88491" x="2355850" y="4343400"/>
          <p14:tracePt t="88499" x="2373313" y="4348163"/>
          <p14:tracePt t="88507" x="2386013" y="4354513"/>
          <p14:tracePt t="88514" x="2403475" y="4365625"/>
          <p14:tracePt t="88522" x="2414588" y="4365625"/>
          <p14:tracePt t="88530" x="2427288" y="4371975"/>
          <p14:tracePt t="88538" x="2438400" y="4378325"/>
          <p14:tracePt t="88616" x="2444750" y="4378325"/>
          <p14:tracePt t="88654" x="2449513" y="4378325"/>
          <p14:tracePt t="88662" x="2462213" y="4378325"/>
          <p14:tracePt t="88677" x="2473325" y="4378325"/>
          <p14:tracePt t="88685" x="2486025" y="4378325"/>
          <p14:tracePt t="88694" x="2497138" y="4378325"/>
          <p14:tracePt t="88701" x="2514600" y="4371975"/>
          <p14:tracePt t="88708" x="2532063" y="4371975"/>
          <p14:tracePt t="88716" x="2562225" y="4365625"/>
          <p14:tracePt t="88725" x="2590800" y="4360863"/>
          <p14:tracePt t="88732" x="2632075" y="4360863"/>
          <p14:tracePt t="88739" x="2673350" y="4348163"/>
          <p14:tracePt t="88747" x="2725738" y="4343400"/>
          <p14:tracePt t="88755" x="2773363" y="4343400"/>
          <p14:tracePt t="88763" x="2808288" y="4337050"/>
          <p14:tracePt t="88771" x="2825750" y="4337050"/>
          <p14:tracePt t="88778" x="2843213" y="4330700"/>
          <p14:tracePt t="88786" x="2855913" y="4330700"/>
          <p14:tracePt t="88817" x="2860675" y="4330700"/>
          <p14:tracePt t="88825" x="2867025" y="4330700"/>
          <p14:tracePt t="88833" x="2873375" y="4330700"/>
          <p14:tracePt t="88840" x="2884488" y="4325938"/>
          <p14:tracePt t="88848" x="2897188" y="4319588"/>
          <p14:tracePt t="88856" x="2908300" y="4319588"/>
          <p14:tracePt t="88864" x="2925763" y="4319588"/>
          <p14:tracePt t="88871" x="2938463" y="4319588"/>
          <p14:tracePt t="88879" x="2938463" y="4313238"/>
          <p14:tracePt t="88980" x="2938463" y="4302125"/>
          <p14:tracePt t="88988" x="2938463" y="4284663"/>
          <p14:tracePt t="88995" x="2932113" y="4267200"/>
          <p14:tracePt t="89003" x="2908300" y="4230688"/>
          <p14:tracePt t="89011" x="2879725" y="4195763"/>
          <p14:tracePt t="89019" x="2843213" y="4148138"/>
          <p14:tracePt t="89027" x="2797175" y="4113213"/>
          <p14:tracePt t="89034" x="2755900" y="4071938"/>
          <p14:tracePt t="89044" x="2703513" y="4043363"/>
          <p14:tracePt t="89050" x="2649538" y="4019550"/>
          <p14:tracePt t="89058" x="2614613" y="4013200"/>
          <p14:tracePt t="89065" x="2586038" y="4013200"/>
          <p14:tracePt t="89073" x="2562225" y="4013200"/>
          <p14:tracePt t="89081" x="2549525" y="4013200"/>
          <p14:tracePt t="89089" x="2544763" y="4013200"/>
          <p14:tracePt t="89096" x="2532063" y="4013200"/>
          <p14:tracePt t="89112" x="2532063" y="4025900"/>
          <p14:tracePt t="89120" x="2527300" y="4037013"/>
          <p14:tracePt t="89127" x="2527300" y="4043363"/>
          <p14:tracePt t="89135" x="2527300" y="4067175"/>
          <p14:tracePt t="89143" x="2520950" y="4095750"/>
          <p14:tracePt t="89151" x="2520950" y="4119563"/>
          <p14:tracePt t="89158" x="2520950" y="4137025"/>
          <p14:tracePt t="89167" x="2520950" y="4171950"/>
          <p14:tracePt t="89174" x="2532063" y="4219575"/>
          <p14:tracePt t="89182" x="2549525" y="4254500"/>
          <p14:tracePt t="89190" x="2586038" y="4306888"/>
          <p14:tracePt t="89197" x="2632075" y="4354513"/>
          <p14:tracePt t="89206" x="2703513" y="4402138"/>
          <p14:tracePt t="89213" x="2784475" y="4443413"/>
          <p14:tracePt t="89222" x="2932113" y="4489450"/>
          <p14:tracePt t="89228" x="3125788" y="4537075"/>
          <p14:tracePt t="89236" x="3360738" y="4578350"/>
          <p14:tracePt t="89244" x="3625850" y="4589463"/>
          <p14:tracePt t="89252" x="3906838" y="4613275"/>
          <p14:tracePt t="89259" x="4224338" y="4613275"/>
          <p14:tracePt t="89267" x="4572000" y="4578350"/>
          <p14:tracePt t="89275" x="4941888" y="4537075"/>
          <p14:tracePt t="89283" x="5270500" y="4478338"/>
          <p14:tracePt t="89290" x="5611813" y="4365625"/>
          <p14:tracePt t="89298" x="5892800" y="4260850"/>
          <p14:tracePt t="89306" x="6127750" y="4143375"/>
          <p14:tracePt t="89314" x="6303963" y="4037013"/>
          <p14:tracePt t="89321" x="6410325" y="3949700"/>
          <p14:tracePt t="89329" x="6469063" y="3867150"/>
          <p14:tracePt t="89337" x="6510338" y="3784600"/>
          <p14:tracePt t="89345" x="6521450" y="3714750"/>
          <p14:tracePt t="89353" x="6534150" y="3636963"/>
          <p14:tracePt t="89360" x="6534150" y="3560763"/>
          <p14:tracePt t="89368" x="6516688" y="3478213"/>
          <p14:tracePt t="89376" x="6492875" y="3414713"/>
          <p14:tracePt t="89384" x="6445250" y="3360738"/>
          <p14:tracePt t="89391" x="6399213" y="3308350"/>
          <p14:tracePt t="89399" x="6327775" y="3267075"/>
          <p14:tracePt t="89407" x="6216650" y="3214688"/>
          <p14:tracePt t="89415" x="6057900" y="3173413"/>
          <p14:tracePt t="89422" x="5846763" y="3121025"/>
          <p14:tracePt t="89430" x="5575300" y="3097213"/>
          <p14:tracePt t="89438" x="5311775" y="3073400"/>
          <p14:tracePt t="89446" x="5053013" y="3073400"/>
          <p14:tracePt t="89453" x="4829175" y="3079750"/>
          <p14:tracePt t="89461" x="4600575" y="3103563"/>
          <p14:tracePt t="89470" x="4406900" y="3138488"/>
          <p14:tracePt t="89477" x="4241800" y="3190875"/>
          <p14:tracePt t="89484" x="4095750" y="3255963"/>
          <p14:tracePt t="89492" x="3971925" y="3302000"/>
          <p14:tracePt t="89500" x="3830638" y="3390900"/>
          <p14:tracePt t="89509" x="3719513" y="3490913"/>
          <p14:tracePt t="89516" x="3595688" y="3597275"/>
          <p14:tracePt t="89523" x="3484563" y="3719513"/>
          <p14:tracePt t="89531" x="3419475" y="3836988"/>
          <p14:tracePt t="89539" x="3349625" y="3954463"/>
          <p14:tracePt t="89547" x="3313113" y="4060825"/>
          <p14:tracePt t="89555" x="3278188" y="4202113"/>
          <p14:tracePt t="89562" x="3260725" y="4289425"/>
          <p14:tracePt t="89570" x="3260725" y="4378325"/>
          <p14:tracePt t="89579" x="3260725" y="4454525"/>
          <p14:tracePt t="89585" x="3260725" y="4524375"/>
          <p14:tracePt t="89593" x="3278188" y="4565650"/>
          <p14:tracePt t="89601" x="3290888" y="4589463"/>
          <p14:tracePt t="89609" x="3295650" y="4602163"/>
          <p14:tracePt t="89616" x="3313113" y="4613275"/>
          <p14:tracePt t="89624" x="3336925" y="4619625"/>
          <p14:tracePt t="89632" x="3378200" y="4624388"/>
          <p14:tracePt t="89640" x="3449638" y="4624388"/>
          <p14:tracePt t="89648" x="3567113" y="4619625"/>
          <p14:tracePt t="89655" x="3743325" y="4589463"/>
          <p14:tracePt t="89663" x="4024313" y="4478338"/>
          <p14:tracePt t="89671" x="4348163" y="4365625"/>
          <p14:tracePt t="89679" x="4676775" y="4225925"/>
          <p14:tracePt t="89686" x="4965700" y="4071938"/>
          <p14:tracePt t="89694" x="5205413" y="3913188"/>
          <p14:tracePt t="89702" x="5394325" y="3749675"/>
          <p14:tracePt t="89710" x="5535613" y="3584575"/>
          <p14:tracePt t="89717" x="5611813" y="3449638"/>
          <p14:tracePt t="89725" x="5653088" y="3343275"/>
          <p14:tracePt t="89733" x="5670550" y="3249613"/>
          <p14:tracePt t="89741" x="5670550" y="3167063"/>
          <p14:tracePt t="89748" x="5657850" y="3084513"/>
          <p14:tracePt t="89756" x="5634038" y="3025775"/>
          <p14:tracePt t="89764" x="5599113" y="2967038"/>
          <p14:tracePt t="89772" x="5553075" y="2932113"/>
          <p14:tracePt t="89780" x="5481638" y="2903538"/>
          <p14:tracePt t="89787" x="5394325" y="2867025"/>
          <p14:tracePt t="89795" x="5240338" y="2849563"/>
          <p14:tracePt t="89804" x="5018088" y="2849563"/>
          <p14:tracePt t="89810" x="4718050" y="2855913"/>
          <p14:tracePt t="89818" x="4406900" y="2908300"/>
          <p14:tracePt t="89826" x="4106863" y="2990850"/>
          <p14:tracePt t="89834" x="3806825" y="3084513"/>
          <p14:tracePt t="89842" x="3536950" y="3208338"/>
          <p14:tracePt t="89850" x="3302000" y="3349625"/>
          <p14:tracePt t="89858" x="3101975" y="3490913"/>
          <p14:tracePt t="89865" x="2949575" y="3643313"/>
          <p14:tracePt t="89873" x="2814638" y="3778250"/>
          <p14:tracePt t="89880" x="2725738" y="3902075"/>
          <p14:tracePt t="89888" x="2667000" y="4013200"/>
          <p14:tracePt t="89896" x="2625725" y="4102100"/>
          <p14:tracePt t="89904" x="2603500" y="4202113"/>
          <p14:tracePt t="89911" x="2603500" y="4278313"/>
          <p14:tracePt t="89919" x="2590800" y="4365625"/>
          <p14:tracePt t="89927" x="2603500" y="4465638"/>
          <p14:tracePt t="89935" x="2620963" y="4554538"/>
          <p14:tracePt t="89942" x="2662238" y="4630738"/>
          <p14:tracePt t="89950" x="2690813" y="4689475"/>
          <p14:tracePt t="89958" x="2738438" y="4737100"/>
          <p14:tracePt t="89966" x="2790825" y="4765675"/>
          <p14:tracePt t="89973" x="2860675" y="4789488"/>
          <p14:tracePt t="89981" x="2960688" y="4800600"/>
          <p14:tracePt t="89989" x="3078163" y="4800600"/>
          <p14:tracePt t="89997" x="3284538" y="4783138"/>
          <p14:tracePt t="90005" x="3536950" y="4730750"/>
          <p14:tracePt t="90012" x="3854450" y="4648200"/>
          <p14:tracePt t="90022" x="4154488" y="4554538"/>
          <p14:tracePt t="90028" x="4400550" y="4460875"/>
          <p14:tracePt t="90036" x="4594225" y="4354513"/>
          <p14:tracePt t="90043" x="4700588" y="4267200"/>
          <p14:tracePt t="90051" x="4776788" y="4160838"/>
          <p14:tracePt t="90059" x="4818063" y="4078288"/>
          <p14:tracePt t="90067" x="4852988" y="3990975"/>
          <p14:tracePt t="90074" x="4859338" y="3884613"/>
          <p14:tracePt t="90082" x="4870450" y="3760788"/>
          <p14:tracePt t="90090" x="4870450" y="3656013"/>
          <p14:tracePt t="90098" x="4846638" y="3543300"/>
          <p14:tracePt t="90105" x="4829175" y="3455988"/>
          <p14:tracePt t="90113" x="4800600" y="3379788"/>
          <p14:tracePt t="90121" x="4770438" y="3325813"/>
          <p14:tracePt t="90130" x="4724400" y="3284538"/>
          <p14:tracePt t="90137" x="4676775" y="3255963"/>
          <p14:tracePt t="90144" x="4618038" y="3243263"/>
          <p14:tracePt t="90152" x="4548188" y="3238500"/>
          <p14:tracePt t="90160" x="4489450" y="3238500"/>
          <p14:tracePt t="90168" x="4441825" y="3238500"/>
          <p14:tracePt t="90175" x="4406900" y="3249613"/>
          <p14:tracePt t="90183" x="4371975" y="3279775"/>
          <p14:tracePt t="90191" x="4354513" y="3314700"/>
          <p14:tracePt t="90199" x="4324350" y="3360738"/>
          <p14:tracePt t="90206" x="4300538" y="3432175"/>
          <p14:tracePt t="90214" x="4283075" y="3490913"/>
          <p14:tracePt t="90222" x="4265613" y="3573463"/>
          <p14:tracePt t="90230" x="4254500" y="3649663"/>
          <p14:tracePt t="90237" x="4254500" y="3725863"/>
          <p14:tracePt t="90245" x="4254500" y="3795713"/>
          <p14:tracePt t="90253" x="4254500" y="3854450"/>
          <p14:tracePt t="90261" x="4259263" y="3925888"/>
          <p14:tracePt t="90268" x="4276725" y="3978275"/>
          <p14:tracePt t="90276" x="4295775" y="4013200"/>
          <p14:tracePt t="90284" x="4324350" y="4054475"/>
          <p14:tracePt t="90292" x="4348163" y="4084638"/>
          <p14:tracePt t="90300" x="4371975" y="4102100"/>
          <p14:tracePt t="90307" x="4413250" y="4125913"/>
          <p14:tracePt t="90315" x="4435475" y="4137025"/>
          <p14:tracePt t="90323" x="4483100" y="4148138"/>
          <p14:tracePt t="90331" x="4530725" y="4154488"/>
          <p14:tracePt t="90338" x="4583113" y="4171950"/>
          <p14:tracePt t="90346" x="4641850" y="4178300"/>
          <p14:tracePt t="90355" x="4683125" y="4178300"/>
          <p14:tracePt t="90362" x="4724400" y="4178300"/>
          <p14:tracePt t="90369" x="4735513" y="4184650"/>
          <p14:tracePt t="90377" x="4741863" y="4184650"/>
          <p14:tracePt t="90462" x="4729163" y="4184650"/>
          <p14:tracePt t="90470" x="4706938" y="4184650"/>
          <p14:tracePt t="90478" x="4652963" y="4184650"/>
          <p14:tracePt t="90486" x="4576763" y="4189413"/>
          <p14:tracePt t="90494" x="4489450" y="4202113"/>
          <p14:tracePt t="90501" x="4371975" y="4202113"/>
          <p14:tracePt t="90509" x="4217988" y="4219575"/>
          <p14:tracePt t="90518" x="4054475" y="4230688"/>
          <p14:tracePt t="90525" x="3943350" y="4248150"/>
          <p14:tracePt t="90532" x="3854450" y="4260850"/>
          <p14:tracePt t="90540" x="3789363" y="4284663"/>
          <p14:tracePt t="90548" x="3765550" y="4306888"/>
          <p14:tracePt t="90556" x="3748088" y="4325938"/>
          <p14:tracePt t="90563" x="3743325" y="4330700"/>
          <p14:tracePt t="90571" x="3743325" y="4348163"/>
          <p14:tracePt t="90579" x="3743325" y="4371975"/>
          <p14:tracePt t="90587" x="3771900" y="4406900"/>
          <p14:tracePt t="90594" x="3813175" y="4443413"/>
          <p14:tracePt t="90602" x="3895725" y="4495800"/>
          <p14:tracePt t="90610" x="4041775" y="4554538"/>
          <p14:tracePt t="90618" x="4237038" y="4583113"/>
          <p14:tracePt t="90625" x="4524375" y="4613275"/>
          <p14:tracePt t="90633" x="4870450" y="4641850"/>
          <p14:tracePt t="90642" x="5264150" y="4641850"/>
          <p14:tracePt t="90649" x="5622925" y="4641850"/>
          <p14:tracePt t="90658" x="5888038" y="4630738"/>
          <p14:tracePt t="90664" x="5999163" y="4613275"/>
          <p14:tracePt t="90672" x="6034088" y="4602163"/>
          <p14:tracePt t="90680" x="6040438" y="4602163"/>
          <p14:tracePt t="90713" x="6040438" y="4595813"/>
          <p14:tracePt t="90719" x="6027738" y="4595813"/>
          <p14:tracePt t="90726" x="5992813" y="4578350"/>
          <p14:tracePt t="90734" x="5922963" y="4565650"/>
          <p14:tracePt t="90742" x="5829300" y="4541838"/>
          <p14:tracePt t="90750" x="5688013" y="4502150"/>
          <p14:tracePt t="90757" x="5453063" y="4454525"/>
          <p14:tracePt t="90765" x="5141913" y="4395788"/>
          <p14:tracePt t="90773" x="4748213" y="4325938"/>
          <p14:tracePt t="90781" x="4306888" y="4284663"/>
          <p14:tracePt t="90789" x="3883025" y="4237038"/>
          <p14:tracePt t="90796" x="3460750" y="4206875"/>
          <p14:tracePt t="90804" x="3132138" y="4184650"/>
          <p14:tracePt t="90812" x="2867025" y="4154488"/>
          <p14:tracePt t="90820" x="2708275" y="4154488"/>
          <p14:tracePt t="90827" x="2597150" y="4148138"/>
          <p14:tracePt t="90835" x="2538413" y="4143375"/>
          <p14:tracePt t="90843" x="2520950" y="4143375"/>
          <p14:tracePt t="90851" x="2503488" y="4137025"/>
          <p14:tracePt t="90920" x="2508250" y="4143375"/>
          <p14:tracePt t="90928" x="2527300" y="4160838"/>
          <p14:tracePt t="90936" x="2562225" y="4195763"/>
          <p14:tracePt t="90944" x="2632075" y="4237038"/>
          <p14:tracePt t="90952" x="2749550" y="4284663"/>
          <p14:tracePt t="90959" x="2967038" y="4330700"/>
          <p14:tracePt t="90967" x="3278188" y="4384675"/>
          <p14:tracePt t="90975" x="3643313" y="4413250"/>
          <p14:tracePt t="90983" x="4024313" y="4443413"/>
          <p14:tracePt t="90991" x="4324350" y="4443413"/>
          <p14:tracePt t="90998" x="4524375" y="4437063"/>
          <p14:tracePt t="91006" x="4624388" y="4419600"/>
          <p14:tracePt t="91014" x="4670425" y="4389438"/>
          <p14:tracePt t="91022" x="4694238" y="4371975"/>
          <p14:tracePt t="91029" x="4694238" y="4348163"/>
          <p14:tracePt t="91037" x="4706938" y="4313238"/>
          <p14:tracePt t="91046" x="4706938" y="4260850"/>
          <p14:tracePt t="91052" x="4700588" y="4202113"/>
          <p14:tracePt t="91060" x="4676775" y="4119563"/>
          <p14:tracePt t="91068" x="4648200" y="4043363"/>
          <p14:tracePt t="91076" x="4624388" y="3960813"/>
          <p14:tracePt t="91084" x="4594225" y="3871913"/>
          <p14:tracePt t="91091" x="4559300" y="3778250"/>
          <p14:tracePt t="91099" x="4518025" y="3673475"/>
          <p14:tracePt t="91107" x="4483100" y="3584575"/>
          <p14:tracePt t="91115" x="4441825" y="3497263"/>
          <p14:tracePt t="91122" x="4406900" y="3390900"/>
          <p14:tracePt t="91130" x="4365625" y="3302000"/>
          <p14:tracePt t="91138" x="4335463" y="3208338"/>
          <p14:tracePt t="91146" x="4295775" y="3138488"/>
          <p14:tracePt t="91155" x="4265613" y="3067050"/>
          <p14:tracePt t="91161" x="4241800" y="3014663"/>
          <p14:tracePt t="91169" x="4213225" y="2979738"/>
          <p14:tracePt t="91177" x="4200525" y="2938463"/>
          <p14:tracePt t="91184" x="4183063" y="2921000"/>
          <p14:tracePt t="91192" x="4171950" y="2903538"/>
          <p14:tracePt t="91200" x="4148138" y="2886075"/>
          <p14:tracePt t="91208" x="4137025" y="2873375"/>
          <p14:tracePt t="91215" x="4113213" y="2855913"/>
          <p14:tracePt t="91223" x="4078288" y="2844800"/>
          <p14:tracePt t="91231" x="4024313" y="2814638"/>
          <p14:tracePt t="91240" x="3954463" y="2797175"/>
          <p14:tracePt t="91247" x="3878263" y="2779713"/>
          <p14:tracePt t="91254" x="3765550" y="2762250"/>
          <p14:tracePt t="91262" x="3667125" y="2755900"/>
          <p14:tracePt t="91270" x="3567113" y="2749550"/>
          <p14:tracePt t="91278" x="3471863" y="2738438"/>
          <p14:tracePt t="91285" x="3395663" y="2738438"/>
          <p14:tracePt t="91294" x="3325813" y="2738438"/>
          <p14:tracePt t="91301" x="3267075" y="2738438"/>
          <p14:tracePt t="91309" x="3214688" y="2744788"/>
          <p14:tracePt t="91316" x="3155950" y="2749550"/>
          <p14:tracePt t="91324" x="3097213" y="2773363"/>
          <p14:tracePt t="91332" x="3025775" y="2786063"/>
          <p14:tracePt t="91340" x="2932113" y="2814638"/>
          <p14:tracePt t="91347" x="2855913" y="2838450"/>
          <p14:tracePt t="91355" x="2762250" y="2867025"/>
          <p14:tracePt t="91363" x="2684463" y="2903538"/>
          <p14:tracePt t="91371" x="2608263" y="2932113"/>
          <p14:tracePt t="91379" x="2549525" y="2967038"/>
          <p14:tracePt t="91386" x="2497138" y="2997200"/>
          <p14:tracePt t="91394" x="2444750" y="3025775"/>
          <p14:tracePt t="91402" x="2408238" y="3055938"/>
          <p14:tracePt t="91410" x="2379663" y="3073400"/>
          <p14:tracePt t="91417" x="2362200" y="3097213"/>
          <p14:tracePt t="91425" x="2344738" y="3114675"/>
          <p14:tracePt t="91433" x="2332038" y="3138488"/>
          <p14:tracePt t="91441" x="2327275" y="3155950"/>
          <p14:tracePt t="91448" x="2320925" y="3179763"/>
          <p14:tracePt t="91456" x="2320925" y="3201988"/>
          <p14:tracePt t="91464" x="2314575" y="3214688"/>
          <p14:tracePt t="91472" x="2309813" y="3232150"/>
          <p14:tracePt t="91479" x="2303463" y="3255963"/>
          <p14:tracePt t="91488" x="2297113" y="3273425"/>
          <p14:tracePt t="91495" x="2297113" y="3284538"/>
          <p14:tracePt t="91503" x="2297113" y="3297238"/>
          <p14:tracePt t="91512" x="2297113" y="3302000"/>
          <p14:tracePt t="92240" x="2290763" y="3325813"/>
          <p14:tracePt t="92248" x="2279650" y="3343275"/>
          <p14:tracePt t="92256" x="2268538" y="3367088"/>
          <p14:tracePt t="92264" x="2251075" y="3390900"/>
          <p14:tracePt t="92271" x="2238375" y="3408363"/>
          <p14:tracePt t="92279" x="2227263" y="3438525"/>
          <p14:tracePt t="92288" x="2220913" y="3455988"/>
          <p14:tracePt t="92295" x="2203450" y="3478213"/>
          <p14:tracePt t="92302" x="2203450" y="3497263"/>
          <p14:tracePt t="92310" x="2203450" y="3502025"/>
          <p14:tracePt t="92318" x="2192338" y="3508375"/>
          <p14:tracePt t="92325" x="2192338" y="3519488"/>
          <p14:tracePt t="92333" x="2192338" y="3525838"/>
          <p14:tracePt t="92341" x="2192338" y="3532188"/>
          <p14:tracePt t="92349" x="2192338" y="3536950"/>
          <p14:tracePt t="92364" x="2185988" y="3543300"/>
          <p14:tracePt t="92372" x="2185988" y="3556000"/>
          <p14:tracePt t="92380" x="2185988" y="3573463"/>
          <p14:tracePt t="92388" x="2185988" y="3578225"/>
          <p14:tracePt t="92395" x="2185988" y="3597275"/>
          <p14:tracePt t="92403" x="2185988" y="3602038"/>
          <p14:tracePt t="92411" x="2192338" y="3625850"/>
          <p14:tracePt t="92419" x="2197100" y="3632200"/>
          <p14:tracePt t="92427" x="2197100" y="3643313"/>
          <p14:tracePt t="92434" x="2203450" y="3649663"/>
          <p14:tracePt t="92442" x="2209800" y="3656013"/>
          <p14:tracePt t="92450" x="2214563" y="3667125"/>
          <p14:tracePt t="92458" x="2220913" y="3673475"/>
          <p14:tracePt t="92473" x="2232025" y="3684588"/>
          <p14:tracePt t="92481" x="2244725" y="3695700"/>
          <p14:tracePt t="92488" x="2262188" y="3708400"/>
          <p14:tracePt t="92496" x="2286000" y="3732213"/>
          <p14:tracePt t="92504" x="2303463" y="3743325"/>
          <p14:tracePt t="92513" x="2349500" y="3760788"/>
          <p14:tracePt t="92519" x="2403475" y="3790950"/>
          <p14:tracePt t="92527" x="2473325" y="3808413"/>
          <p14:tracePt t="92535" x="2544763" y="3832225"/>
          <p14:tracePt t="92543" x="2608263" y="3860800"/>
          <p14:tracePt t="92551" x="2655888" y="3867150"/>
          <p14:tracePt t="92558" x="2690813" y="3878263"/>
          <p14:tracePt t="92566" x="2703513" y="3878263"/>
          <p14:tracePt t="92574" x="2720975" y="3878263"/>
          <p14:tracePt t="92582" x="2738438" y="3884613"/>
          <p14:tracePt t="92589" x="2749550" y="3884613"/>
          <p14:tracePt t="92597" x="2767013" y="3890963"/>
          <p14:tracePt t="92605" x="2790825" y="3890963"/>
          <p14:tracePt t="92613" x="2814638" y="3902075"/>
          <p14:tracePt t="92620" x="2843213" y="3908425"/>
          <p14:tracePt t="92628" x="2879725" y="3925888"/>
          <p14:tracePt t="92636" x="2901950" y="3932238"/>
          <p14:tracePt t="92644" x="2925763" y="3943350"/>
          <p14:tracePt t="92651" x="2938463" y="3943350"/>
          <p14:tracePt t="92659" x="2949575" y="3949700"/>
          <p14:tracePt t="92667" x="2949575" y="3960813"/>
          <p14:tracePt t="92676" x="2955925" y="3960813"/>
          <p14:tracePt t="92683" x="2955925" y="3967163"/>
          <p14:tracePt t="92698" x="2955925" y="3971925"/>
          <p14:tracePt t="92706" x="2960688" y="3978275"/>
          <p14:tracePt t="92714" x="2960688" y="3984625"/>
          <p14:tracePt t="92721" x="2960688" y="3990975"/>
          <p14:tracePt t="92729" x="2960688" y="3995738"/>
          <p14:tracePt t="92745" x="2960688" y="4002088"/>
          <p14:tracePt t="92752" x="2949575" y="4013200"/>
          <p14:tracePt t="92760" x="2932113" y="4025900"/>
          <p14:tracePt t="92768" x="2901950" y="4030663"/>
          <p14:tracePt t="92776" x="2855913" y="4049713"/>
          <p14:tracePt t="92783" x="2790825" y="4060825"/>
          <p14:tracePt t="92791" x="2708275" y="4071938"/>
          <p14:tracePt t="92799" x="2620963" y="4089400"/>
          <p14:tracePt t="92807" x="2538413" y="4108450"/>
          <p14:tracePt t="92814" x="2473325" y="4113213"/>
          <p14:tracePt t="92822" x="2420938" y="4130675"/>
          <p14:tracePt t="92830" x="2397125" y="4137025"/>
          <p14:tracePt t="92838" x="2386013" y="4143375"/>
          <p14:tracePt t="92845" x="2386013" y="4148138"/>
          <p14:tracePt t="92861" x="2379663" y="4148138"/>
          <p14:tracePt t="92916" x="2386013" y="4154488"/>
          <p14:tracePt t="92923" x="2390775" y="4160838"/>
          <p14:tracePt t="92931" x="2403475" y="4171950"/>
          <p14:tracePt t="92939" x="2427288" y="4189413"/>
          <p14:tracePt t="92946" x="2462213" y="4213225"/>
          <p14:tracePt t="92955" x="2497138" y="4225925"/>
          <p14:tracePt t="92962" x="2549525" y="4248150"/>
          <p14:tracePt t="92970" x="2603500" y="4267200"/>
          <p14:tracePt t="92979" x="2662238" y="4271963"/>
          <p14:tracePt t="92985" x="2714625" y="4278313"/>
          <p14:tracePt t="92993" x="2790825" y="4295775"/>
          <p14:tracePt t="93001" x="2867025" y="4295775"/>
          <p14:tracePt t="93008" x="2955925" y="4295775"/>
          <p14:tracePt t="93016" x="3067050" y="4302125"/>
          <p14:tracePt t="93024" x="3195638" y="4302125"/>
          <p14:tracePt t="93032" x="3378200" y="4302125"/>
          <p14:tracePt t="93041" x="3578225" y="4302125"/>
          <p14:tracePt t="93047" x="3795713" y="4302125"/>
          <p14:tracePt t="93055" x="3978275" y="4302125"/>
          <p14:tracePt t="93063" x="4119563" y="4302125"/>
          <p14:tracePt t="93071" x="4224338" y="4302125"/>
          <p14:tracePt t="93078" x="4324350" y="4289425"/>
          <p14:tracePt t="93086" x="4400550" y="4284663"/>
          <p14:tracePt t="93094" x="4465638" y="4278313"/>
          <p14:tracePt t="93102" x="4506913" y="4271963"/>
          <p14:tracePt t="93109" x="4524375" y="4267200"/>
          <p14:tracePt t="93117" x="4541838" y="4267200"/>
          <p14:tracePt t="93125" x="4552950" y="4267200"/>
          <p14:tracePt t="93133" x="4559300" y="4260850"/>
          <p14:tracePt t="93141" x="4565650" y="4260850"/>
          <p14:tracePt t="93148" x="4576763" y="4254500"/>
          <p14:tracePt t="93156" x="4583113" y="4254500"/>
          <p14:tracePt t="93164" x="4589463" y="4243388"/>
          <p14:tracePt t="93173" x="4594225" y="4243388"/>
          <p14:tracePt t="93179" x="4600575" y="4243388"/>
          <p14:tracePt t="93187" x="4600575" y="4237038"/>
          <p14:tracePt t="93195" x="4600575" y="4225925"/>
          <p14:tracePt t="93203" x="4606925" y="4219575"/>
          <p14:tracePt t="93210" x="4606925" y="4202113"/>
          <p14:tracePt t="93218" x="4606925" y="4178300"/>
          <p14:tracePt t="93226" x="4606925" y="4154488"/>
          <p14:tracePt t="93234" x="4606925" y="4125913"/>
          <p14:tracePt t="93241" x="4600575" y="4113213"/>
          <p14:tracePt t="93249" x="4589463" y="4089400"/>
          <p14:tracePt t="93258" x="4572000" y="4060825"/>
          <p14:tracePt t="93265" x="4535488" y="4025900"/>
          <p14:tracePt t="93273" x="4489450" y="3990975"/>
          <p14:tracePt t="93280" x="4430713" y="3960813"/>
          <p14:tracePt t="93288" x="4335463" y="3913188"/>
          <p14:tracePt t="93296" x="4230688" y="3871913"/>
          <p14:tracePt t="93303" x="4113213" y="3836988"/>
          <p14:tracePt t="93311" x="3995738" y="3808413"/>
          <p14:tracePt t="93319" x="3854450" y="3778250"/>
          <p14:tracePt t="93327" x="3725863" y="3760788"/>
          <p14:tracePt t="93335" x="3602038" y="3749675"/>
          <p14:tracePt t="93342" x="3478213" y="3749675"/>
          <p14:tracePt t="93350" x="3332163" y="3743325"/>
          <p14:tracePt t="93358" x="3190875" y="3743325"/>
          <p14:tracePt t="93366" x="3084513" y="3743325"/>
          <p14:tracePt t="93373" x="2973388" y="3754438"/>
          <p14:tracePt t="93381" x="2897188" y="3760788"/>
          <p14:tracePt t="93389" x="2825750" y="3778250"/>
          <p14:tracePt t="93397" x="2773363" y="3790950"/>
          <p14:tracePt t="93405" x="2732088" y="3808413"/>
          <p14:tracePt t="93412" x="2714625" y="3813175"/>
          <p14:tracePt t="93420" x="2697163" y="3832225"/>
          <p14:tracePt t="93428" x="2684463" y="3843338"/>
          <p14:tracePt t="93435" x="2673350" y="3860800"/>
          <p14:tracePt t="93443" x="2667000" y="3878263"/>
          <p14:tracePt t="93451" x="2655888" y="3908425"/>
          <p14:tracePt t="93459" x="2638425" y="3943350"/>
          <p14:tracePt t="93468" x="2625725" y="3967163"/>
          <p14:tracePt t="93475" x="2614613" y="3995738"/>
          <p14:tracePt t="93483" x="2614613" y="4019550"/>
          <p14:tracePt t="93491" x="2603500" y="4043363"/>
          <p14:tracePt t="93498" x="2597150" y="4067175"/>
          <p14:tracePt t="93505" x="2597150" y="4089400"/>
          <p14:tracePt t="93513" x="2590800" y="4113213"/>
          <p14:tracePt t="93521" x="2590800" y="4125913"/>
          <p14:tracePt t="93530" x="2590800" y="4148138"/>
          <p14:tracePt t="93537" x="2590800" y="4167188"/>
          <p14:tracePt t="93544" x="2590800" y="4178300"/>
          <p14:tracePt t="93552" x="2590800" y="4202113"/>
          <p14:tracePt t="93560" x="2590800" y="4225925"/>
          <p14:tracePt t="93567" x="2590800" y="4237038"/>
          <p14:tracePt t="93575" x="2590800" y="4260850"/>
          <p14:tracePt t="93583" x="2590800" y="4289425"/>
          <p14:tracePt t="93591" x="2590800" y="4306888"/>
          <p14:tracePt t="93599" x="2590800" y="4325938"/>
          <p14:tracePt t="93606" x="2590800" y="4337050"/>
          <p14:tracePt t="93614" x="2590800" y="4360863"/>
          <p14:tracePt t="93622" x="2590800" y="4378325"/>
          <p14:tracePt t="93630" x="2590800" y="4384675"/>
          <p14:tracePt t="93637" x="2590800" y="4389438"/>
          <p14:tracePt t="93645" x="2590800" y="4402138"/>
          <p14:tracePt t="93661" x="2590800" y="4406900"/>
          <p14:tracePt t="93692" x="2590800" y="4413250"/>
          <p14:tracePt t="93715" x="2597150" y="4419600"/>
          <p14:tracePt t="93723" x="2597150" y="4430713"/>
          <p14:tracePt t="93738" x="2603500" y="4437063"/>
          <p14:tracePt t="93746" x="2603500" y="4443413"/>
          <p14:tracePt t="93755" x="2603500" y="4448175"/>
          <p14:tracePt t="93761" x="2603500" y="4454525"/>
          <p14:tracePt t="93769" x="2608263" y="4465638"/>
          <p14:tracePt t="93785" x="2614613" y="4465638"/>
          <p14:tracePt t="93794" x="2620963" y="4465638"/>
          <p14:tracePt t="93800" x="2620963" y="4471988"/>
          <p14:tracePt t="93824" x="2620963" y="4478338"/>
          <p14:tracePt t="93839" x="2632075" y="4489450"/>
          <p14:tracePt t="93847" x="2638425" y="4495800"/>
          <p14:tracePt t="93855" x="2655888" y="4506913"/>
          <p14:tracePt t="93862" x="2655888" y="4519613"/>
          <p14:tracePt t="93870" x="2673350" y="4537075"/>
          <p14:tracePt t="93878" x="2684463" y="4548188"/>
          <p14:tracePt t="93886" x="2697163" y="4554538"/>
          <p14:tracePt t="93893" x="2703513" y="4560888"/>
          <p14:tracePt t="93901" x="2708275" y="4565650"/>
          <p14:tracePt t="93909" x="2708275" y="4572000"/>
          <p14:tracePt t="93917" x="2714625" y="4572000"/>
          <p14:tracePt t="94096" x="2720975" y="4572000"/>
          <p14:tracePt t="94111" x="2738438" y="4572000"/>
          <p14:tracePt t="94119" x="2755900" y="4572000"/>
          <p14:tracePt t="94126" x="2797175" y="4572000"/>
          <p14:tracePt t="94135" x="2838450" y="4572000"/>
          <p14:tracePt t="94142" x="2901950" y="4572000"/>
          <p14:tracePt t="94150" x="2979738" y="4572000"/>
          <p14:tracePt t="94157" x="3078163" y="4572000"/>
          <p14:tracePt t="94165" x="3184525" y="4572000"/>
          <p14:tracePt t="94173" x="3349625" y="4583113"/>
          <p14:tracePt t="94181" x="3560763" y="4606925"/>
          <p14:tracePt t="94189" x="3806825" y="4630738"/>
          <p14:tracePt t="94198" x="4089400" y="4641850"/>
          <p14:tracePt t="94204" x="4413250" y="4672013"/>
          <p14:tracePt t="94212" x="4752975" y="4683125"/>
          <p14:tracePt t="94219" x="5135563" y="4695825"/>
          <p14:tracePt t="94228" x="5476875" y="4695825"/>
          <p14:tracePt t="94235" x="5834063" y="4695825"/>
          <p14:tracePt t="94243" x="6186488" y="4695825"/>
          <p14:tracePt t="94251" x="6521450" y="4648200"/>
          <p14:tracePt t="94258" x="6834188" y="4595813"/>
          <p14:tracePt t="94266" x="7145338" y="4541838"/>
          <p14:tracePt t="94275" x="7415213" y="4489450"/>
          <p14:tracePt t="94282" x="7708900" y="4419600"/>
          <p14:tracePt t="94290" x="8002588" y="4365625"/>
          <p14:tracePt t="94297" x="8255000" y="4330700"/>
          <p14:tracePt t="94306" x="8466138" y="4284663"/>
          <p14:tracePt t="94313" x="8720138" y="4243388"/>
          <p14:tracePt t="94320" x="8913813" y="4213225"/>
          <p14:tracePt t="94328" x="9107488" y="4167188"/>
          <p14:tracePt t="94337" x="9266238" y="4125913"/>
          <p14:tracePt t="94344" x="9442450" y="4089400"/>
          <p14:tracePt t="94351" x="9577388" y="4060825"/>
          <p14:tracePt t="94359" x="9712325" y="4030663"/>
          <p14:tracePt t="94367" x="9836150" y="3995738"/>
          <p14:tracePt t="94375" x="9953625" y="3967163"/>
          <p14:tracePt t="94382" x="10094913" y="3925888"/>
          <p14:tracePt t="94390" x="10194925" y="3902075"/>
          <p14:tracePt t="94398" x="10294938" y="3867150"/>
          <p14:tracePt t="94406" x="10382250" y="3849688"/>
          <p14:tracePt t="94414" x="10464800" y="3825875"/>
          <p14:tracePt t="94421" x="10534650" y="3819525"/>
          <p14:tracePt t="94429" x="10610850" y="3795713"/>
          <p14:tracePt t="94437" x="10682288" y="3790950"/>
          <p14:tracePt t="94444" x="10747375" y="3778250"/>
          <p14:tracePt t="94452" x="10787063" y="3773488"/>
          <p14:tracePt t="94460" x="10823575" y="3773488"/>
          <p14:tracePt t="94468" x="10841038" y="3773488"/>
          <p14:tracePt t="94476" x="10845800" y="3773488"/>
          <p14:tracePt t="94576" x="10845800" y="3767138"/>
          <p14:tracePt t="94584" x="10845800" y="3760788"/>
          <p14:tracePt t="94592" x="10834688" y="3754438"/>
          <p14:tracePt t="94600" x="10834688" y="3749675"/>
          <p14:tracePt t="94607" x="10823575" y="3743325"/>
          <p14:tracePt t="94615" x="10810875" y="3732213"/>
          <p14:tracePt t="94623" x="10793413" y="3719513"/>
          <p14:tracePt t="94631" x="10775950" y="3714750"/>
          <p14:tracePt t="94638" x="10764838" y="3702050"/>
          <p14:tracePt t="94646" x="10747375" y="3695700"/>
          <p14:tracePt t="94654" x="10728325" y="3690938"/>
          <p14:tracePt t="94662" x="10710863" y="3678238"/>
          <p14:tracePt t="94670" x="10693400" y="3667125"/>
          <p14:tracePt t="94677" x="10687050" y="3656013"/>
          <p14:tracePt t="94685" x="10664825" y="3649663"/>
          <p14:tracePt t="94694" x="10652125" y="3643313"/>
          <p14:tracePt t="94700" x="10641013" y="3625850"/>
          <p14:tracePt t="94709" x="10623550" y="3625850"/>
          <p14:tracePt t="94716" x="10617200" y="3619500"/>
          <p14:tracePt t="94724" x="10606088" y="3614738"/>
          <p14:tracePt t="94732" x="10593388" y="3608388"/>
          <p14:tracePt t="94739" x="10588625" y="3597275"/>
          <p14:tracePt t="94747" x="10575925" y="3590925"/>
          <p14:tracePt t="94755" x="10564813" y="3584575"/>
          <p14:tracePt t="94763" x="10558463" y="3584575"/>
          <p14:tracePt t="94770" x="10552113" y="3578225"/>
          <p14:tracePt t="94778" x="10547350" y="3578225"/>
          <p14:tracePt t="94786" x="10547350" y="3573463"/>
          <p14:tracePt t="94794" x="10541000" y="3573463"/>
          <p14:tracePt t="94809" x="10534650" y="3567113"/>
          <p14:tracePt t="94817" x="10529888" y="3567113"/>
          <p14:tracePt t="94825" x="10529888" y="3560763"/>
          <p14:tracePt t="94840" x="10523538" y="3556000"/>
          <p14:tracePt t="94848" x="10517188" y="3556000"/>
          <p14:tracePt t="94864" x="10510838" y="3556000"/>
          <p14:tracePt t="94872" x="10510838" y="3549650"/>
          <p14:tracePt t="94879" x="10510838" y="3543300"/>
          <p14:tracePt t="94888" x="10506075" y="3543300"/>
          <p14:tracePt t="94918" x="10499725" y="3543300"/>
          <p14:tracePt t="94926" x="10499725" y="3536950"/>
          <p14:tracePt t="94941" x="10499725" y="3532188"/>
          <p14:tracePt t="94955" x="10493375" y="3525838"/>
          <p14:tracePt t="94957" x="10482263" y="3519488"/>
          <p14:tracePt t="94964" x="10475913" y="3508375"/>
          <p14:tracePt t="94973" x="10471150" y="3502025"/>
          <p14:tracePt t="94980" x="10464800" y="3490913"/>
          <p14:tracePt t="94988" x="10452100" y="3484563"/>
          <p14:tracePt t="94995" x="10440988" y="3467100"/>
          <p14:tracePt t="95003" x="10434638" y="3455988"/>
          <p14:tracePt t="95011" x="10429875" y="3438525"/>
          <p14:tracePt t="95019" x="10423525" y="3425825"/>
          <p14:tracePt t="95027" x="10412413" y="3414713"/>
          <p14:tracePt t="95034" x="10406063" y="3397250"/>
          <p14:tracePt t="95042" x="10393363" y="3379788"/>
          <p14:tracePt t="95050" x="10382250" y="3373438"/>
          <p14:tracePt t="95058" x="10375900" y="3355975"/>
          <p14:tracePt t="95065" x="10371138" y="3343275"/>
          <p14:tracePt t="95073" x="10364788" y="3332163"/>
          <p14:tracePt t="95081" x="10358438" y="3325813"/>
          <p14:tracePt t="95088" x="10353675" y="3314700"/>
          <p14:tracePt t="95096" x="10347325" y="3308350"/>
          <p14:tracePt t="95104" x="10347325" y="3302000"/>
          <p14:tracePt t="95112" x="10340975" y="3302000"/>
          <p14:tracePt t="95189" x="10329863" y="3302000"/>
          <p14:tracePt t="95197" x="10323513" y="3302000"/>
          <p14:tracePt t="95205" x="10312400" y="3302000"/>
          <p14:tracePt t="95213" x="10294938" y="3302000"/>
          <p14:tracePt t="95220" x="10275888" y="3302000"/>
          <p14:tracePt t="95228" x="10258425" y="3302000"/>
          <p14:tracePt t="95236" x="10234613" y="3297238"/>
          <p14:tracePt t="95244" x="10206038" y="3297238"/>
          <p14:tracePt t="95251" x="10175875" y="3297238"/>
          <p14:tracePt t="95259" x="10147300" y="3297238"/>
          <p14:tracePt t="95267" x="10117138" y="3297238"/>
          <p14:tracePt t="95276" x="10094913" y="3297238"/>
          <p14:tracePt t="95282" x="10077450" y="3297238"/>
          <p14:tracePt t="95290" x="10071100" y="3297238"/>
          <p14:tracePt t="95298" x="10053638" y="3297238"/>
          <p14:tracePt t="95306" x="10036175" y="3297238"/>
          <p14:tracePt t="95321" x="10023475" y="3297238"/>
          <p14:tracePt t="95329" x="10018713" y="3297238"/>
          <p14:tracePt t="95344" x="10012363" y="3302000"/>
          <p14:tracePt t="95352" x="10006013" y="3302000"/>
          <p14:tracePt t="95360" x="9999663" y="3308350"/>
          <p14:tracePt t="95453" x="9999663" y="3314700"/>
          <p14:tracePt t="95461" x="9999663" y="3325813"/>
          <p14:tracePt t="95469" x="9994900" y="3332163"/>
          <p14:tracePt t="95476" x="9988550" y="3343275"/>
          <p14:tracePt t="95484" x="9988550" y="3355975"/>
          <p14:tracePt t="95493" x="9988550" y="3360738"/>
          <p14:tracePt t="95500" x="9988550" y="3373438"/>
          <p14:tracePt t="95508" x="9988550" y="3379788"/>
          <p14:tracePt t="95515" x="9988550" y="3384550"/>
          <p14:tracePt t="95523" x="9988550" y="3397250"/>
          <p14:tracePt t="95531" x="9988550" y="3408363"/>
          <p14:tracePt t="95538" x="9988550" y="3419475"/>
          <p14:tracePt t="95546" x="9988550" y="3438525"/>
          <p14:tracePt t="95556" x="9988550" y="3455988"/>
          <p14:tracePt t="95562" x="9988550" y="3478213"/>
          <p14:tracePt t="95570" x="9988550" y="3508375"/>
          <p14:tracePt t="95577" x="9988550" y="3536950"/>
          <p14:tracePt t="95586" x="9988550" y="3560763"/>
          <p14:tracePt t="95593" x="9988550" y="3597275"/>
          <p14:tracePt t="95600" x="9988550" y="3619500"/>
          <p14:tracePt t="95608" x="9988550" y="3643313"/>
          <p14:tracePt t="95616" x="9988550" y="3649663"/>
          <p14:tracePt t="95624" x="9988550" y="3656013"/>
          <p14:tracePt t="95632" x="9988550" y="3667125"/>
          <p14:tracePt t="95794" x="9988550" y="3678238"/>
          <p14:tracePt t="95802" x="9994900" y="3684588"/>
          <p14:tracePt t="95810" x="9994900" y="3690938"/>
          <p14:tracePt t="95818" x="9994900" y="3702050"/>
          <p14:tracePt t="95825" x="9999663" y="3714750"/>
          <p14:tracePt t="95841" x="10006013" y="3714750"/>
          <p14:tracePt t="95849" x="10006013" y="3719513"/>
          <p14:tracePt t="95858" x="10012363" y="3725863"/>
          <p14:tracePt t="95895" x="10012363" y="3732213"/>
          <p14:tracePt t="95903" x="10018713" y="3732213"/>
          <p14:tracePt t="95912" x="10023475" y="3736975"/>
          <p14:tracePt t="95919" x="10029825" y="3743325"/>
          <p14:tracePt t="95926" x="10036175" y="3743325"/>
          <p14:tracePt t="95934" x="10047288" y="3760788"/>
          <p14:tracePt t="95942" x="10058400" y="3767138"/>
          <p14:tracePt t="95955" x="10077450" y="3778250"/>
          <p14:tracePt t="95957" x="10082213" y="3784600"/>
          <p14:tracePt t="95965" x="10094913" y="3795713"/>
          <p14:tracePt t="95973" x="10112375" y="3795713"/>
          <p14:tracePt t="95981" x="10136188" y="3802063"/>
          <p14:tracePt t="95988" x="10158413" y="3813175"/>
          <p14:tracePt t="95996" x="10182225" y="3813175"/>
          <p14:tracePt t="96004" x="10199688" y="3813175"/>
          <p14:tracePt t="96012" x="10212388" y="3813175"/>
          <p14:tracePt t="96027" x="10217150" y="3813175"/>
          <p14:tracePt t="96089" x="10223500" y="3813175"/>
          <p14:tracePt t="96097" x="10229850" y="3813175"/>
          <p14:tracePt t="96252" x="10234613" y="3813175"/>
          <p14:tracePt t="96268" x="10240963" y="3813175"/>
          <p14:tracePt t="96283" x="10247313" y="3808413"/>
          <p14:tracePt t="96307" x="10247313" y="3802063"/>
          <p14:tracePt t="96314" x="10253663" y="3795713"/>
          <p14:tracePt t="96322" x="10253663" y="3790950"/>
          <p14:tracePt t="96330" x="10258425" y="3790950"/>
          <p14:tracePt t="96338" x="10258425" y="3784600"/>
          <p14:tracePt t="96345" x="10264775" y="3778250"/>
          <p14:tracePt t="96354" x="10271125" y="3773488"/>
          <p14:tracePt t="96361" x="10275888" y="3767138"/>
          <p14:tracePt t="96369" x="10275888" y="3760788"/>
          <p14:tracePt t="96376" x="10282238" y="3754438"/>
          <p14:tracePt t="96385" x="10288588" y="3743325"/>
          <p14:tracePt t="96392" x="10294938" y="3732213"/>
          <p14:tracePt t="96401" x="10306050" y="3732213"/>
          <p14:tracePt t="96407" x="10306050" y="3719513"/>
          <p14:tracePt t="96415" x="10306050" y="3714750"/>
          <p14:tracePt t="96423" x="10312400" y="3702050"/>
          <p14:tracePt t="96431" x="10317163" y="3690938"/>
          <p14:tracePt t="96438" x="10323513" y="3678238"/>
          <p14:tracePt t="96446" x="10329863" y="3667125"/>
          <p14:tracePt t="96454" x="10334625" y="3660775"/>
          <p14:tracePt t="96462" x="10334625" y="3656013"/>
          <p14:tracePt t="96470" x="10340975" y="3643313"/>
          <p14:tracePt t="96477" x="10347325" y="3636963"/>
          <p14:tracePt t="96485" x="10347325" y="3625850"/>
          <p14:tracePt t="96493" x="10353675" y="3614738"/>
          <p14:tracePt t="96500" x="10358438" y="3608388"/>
          <p14:tracePt t="96508" x="10358438" y="3602038"/>
          <p14:tracePt t="96516" x="10358438" y="3597275"/>
          <p14:tracePt t="96525" x="10364788" y="3590925"/>
          <p14:tracePt t="96540" x="10364788" y="3584575"/>
          <p14:tracePt t="96547" x="10364788" y="3578225"/>
          <p14:tracePt t="96555" x="10364788" y="3573463"/>
          <p14:tracePt t="96563" x="10371138" y="3573463"/>
          <p14:tracePt t="96570" x="10371138" y="3567113"/>
          <p14:tracePt t="96602" x="10371138" y="3560763"/>
          <p14:tracePt t="96618" x="10371138" y="3549650"/>
          <p14:tracePt t="96625" x="10371138" y="3536950"/>
          <p14:tracePt t="96633" x="10371138" y="3532188"/>
          <p14:tracePt t="96640" x="10371138" y="3514725"/>
          <p14:tracePt t="96648" x="10371138" y="3497263"/>
          <p14:tracePt t="96656" x="10371138" y="3484563"/>
          <p14:tracePt t="96663" x="10371138" y="3467100"/>
          <p14:tracePt t="96671" x="10371138" y="3460750"/>
          <p14:tracePt t="96679" x="10371138" y="3443288"/>
          <p14:tracePt t="96688" x="10371138" y="3425825"/>
          <p14:tracePt t="96694" x="10371138" y="3414713"/>
          <p14:tracePt t="96702" x="10371138" y="3402013"/>
          <p14:tracePt t="96710" x="10364788" y="3390900"/>
          <p14:tracePt t="96718" x="10353675" y="3373438"/>
          <p14:tracePt t="96733" x="10347325" y="3367088"/>
          <p14:tracePt t="96742" x="10347325" y="3360738"/>
          <p14:tracePt t="96749" x="10347325" y="3355975"/>
          <p14:tracePt t="96758" x="10340975" y="3355975"/>
          <p14:tracePt t="96780" x="10334625" y="3355975"/>
          <p14:tracePt t="96811" x="10329863" y="3355975"/>
          <p14:tracePt t="96819" x="10329863" y="3349625"/>
          <p14:tracePt t="96827" x="10317163" y="3349625"/>
          <p14:tracePt t="96834" x="10312400" y="3349625"/>
          <p14:tracePt t="96858" x="10247313" y="3349625"/>
          <p14:tracePt t="96865" x="10217150" y="3349625"/>
          <p14:tracePt t="96873" x="10188575" y="3349625"/>
          <p14:tracePt t="96882" x="10158413" y="3349625"/>
          <p14:tracePt t="96888" x="10136188" y="3349625"/>
          <p14:tracePt t="96896" x="10099675" y="3349625"/>
          <p14:tracePt t="96904" x="10077450" y="3349625"/>
          <p14:tracePt t="96912" x="10064750" y="3349625"/>
          <p14:tracePt t="96920" x="10047288" y="3355975"/>
          <p14:tracePt t="96927" x="10029825" y="3360738"/>
          <p14:tracePt t="96937" x="10006013" y="3367088"/>
          <p14:tracePt t="96943" x="9994900" y="3373438"/>
          <p14:tracePt t="96951" x="9982200" y="3379788"/>
          <p14:tracePt t="96958" x="9964738" y="3379788"/>
          <p14:tracePt t="96966" x="9953625" y="3379788"/>
          <p14:tracePt t="96974" x="9947275" y="3384550"/>
          <p14:tracePt t="96982" x="9940925" y="3384550"/>
          <p14:tracePt t="96989" x="9936163" y="3390900"/>
          <p14:tracePt t="96997" x="9929813" y="3390900"/>
          <p14:tracePt t="97098" x="9929813" y="3402013"/>
          <p14:tracePt t="97106" x="9929813" y="3408363"/>
          <p14:tracePt t="97114" x="9923463" y="3425825"/>
          <p14:tracePt t="97121" x="9923463" y="3432175"/>
          <p14:tracePt t="97129" x="9918700" y="3438525"/>
          <p14:tracePt t="97137" x="9918700" y="3449638"/>
          <p14:tracePt t="97152" x="9918700" y="3467100"/>
          <p14:tracePt t="97160" x="9918700" y="3473450"/>
          <p14:tracePt t="97168" x="9918700" y="3484563"/>
          <p14:tracePt t="97176" x="9918700" y="3502025"/>
          <p14:tracePt t="97183" x="9918700" y="3514725"/>
          <p14:tracePt t="97191" x="9918700" y="3532188"/>
          <p14:tracePt t="97199" x="9918700" y="3549650"/>
          <p14:tracePt t="97207" x="9918700" y="3567113"/>
          <p14:tracePt t="97215" x="9918700" y="3584575"/>
          <p14:tracePt t="97222" x="9918700" y="3602038"/>
          <p14:tracePt t="97230" x="9918700" y="3614738"/>
          <p14:tracePt t="97238" x="9918700" y="3619500"/>
          <p14:tracePt t="97245" x="9918700" y="3636963"/>
          <p14:tracePt t="97253" x="9923463" y="3643313"/>
          <p14:tracePt t="97261" x="9929813" y="3656013"/>
          <p14:tracePt t="97270" x="9929813" y="3667125"/>
          <p14:tracePt t="97276" x="9936163" y="3678238"/>
          <p14:tracePt t="97284" x="9936163" y="3690938"/>
          <p14:tracePt t="97292" x="9947275" y="3702050"/>
          <p14:tracePt t="97300" x="9947275" y="3725863"/>
          <p14:tracePt t="97308" x="9953625" y="3736975"/>
          <p14:tracePt t="97315" x="9971088" y="3754438"/>
          <p14:tracePt t="97323" x="9977438" y="3773488"/>
          <p14:tracePt t="97331" x="9988550" y="3778250"/>
          <p14:tracePt t="97338" x="9988550" y="3795713"/>
          <p14:tracePt t="97346" x="9999663" y="3802063"/>
          <p14:tracePt t="97355" x="10012363" y="3808413"/>
          <p14:tracePt t="97362" x="10023475" y="3813175"/>
          <p14:tracePt t="97370" x="10029825" y="3825875"/>
          <p14:tracePt t="97385" x="10036175" y="3825875"/>
          <p14:tracePt t="97393" x="10040938" y="3832225"/>
          <p14:tracePt t="97416" x="10047288" y="3836988"/>
          <p14:tracePt t="97424" x="10053638" y="3843338"/>
          <p14:tracePt t="97432" x="10058400" y="3843338"/>
          <p14:tracePt t="97440" x="10058400" y="3849688"/>
          <p14:tracePt t="97447" x="10071100" y="3854450"/>
          <p14:tracePt t="97455" x="10077450" y="3854450"/>
          <p14:tracePt t="97463" x="10088563" y="3860800"/>
          <p14:tracePt t="97470" x="10094913" y="3860800"/>
          <p14:tracePt t="97478" x="10099675" y="3860800"/>
          <p14:tracePt t="97486" x="10112375" y="3867150"/>
          <p14:tracePt t="97494" x="10129838" y="3867150"/>
          <p14:tracePt t="97502" x="10136188" y="3867150"/>
          <p14:tracePt t="97509" x="10153650" y="3867150"/>
          <p14:tracePt t="97517" x="10164763" y="3867150"/>
          <p14:tracePt t="97525" x="10175875" y="3867150"/>
          <p14:tracePt t="97532" x="10182225" y="3867150"/>
          <p14:tracePt t="97540" x="10188575" y="3867150"/>
          <p14:tracePt t="97548" x="10199688" y="3867150"/>
          <p14:tracePt t="97556" x="10206038" y="3867150"/>
          <p14:tracePt t="97564" x="10217150" y="3867150"/>
          <p14:tracePt t="97572" x="10229850" y="3867150"/>
          <p14:tracePt t="97579" x="10247313" y="3867150"/>
          <p14:tracePt t="97587" x="10258425" y="3860800"/>
          <p14:tracePt t="97595" x="10282238" y="3860800"/>
          <p14:tracePt t="97603" x="10306050" y="3854450"/>
          <p14:tracePt t="97610" x="10323513" y="3843338"/>
          <p14:tracePt t="97618" x="10334625" y="3843338"/>
          <p14:tracePt t="97626" x="10347325" y="3832225"/>
          <p14:tracePt t="97633" x="10358438" y="3825875"/>
          <p14:tracePt t="97641" x="10364788" y="3819525"/>
          <p14:tracePt t="97658" x="10371138" y="3819525"/>
          <p14:tracePt t="97681" x="10371138" y="3813175"/>
          <p14:tracePt t="97688" x="10375900" y="3808413"/>
          <p14:tracePt t="97696" x="10382250" y="3808413"/>
          <p14:tracePt t="97703" x="10382250" y="3802063"/>
          <p14:tracePt t="97712" x="10393363" y="3790950"/>
          <p14:tracePt t="97719" x="10399713" y="3784600"/>
          <p14:tracePt t="97728" x="10406063" y="3778250"/>
          <p14:tracePt t="97734" x="10417175" y="3767138"/>
          <p14:tracePt t="97742" x="10429875" y="3749675"/>
          <p14:tracePt t="97750" x="10440988" y="3736975"/>
          <p14:tracePt t="97758" x="10447338" y="3725863"/>
          <p14:tracePt t="97765" x="10458450" y="3702050"/>
          <p14:tracePt t="97773" x="10464800" y="3690938"/>
          <p14:tracePt t="97781" x="10464800" y="3673475"/>
          <p14:tracePt t="97789" x="10471150" y="3667125"/>
          <p14:tracePt t="97797" x="10482263" y="3649663"/>
          <p14:tracePt t="97804" x="10482263" y="3636963"/>
          <p14:tracePt t="97812" x="10482263" y="3625850"/>
          <p14:tracePt t="97820" x="10488613" y="3608388"/>
          <p14:tracePt t="97827" x="10488613" y="3590925"/>
          <p14:tracePt t="97835" x="10488613" y="3573463"/>
          <p14:tracePt t="97843" x="10493375" y="3556000"/>
          <p14:tracePt t="97851" x="10493375" y="3536950"/>
          <p14:tracePt t="97858" x="10493375" y="3508375"/>
          <p14:tracePt t="97866" x="10493375" y="3484563"/>
          <p14:tracePt t="97874" x="10493375" y="3467100"/>
          <p14:tracePt t="97882" x="10493375" y="3443288"/>
          <p14:tracePt t="97890" x="10488613" y="3419475"/>
          <p14:tracePt t="97897" x="10482263" y="3397250"/>
          <p14:tracePt t="97905" x="10482263" y="3373438"/>
          <p14:tracePt t="97913" x="10471150" y="3355975"/>
          <p14:tracePt t="97921" x="10458450" y="3343275"/>
          <p14:tracePt t="97928" x="10447338" y="3321050"/>
          <p14:tracePt t="97937" x="10434638" y="3308350"/>
          <p14:tracePt t="97944" x="10417175" y="3284538"/>
          <p14:tracePt t="97952" x="10399713" y="3267075"/>
          <p14:tracePt t="97959" x="10375900" y="3249613"/>
          <p14:tracePt t="97967" x="10353675" y="3225800"/>
          <p14:tracePt t="97975" x="10334625" y="3214688"/>
          <p14:tracePt t="97992" x="10271125" y="3190875"/>
          <p14:tracePt t="97998" x="10240963" y="3190875"/>
          <p14:tracePt t="98006" x="10206038" y="3184525"/>
          <p14:tracePt t="98014" x="10175875" y="3179763"/>
          <p14:tracePt t="98021" x="10147300" y="3179763"/>
          <p14:tracePt t="98029" x="10106025" y="3179763"/>
          <p14:tracePt t="98037" x="10077450" y="3179763"/>
          <p14:tracePt t="98045" x="10047288" y="3179763"/>
          <p14:tracePt t="98053" x="10023475" y="3179763"/>
          <p14:tracePt t="98060" x="9999663" y="3179763"/>
          <p14:tracePt t="98068" x="9977438" y="3179763"/>
          <p14:tracePt t="98076" x="9964738" y="3179763"/>
          <p14:tracePt t="98084" x="9947275" y="3184525"/>
          <p14:tracePt t="98091" x="9936163" y="3184525"/>
          <p14:tracePt t="98099" x="9923463" y="3190875"/>
          <p14:tracePt t="98107" x="9906000" y="3197225"/>
          <p14:tracePt t="98115" x="9882188" y="3208338"/>
          <p14:tracePt t="98122" x="9859963" y="3214688"/>
          <p14:tracePt t="98130" x="9823450" y="3225800"/>
          <p14:tracePt t="98138" x="9794875" y="3238500"/>
          <p14:tracePt t="98146" x="9759950" y="3249613"/>
          <p14:tracePt t="98153" x="9718675" y="3267075"/>
          <p14:tracePt t="98161" x="9683750" y="3284538"/>
          <p14:tracePt t="98169" x="9647238" y="3302000"/>
          <p14:tracePt t="98177" x="9605963" y="3314700"/>
          <p14:tracePt t="98184" x="9577388" y="3325813"/>
          <p14:tracePt t="98192" x="9559925" y="3343275"/>
          <p14:tracePt t="98200" x="9529763" y="3360738"/>
          <p14:tracePt t="98208" x="9518650" y="3373438"/>
          <p14:tracePt t="98215" x="9488488" y="3390900"/>
          <p14:tracePt t="98223" x="9488488" y="3397250"/>
          <p14:tracePt t="98231" x="9483725" y="3408363"/>
          <p14:tracePt t="98240" x="9477375" y="3408363"/>
          <p14:tracePt t="98316" x="9483725" y="3408363"/>
          <p14:tracePt t="98324" x="9488488" y="3408363"/>
          <p14:tracePt t="98332" x="9512300" y="3408363"/>
          <p14:tracePt t="98340" x="9529763" y="3402013"/>
          <p14:tracePt t="98347" x="9529763" y="3397250"/>
          <p14:tracePt t="98355" x="9536113" y="3397250"/>
          <p14:tracePt t="98425" x="9525000" y="3397250"/>
          <p14:tracePt t="98433" x="9477375" y="3402013"/>
          <p14:tracePt t="98441" x="9407525" y="3419475"/>
          <p14:tracePt t="98448" x="9283700" y="3443288"/>
          <p14:tracePt t="98456" x="9072563" y="3467100"/>
          <p14:tracePt t="98464" x="8842375" y="3502025"/>
          <p14:tracePt t="98472" x="8555038" y="3543300"/>
          <p14:tracePt t="98479" x="8185150" y="3584575"/>
          <p14:tracePt t="98488" x="7808913" y="3602038"/>
          <p14:tracePt t="98495" x="7404100" y="3643313"/>
          <p14:tracePt t="98503" x="6962775" y="3660775"/>
          <p14:tracePt t="98510" x="6562725" y="3673475"/>
          <p14:tracePt t="98518" x="6203950" y="3673475"/>
          <p14:tracePt t="98526" x="5916613" y="3656013"/>
          <p14:tracePt t="98534" x="5688013" y="3614738"/>
          <p14:tracePt t="98541" x="5529263" y="3573463"/>
          <p14:tracePt t="98549" x="5418138" y="3525838"/>
          <p14:tracePt t="98558" x="5353050" y="3478213"/>
          <p14:tracePt t="98565" x="5305425" y="3425825"/>
          <p14:tracePt t="98573" x="5270500" y="3373438"/>
          <p14:tracePt t="98580" x="5229225" y="3308350"/>
          <p14:tracePt t="98588" x="5181600" y="3243263"/>
          <p14:tracePt t="98596" x="5153025" y="3173413"/>
          <p14:tracePt t="98604" x="5094288" y="3108325"/>
          <p14:tracePt t="98611" x="5053013" y="3055938"/>
          <p14:tracePt t="98619" x="4994275" y="3008313"/>
          <p14:tracePt t="98627" x="4918075" y="2962275"/>
          <p14:tracePt t="98635" x="4818063" y="2925763"/>
          <p14:tracePt t="98642" x="4689475" y="2873375"/>
          <p14:tracePt t="98651" x="4513263" y="2832100"/>
          <p14:tracePt t="98658" x="4324350" y="2808288"/>
          <p14:tracePt t="98666" x="4130675" y="2773363"/>
          <p14:tracePt t="98673" x="3965575" y="2768600"/>
          <p14:tracePt t="98681" x="3778250" y="2755900"/>
          <p14:tracePt t="98689" x="3636963" y="2755900"/>
          <p14:tracePt t="98697" x="3508375" y="2768600"/>
          <p14:tracePt t="98704" x="3408363" y="2786063"/>
          <p14:tracePt t="98712" x="3319463" y="2808288"/>
          <p14:tracePt t="98720" x="3236913" y="2832100"/>
          <p14:tracePt t="98728" x="3184525" y="2862263"/>
          <p14:tracePt t="98735" x="3125788" y="2886075"/>
          <p14:tracePt t="98743" x="3097213" y="2903538"/>
          <p14:tracePt t="98751" x="3067050" y="2925763"/>
          <p14:tracePt t="98759" x="3038475" y="2938463"/>
          <p14:tracePt t="98766" x="3019425" y="2962275"/>
          <p14:tracePt t="98775" x="2984500" y="2986088"/>
          <p14:tracePt t="98782" x="2943225" y="2997200"/>
          <p14:tracePt t="98792" x="2890838" y="3025775"/>
          <p14:tracePt t="98798" x="2849563" y="3055938"/>
          <p14:tracePt t="98805" x="2801938" y="3073400"/>
          <p14:tracePt t="98813" x="2755900" y="3084513"/>
          <p14:tracePt t="98821" x="2720975" y="3097213"/>
          <p14:tracePt t="98829" x="2679700" y="3108325"/>
          <p14:tracePt t="98836" x="2655888" y="3121025"/>
          <p14:tracePt t="98844" x="2632075" y="3132138"/>
          <p14:tracePt t="98852" x="2614613" y="3138488"/>
          <p14:tracePt t="98860" x="2603500" y="3143250"/>
          <p14:tracePt t="98867" x="2597150" y="3143250"/>
          <p14:tracePt t="98875" x="2590800" y="3143250"/>
          <p14:tracePt t="98883" x="2590800" y="3149600"/>
          <p14:tracePt t="98891" x="2586038" y="3149600"/>
          <p14:tracePt t="98932" x="2579688" y="3149600"/>
          <p14:tracePt t="98961" x="2562225" y="3162300"/>
          <p14:tracePt t="98968" x="2544763" y="3179763"/>
          <p14:tracePt t="98976" x="2508250" y="3201988"/>
          <p14:tracePt t="98984" x="2473325" y="3232150"/>
          <p14:tracePt t="98991" x="2449513" y="3267075"/>
          <p14:tracePt t="98999" x="2403475" y="3308350"/>
          <p14:tracePt t="99007" x="2368550" y="3332163"/>
          <p14:tracePt t="99015" x="2338388" y="3367088"/>
          <p14:tracePt t="99022" x="2309813" y="3402013"/>
          <p14:tracePt t="99030" x="2286000" y="3432175"/>
          <p14:tracePt t="99038" x="2255838" y="3467100"/>
          <p14:tracePt t="99046" x="2232025" y="3508375"/>
          <p14:tracePt t="99054" x="2203450" y="3543300"/>
          <p14:tracePt t="99061" x="2192338" y="3590925"/>
          <p14:tracePt t="99070" x="2162175" y="3625850"/>
          <p14:tracePt t="99077" x="2155825" y="3667125"/>
          <p14:tracePt t="99085" x="2144713" y="3695700"/>
          <p14:tracePt t="99092" x="2138363" y="3732213"/>
          <p14:tracePt t="99100" x="2138363" y="3760788"/>
          <p14:tracePt t="99109" x="2138363" y="3790950"/>
          <p14:tracePt t="99116" x="2138363" y="3808413"/>
          <p14:tracePt t="99123" x="2138363" y="3825875"/>
          <p14:tracePt t="99131" x="2144713" y="3843338"/>
          <p14:tracePt t="99139" x="2151063" y="3871913"/>
          <p14:tracePt t="99147" x="2162175" y="3908425"/>
          <p14:tracePt t="99155" x="2173288" y="3949700"/>
          <p14:tracePt t="99162" x="2179638" y="3984625"/>
          <p14:tracePt t="99170" x="2203450" y="4037013"/>
          <p14:tracePt t="99178" x="2220913" y="4078288"/>
          <p14:tracePt t="99186" x="2255838" y="4119563"/>
          <p14:tracePt t="99193" x="2279650" y="4171950"/>
          <p14:tracePt t="99201" x="2309813" y="4206875"/>
          <p14:tracePt t="99209" x="2320925" y="4243388"/>
          <p14:tracePt t="99217" x="2338388" y="4278313"/>
          <p14:tracePt t="99224" x="2355850" y="4295775"/>
          <p14:tracePt t="99232" x="2386013" y="4313238"/>
          <p14:tracePt t="99240" x="2397125" y="4325938"/>
          <p14:tracePt t="99248" x="2414588" y="4343400"/>
          <p14:tracePt t="99255" x="2432050" y="4354513"/>
          <p14:tracePt t="99263" x="2455863" y="4365625"/>
          <p14:tracePt t="99271" x="2479675" y="4371975"/>
          <p14:tracePt t="99279" x="2514600" y="4384675"/>
          <p14:tracePt t="99286" x="2573338" y="4395788"/>
          <p14:tracePt t="99294" x="2644775" y="4406900"/>
          <p14:tracePt t="99302" x="2732088" y="4406900"/>
          <p14:tracePt t="99310" x="2808288" y="4413250"/>
          <p14:tracePt t="99317" x="2897188" y="4413250"/>
          <p14:tracePt t="99325" x="2973388" y="4413250"/>
          <p14:tracePt t="99333" x="3055938" y="4413250"/>
          <p14:tracePt t="99341" x="3119438" y="4413250"/>
          <p14:tracePt t="99349" x="3190875" y="4413250"/>
          <p14:tracePt t="99356" x="3260725" y="4413250"/>
          <p14:tracePt t="99364" x="3319463" y="4402138"/>
          <p14:tracePt t="99373" x="3378200" y="4389438"/>
          <p14:tracePt t="99379" x="3449638" y="4384675"/>
          <p14:tracePt t="99387" x="3508375" y="4365625"/>
          <p14:tracePt t="99395" x="3560763" y="4343400"/>
          <p14:tracePt t="99403" x="3608388" y="4319588"/>
          <p14:tracePt t="99411" x="3648075" y="4302125"/>
          <p14:tracePt t="99418" x="3684588" y="4278313"/>
          <p14:tracePt t="99426" x="3719513" y="4260850"/>
          <p14:tracePt t="99434" x="3736975" y="4243388"/>
          <p14:tracePt t="99442" x="3754438" y="4225925"/>
          <p14:tracePt t="99449" x="3771900" y="4202113"/>
          <p14:tracePt t="99458" x="3789363" y="4167188"/>
          <p14:tracePt t="99465" x="3802063" y="4143375"/>
          <p14:tracePt t="99473" x="3819525" y="4095750"/>
          <p14:tracePt t="99480" x="3824288" y="4049713"/>
          <p14:tracePt t="99488" x="3843338" y="3990975"/>
          <p14:tracePt t="99496" x="3843338" y="3925888"/>
          <p14:tracePt t="99504" x="3843338" y="3867150"/>
          <p14:tracePt t="99511" x="3843338" y="3819525"/>
          <p14:tracePt t="99519" x="3836988" y="3767138"/>
          <p14:tracePt t="99527" x="3819525" y="3725863"/>
          <p14:tracePt t="99535" x="3795713" y="3684588"/>
          <p14:tracePt t="99543" x="3765550" y="3649663"/>
          <p14:tracePt t="99550" x="3725863" y="3608388"/>
          <p14:tracePt t="99558" x="3689350" y="3584575"/>
          <p14:tracePt t="99566" x="3625850" y="3549650"/>
          <p14:tracePt t="99574" x="3554413" y="3519488"/>
          <p14:tracePt t="99581" x="3484563" y="3497263"/>
          <p14:tracePt t="99589" x="3402013" y="3478213"/>
          <p14:tracePt t="99597" x="3313113" y="3460750"/>
          <p14:tracePt t="99606" x="3236913" y="3460750"/>
          <p14:tracePt t="99612" x="3136900" y="3460750"/>
          <p14:tracePt t="99621" x="3049588" y="3473450"/>
          <p14:tracePt t="99628" x="2949575" y="3497263"/>
          <p14:tracePt t="99636" x="2867025" y="3536950"/>
          <p14:tracePt t="99643" x="2784475" y="3578225"/>
          <p14:tracePt t="99652" x="2714625" y="3625850"/>
          <p14:tracePt t="99659" x="2662238" y="3673475"/>
          <p14:tracePt t="99667" x="2620963" y="3719513"/>
          <p14:tracePt t="99674" x="2579688" y="3767138"/>
          <p14:tracePt t="99682" x="2549525" y="3808413"/>
          <p14:tracePt t="99691" x="2508250" y="3854450"/>
          <p14:tracePt t="99698" x="2486025" y="3895725"/>
          <p14:tracePt t="99706" x="2468563" y="3949700"/>
          <p14:tracePt t="99713" x="2444750" y="4002088"/>
          <p14:tracePt t="99721" x="2420938" y="4054475"/>
          <p14:tracePt t="99729" x="2414588" y="4095750"/>
          <p14:tracePt t="99737" x="2397125" y="4148138"/>
          <p14:tracePt t="99744" x="2390775" y="4202113"/>
          <p14:tracePt t="99752" x="2379663" y="4260850"/>
          <p14:tracePt t="99760" x="2362200" y="4313238"/>
          <p14:tracePt t="99768" x="2355850" y="4354513"/>
          <p14:tracePt t="99775" x="2355850" y="4384675"/>
          <p14:tracePt t="99783" x="2355850" y="4413250"/>
          <p14:tracePt t="99791" x="2355850" y="4437063"/>
          <p14:tracePt t="99799" x="2355850" y="4454525"/>
          <p14:tracePt t="99806" x="2355850" y="4471988"/>
          <p14:tracePt t="99814" x="2355850" y="4483100"/>
          <p14:tracePt t="99822" x="2355850" y="4495800"/>
          <p14:tracePt t="99830" x="2362200" y="4506913"/>
          <p14:tracePt t="99837" x="2362200" y="4519613"/>
          <p14:tracePt t="99845" x="2368550" y="4537075"/>
          <p14:tracePt t="99853" x="2379663" y="4548188"/>
          <p14:tracePt t="99861" x="2390775" y="4565650"/>
          <p14:tracePt t="99870" x="2408238" y="4583113"/>
          <p14:tracePt t="99876" x="2432050" y="4602163"/>
          <p14:tracePt t="99884" x="2468563" y="4619625"/>
          <p14:tracePt t="99892" x="2520950" y="4630738"/>
          <p14:tracePt t="99899" x="2579688" y="4648200"/>
          <p14:tracePt t="99907" x="2649538" y="4654550"/>
          <p14:tracePt t="99915" x="2720975" y="4660900"/>
          <p14:tracePt t="99923" x="2808288" y="4672013"/>
          <p14:tracePt t="99931" x="2879725" y="4678363"/>
          <p14:tracePt t="99938" x="2955925" y="4683125"/>
          <p14:tracePt t="99946" x="3025775" y="4683125"/>
          <p14:tracePt t="99955" x="3090863" y="4683125"/>
          <p14:tracePt t="99962" x="3160713" y="4683125"/>
          <p14:tracePt t="99969" x="3232150" y="4683125"/>
          <p14:tracePt t="99977" x="3295650" y="4683125"/>
          <p14:tracePt t="99985" x="3349625" y="4683125"/>
          <p14:tracePt t="99993" x="3395663" y="4683125"/>
          <p14:tracePt t="100000" x="3449638" y="4678363"/>
          <p14:tracePt t="100008" x="3490913" y="4672013"/>
          <p14:tracePt t="100016" x="3530600" y="4672013"/>
          <p14:tracePt t="100024" x="3571875" y="4665663"/>
          <p14:tracePt t="100031" x="3595688" y="4660900"/>
          <p14:tracePt t="100040" x="3619500" y="4648200"/>
          <p14:tracePt t="100047" x="3643313" y="4641850"/>
          <p14:tracePt t="100055" x="3654425" y="4637088"/>
          <p14:tracePt t="100063" x="3667125" y="4630738"/>
          <p14:tracePt t="100070" x="3671888" y="4624388"/>
          <p14:tracePt t="100078" x="3678238" y="4619625"/>
          <p14:tracePt t="100086" x="3678238" y="4613275"/>
          <p14:tracePt t="100094" x="3695700" y="4606925"/>
          <p14:tracePt t="100101" x="3702050" y="4595813"/>
          <p14:tracePt t="100109" x="3706813" y="4589463"/>
          <p14:tracePt t="100118" x="3713163" y="4583113"/>
          <p14:tracePt t="100125" x="3719513" y="4572000"/>
          <p14:tracePt t="100132" x="3730625" y="4560888"/>
          <p14:tracePt t="100140" x="3736975" y="4541838"/>
          <p14:tracePt t="100148" x="3743325" y="4537075"/>
          <p14:tracePt t="100156" x="3743325" y="4524375"/>
          <p14:tracePt t="100163" x="3748088" y="4513263"/>
          <p14:tracePt t="100171" x="3748088" y="4502150"/>
          <p14:tracePt t="100179" x="3754438" y="4489450"/>
          <p14:tracePt t="100187" x="3754438" y="4478338"/>
          <p14:tracePt t="100194" x="3754438" y="4465638"/>
          <p14:tracePt t="100203" x="3754438" y="4454525"/>
          <p14:tracePt t="100210" x="3754438" y="4448175"/>
          <p14:tracePt t="100218" x="3754438" y="4443413"/>
          <p14:tracePt t="100225" x="3754438" y="4437063"/>
          <p14:tracePt t="100233" x="3754438" y="4430713"/>
          <p14:tracePt t="100241" x="3754438" y="4424363"/>
          <p14:tracePt t="100249" x="3754438" y="4419600"/>
          <p14:tracePt t="100256" x="3743325" y="4413250"/>
          <p14:tracePt t="100272" x="3730625" y="4406900"/>
          <p14:tracePt t="100280" x="3725863" y="4406900"/>
          <p14:tracePt t="100288" x="3706813" y="4406900"/>
          <p14:tracePt t="100295" x="3684588" y="4406900"/>
          <p14:tracePt t="100303" x="3654425" y="4402138"/>
          <p14:tracePt t="100311" x="3613150" y="4402138"/>
          <p14:tracePt t="100319" x="3567113" y="4402138"/>
          <p14:tracePt t="100326" x="3519488" y="4402138"/>
          <p14:tracePt t="100334" x="3460750" y="4402138"/>
          <p14:tracePt t="100342" x="3408363" y="4402138"/>
          <p14:tracePt t="100350" x="3367088" y="4402138"/>
          <p14:tracePt t="100357" x="3332163" y="4402138"/>
          <p14:tracePt t="100365" x="3290888" y="4402138"/>
          <p14:tracePt t="100373" x="3249613" y="4402138"/>
          <p14:tracePt t="100381" x="3232150" y="4406900"/>
          <p14:tracePt t="100388" x="3208338" y="4413250"/>
          <p14:tracePt t="100397" x="3201988" y="4413250"/>
          <p14:tracePt t="100404" x="3178175" y="4419600"/>
          <p14:tracePt t="100412" x="3160713" y="4419600"/>
          <p14:tracePt t="100419" x="3143250" y="4419600"/>
          <p14:tracePt t="100427" x="3132138" y="4424363"/>
          <p14:tracePt t="100435" x="3114675" y="4430713"/>
          <p14:tracePt t="100444" x="3090863" y="4430713"/>
          <p14:tracePt t="100450" x="3078163" y="4437063"/>
          <p14:tracePt t="100466" x="3060700" y="4437063"/>
          <p14:tracePt t="100474" x="3060700" y="4443413"/>
          <p14:tracePt t="100738" x="3067050" y="4443413"/>
          <p14:tracePt t="100745" x="3073400" y="4443413"/>
          <p14:tracePt t="100753" x="3090863" y="4443413"/>
          <p14:tracePt t="100761" x="3108325" y="4443413"/>
          <p14:tracePt t="100769" x="3132138" y="4443413"/>
          <p14:tracePt t="100776" x="3143250" y="4443413"/>
          <p14:tracePt t="100784" x="3167063" y="4443413"/>
          <p14:tracePt t="100792" x="3184525" y="4443413"/>
          <p14:tracePt t="100800" x="3190875" y="4443413"/>
          <p14:tracePt t="100807" x="3201988" y="4443413"/>
          <p14:tracePt t="100846" x="3208338" y="4443413"/>
          <p14:tracePt t="100854" x="3214688" y="4443413"/>
          <p14:tracePt t="100862" x="3225800" y="4443413"/>
          <p14:tracePt t="100870" x="3236913" y="4443413"/>
          <p14:tracePt t="100877" x="3254375" y="4443413"/>
          <p14:tracePt t="100885" x="3278188" y="4443413"/>
          <p14:tracePt t="100893" x="3284538" y="4443413"/>
          <p14:tracePt t="100901" x="3295650" y="4443413"/>
          <p14:tracePt t="100908" x="3295650" y="4437063"/>
          <p14:tracePt t="100916" x="3302000" y="4437063"/>
          <p14:tracePt t="101452" x="3313113" y="4443413"/>
          <p14:tracePt t="101459" x="3343275" y="4454525"/>
          <p14:tracePt t="101467" x="3390900" y="4478338"/>
          <p14:tracePt t="101475" x="3432175" y="4495800"/>
          <p14:tracePt t="101483" x="3484563" y="4519613"/>
          <p14:tracePt t="101490" x="3549650" y="4541838"/>
          <p14:tracePt t="101498" x="3619500" y="4578350"/>
          <p14:tracePt t="101506" x="3702050" y="4606925"/>
          <p14:tracePt t="101514" x="3784600" y="4654550"/>
          <p14:tracePt t="101521" x="3883025" y="4689475"/>
          <p14:tracePt t="101530" x="3971925" y="4724400"/>
          <p14:tracePt t="101537" x="4078288" y="4759325"/>
          <p14:tracePt t="101545" x="4148138" y="4783138"/>
          <p14:tracePt t="101552" x="4206875" y="4806950"/>
          <p14:tracePt t="101560" x="4259263" y="4824413"/>
          <p14:tracePt t="101568" x="4295775" y="4848225"/>
          <p14:tracePt t="101576" x="4313238" y="4865688"/>
          <p14:tracePt t="101583" x="4330700" y="4876800"/>
          <p14:tracePt t="101591" x="4335463" y="4876800"/>
          <p14:tracePt t="101599" x="4341813" y="4876800"/>
          <p14:tracePt t="101684" x="4348163" y="4872038"/>
          <p14:tracePt t="101692" x="4348163" y="4865688"/>
          <p14:tracePt t="101715" x="4348163" y="4859338"/>
          <p14:tracePt t="101739" x="4354513" y="4859338"/>
          <p14:tracePt t="101746" x="4359275" y="4859338"/>
          <p14:tracePt t="101754" x="4365625" y="4859338"/>
          <p14:tracePt t="101762" x="4376738" y="4859338"/>
          <p14:tracePt t="101770" x="4400550" y="4859338"/>
          <p14:tracePt t="101777" x="4424363" y="4854575"/>
          <p14:tracePt t="101785" x="4465638" y="4830763"/>
          <p14:tracePt t="101793" x="4513263" y="4783138"/>
          <p14:tracePt t="101801" x="4559300" y="4737100"/>
          <p14:tracePt t="101809" x="4589463" y="4683125"/>
          <p14:tracePt t="101816" x="4635500" y="4624388"/>
          <p14:tracePt t="101824" x="4670425" y="4565650"/>
          <p14:tracePt t="101832" x="4718050" y="4524375"/>
          <p14:tracePt t="101840" x="4748213" y="4489450"/>
          <p14:tracePt t="101858" x="4776788" y="4471988"/>
          <p14:tracePt t="101864" x="4794250" y="4465638"/>
          <p14:tracePt t="101871" x="4818063" y="4465638"/>
          <p14:tracePt t="101878" x="4865688" y="4454525"/>
          <p14:tracePt t="101886" x="4918075" y="4437063"/>
          <p14:tracePt t="101894" x="4976813" y="4424363"/>
          <p14:tracePt t="101902" x="5029200" y="4402138"/>
          <p14:tracePt t="101909" x="5094288" y="4365625"/>
          <p14:tracePt t="101918" x="5146675" y="4330700"/>
          <p14:tracePt t="101925" x="5200650" y="4284663"/>
          <p14:tracePt t="101933" x="5246688" y="4254500"/>
          <p14:tracePt t="101940" x="5281613" y="4219575"/>
          <p14:tracePt t="101955" x="5305425" y="4195763"/>
          <p14:tracePt t="101956" x="5329238" y="4184650"/>
          <p14:tracePt t="101964" x="5353050" y="4178300"/>
          <p14:tracePt t="101971" x="5381625" y="4178300"/>
          <p14:tracePt t="101979" x="5435600" y="4184650"/>
          <p14:tracePt t="101987" x="5505450" y="4195763"/>
          <p14:tracePt t="101995" x="5594350" y="4230688"/>
          <p14:tracePt t="102002" x="5740400" y="4278313"/>
          <p14:tracePt t="102010" x="5946775" y="4348163"/>
          <p14:tracePt t="102018" x="6199188" y="4413250"/>
          <p14:tracePt t="102026" x="6475413" y="4465638"/>
          <p14:tracePt t="102034" x="6721475" y="4506913"/>
          <p14:tracePt t="102042" x="6951663" y="4530725"/>
          <p14:tracePt t="102049" x="7173913" y="4530725"/>
          <p14:tracePt t="102058" x="7373938" y="4530725"/>
          <p14:tracePt t="102065" x="7550150" y="4530725"/>
          <p14:tracePt t="102072" x="7720013" y="4537075"/>
          <p14:tracePt t="102080" x="7843838" y="4548188"/>
          <p14:tracePt t="102088" x="7974013" y="4565650"/>
          <p14:tracePt t="102096" x="8113713" y="4606925"/>
          <p14:tracePt t="102103" x="8308975" y="4641850"/>
          <p14:tracePt t="102111" x="8485188" y="4672013"/>
          <p14:tracePt t="102119" x="8672513" y="4695825"/>
          <p14:tracePt t="102127" x="8878888" y="4719638"/>
          <p14:tracePt t="102134" x="9083675" y="4730750"/>
          <p14:tracePt t="102142" x="9248775" y="4741863"/>
          <p14:tracePt t="102150" x="9401175" y="4759325"/>
          <p14:tracePt t="102158" x="9507538" y="4759325"/>
          <p14:tracePt t="102168" x="9605963" y="4759325"/>
          <p14:tracePt t="102173" x="9664700" y="4759325"/>
          <p14:tracePt t="102181" x="9712325" y="4759325"/>
          <p14:tracePt t="102189" x="9736138" y="4759325"/>
          <p14:tracePt t="102196" x="9747250" y="4759325"/>
          <p14:tracePt t="102391" x="9771063" y="4754563"/>
          <p14:tracePt t="102398" x="9794875" y="4748213"/>
          <p14:tracePt t="102406" x="9812338" y="4741863"/>
          <p14:tracePt t="102415" x="9847263" y="4730750"/>
          <p14:tracePt t="102421" x="9871075" y="4706938"/>
          <p14:tracePt t="102429" x="9888538" y="4695825"/>
          <p14:tracePt t="102437" x="9906000" y="4689475"/>
          <p14:tracePt t="102445" x="9929813" y="4678363"/>
          <p14:tracePt t="102453" x="9947275" y="4672013"/>
          <p14:tracePt t="102460" x="9971088" y="4654550"/>
          <p14:tracePt t="102468" x="9994900" y="4630738"/>
          <p14:tracePt t="102476" x="10040938" y="4613275"/>
          <p14:tracePt t="102484" x="10088563" y="4589463"/>
          <p14:tracePt t="102491" x="10140950" y="4565650"/>
          <p14:tracePt t="102499" x="10206038" y="4541838"/>
          <p14:tracePt t="102507" x="10264775" y="4524375"/>
          <p14:tracePt t="102515" x="10334625" y="4513263"/>
          <p14:tracePt t="102522" x="10406063" y="4489450"/>
          <p14:tracePt t="102530" x="10493375" y="4471988"/>
          <p14:tracePt t="102538" x="10575925" y="4454525"/>
          <p14:tracePt t="102546" x="10664825" y="4430713"/>
          <p14:tracePt t="102553" x="10764838" y="4406900"/>
          <p14:tracePt t="102562" x="10852150" y="4389438"/>
          <p14:tracePt t="102569" x="10952163" y="4384675"/>
          <p14:tracePt t="102577" x="11063288" y="4365625"/>
          <p14:tracePt t="102585" x="11152188" y="4354513"/>
          <p14:tracePt t="102592" x="11252200" y="4343400"/>
          <p14:tracePt t="102600" x="11376025" y="4325938"/>
          <p14:tracePt t="102608" x="11487150" y="4306888"/>
          <p14:tracePt t="102616" x="11598275" y="4289425"/>
          <p14:tracePt t="102623" x="11710988" y="4271963"/>
          <p14:tracePt t="102631" x="11839575" y="4260850"/>
          <p14:tracePt t="102639" x="11974513" y="4230688"/>
          <p14:tracePt t="102647" x="12103100" y="4213225"/>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rgbClr val="D9E2F3"/>
            </a:gs>
            <a:gs pos="83000">
              <a:srgbClr val="E2E9F6"/>
            </a:gs>
            <a:gs pos="100000">
              <a:srgbClr val="DCE5F4">
                <a:alpha val="47000"/>
              </a:srgb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8827ACC-E19D-4E38-AE05-33F188248FC2}"/>
              </a:ext>
            </a:extLst>
          </p:cNvPr>
          <p:cNvSpPr/>
          <p:nvPr/>
        </p:nvSpPr>
        <p:spPr>
          <a:xfrm>
            <a:off x="0" y="0"/>
            <a:ext cx="12192000" cy="825690"/>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ubtitle 2">
            <a:extLst>
              <a:ext uri="{FF2B5EF4-FFF2-40B4-BE49-F238E27FC236}">
                <a16:creationId xmlns:a16="http://schemas.microsoft.com/office/drawing/2014/main" id="{BBB9B1C4-5210-4BEA-A556-2A53383A911F}"/>
              </a:ext>
            </a:extLst>
          </p:cNvPr>
          <p:cNvSpPr txBox="1">
            <a:spLocks/>
          </p:cNvSpPr>
          <p:nvPr/>
        </p:nvSpPr>
        <p:spPr>
          <a:xfrm>
            <a:off x="0" y="183519"/>
            <a:ext cx="12191999" cy="4215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200" dirty="0">
                <a:solidFill>
                  <a:srgbClr val="002060"/>
                </a:solidFill>
              </a:rPr>
              <a:t>Coherence</a:t>
            </a:r>
          </a:p>
        </p:txBody>
      </p:sp>
      <p:sp>
        <p:nvSpPr>
          <p:cNvPr id="11" name="Rectangle: Rounded Corners 10">
            <a:extLst>
              <a:ext uri="{FF2B5EF4-FFF2-40B4-BE49-F238E27FC236}">
                <a16:creationId xmlns:a16="http://schemas.microsoft.com/office/drawing/2014/main" id="{2DA2CC3D-A139-4741-BB7C-0A48922251A4}"/>
              </a:ext>
            </a:extLst>
          </p:cNvPr>
          <p:cNvSpPr/>
          <p:nvPr/>
        </p:nvSpPr>
        <p:spPr>
          <a:xfrm>
            <a:off x="0" y="6134668"/>
            <a:ext cx="12192000" cy="118282"/>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ubtitle 2">
            <a:extLst>
              <a:ext uri="{FF2B5EF4-FFF2-40B4-BE49-F238E27FC236}">
                <a16:creationId xmlns:a16="http://schemas.microsoft.com/office/drawing/2014/main" id="{22018737-201A-47B6-BF29-174DA7DB677A}"/>
              </a:ext>
            </a:extLst>
          </p:cNvPr>
          <p:cNvSpPr>
            <a:spLocks noGrp="1"/>
          </p:cNvSpPr>
          <p:nvPr>
            <p:ph type="subTitle" idx="1"/>
          </p:nvPr>
        </p:nvSpPr>
        <p:spPr>
          <a:xfrm>
            <a:off x="486771" y="989463"/>
            <a:ext cx="11244786" cy="4516392"/>
          </a:xfrm>
        </p:spPr>
        <p:txBody>
          <a:bodyPr>
            <a:normAutofit lnSpcReduction="10000"/>
          </a:bodyPr>
          <a:lstStyle/>
          <a:p>
            <a:pPr algn="l"/>
            <a:r>
              <a:rPr lang="en-GB" dirty="0"/>
              <a:t>Coherence means perfect constructive interference.</a:t>
            </a:r>
          </a:p>
          <a:p>
            <a:pPr algn="l"/>
            <a:endParaRPr lang="en-GB" dirty="0"/>
          </a:p>
          <a:p>
            <a:pPr algn="l"/>
            <a:r>
              <a:rPr lang="en-GB" dirty="0"/>
              <a:t>Incoherence means rapid random interference.</a:t>
            </a:r>
          </a:p>
          <a:p>
            <a:pPr algn="l"/>
            <a:endParaRPr lang="en-GB" dirty="0"/>
          </a:p>
          <a:p>
            <a:pPr algn="l"/>
            <a:r>
              <a:rPr lang="en-GB" dirty="0"/>
              <a:t>Input power = P</a:t>
            </a:r>
            <a:r>
              <a:rPr lang="en-GB" baseline="-25000" dirty="0"/>
              <a:t>in</a:t>
            </a:r>
          </a:p>
          <a:p>
            <a:pPr algn="l"/>
            <a:r>
              <a:rPr lang="en-GB" dirty="0"/>
              <a:t>Perfect interference means that D</a:t>
            </a:r>
            <a:r>
              <a:rPr lang="en-GB" baseline="-25000" dirty="0"/>
              <a:t>1 </a:t>
            </a:r>
            <a:r>
              <a:rPr lang="en-GB" dirty="0"/>
              <a:t>receives P</a:t>
            </a:r>
            <a:r>
              <a:rPr lang="en-GB" baseline="-25000" dirty="0"/>
              <a:t>in</a:t>
            </a:r>
            <a:r>
              <a:rPr lang="en-GB" dirty="0"/>
              <a:t> &amp;</a:t>
            </a:r>
          </a:p>
          <a:p>
            <a:pPr algn="l"/>
            <a:r>
              <a:rPr lang="en-GB" dirty="0"/>
              <a:t>D</a:t>
            </a:r>
            <a:r>
              <a:rPr lang="en-GB" baseline="-25000" dirty="0"/>
              <a:t>2 </a:t>
            </a:r>
            <a:r>
              <a:rPr lang="en-GB" dirty="0"/>
              <a:t> receives zero. (in absence of losses).</a:t>
            </a:r>
          </a:p>
          <a:p>
            <a:pPr algn="l"/>
            <a:endParaRPr lang="en-GB" dirty="0"/>
          </a:p>
          <a:p>
            <a:pPr algn="l"/>
            <a:r>
              <a:rPr lang="en-GB" dirty="0"/>
              <a:t>Perfect destructive interference: </a:t>
            </a:r>
          </a:p>
          <a:p>
            <a:pPr algn="l"/>
            <a:r>
              <a:rPr lang="en-GB" dirty="0"/>
              <a:t>both detectors receive 0</a:t>
            </a:r>
          </a:p>
        </p:txBody>
      </p:sp>
      <p:pic>
        <p:nvPicPr>
          <p:cNvPr id="1026" name="Picture 2" descr="Outcome of Mach-Zehnder interferometer experiment - Physics Stack Exchange">
            <a:extLst>
              <a:ext uri="{FF2B5EF4-FFF2-40B4-BE49-F238E27FC236}">
                <a16:creationId xmlns:a16="http://schemas.microsoft.com/office/drawing/2014/main" id="{5B05C8AF-ED4B-46A1-9033-0FD004EC5D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2610" y="2023377"/>
            <a:ext cx="4908820" cy="3570051"/>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32AE57C3-BB68-46CC-85C1-A13074A5B91F}"/>
              </a:ext>
            </a:extLst>
          </p:cNvPr>
          <p:cNvSpPr txBox="1">
            <a:spLocks/>
          </p:cNvSpPr>
          <p:nvPr/>
        </p:nvSpPr>
        <p:spPr>
          <a:xfrm>
            <a:off x="10477077" y="1956881"/>
            <a:ext cx="605969" cy="5335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D</a:t>
            </a:r>
            <a:r>
              <a:rPr lang="en-GB" baseline="-25000" dirty="0"/>
              <a:t>1</a:t>
            </a:r>
            <a:endParaRPr lang="en-GB" dirty="0"/>
          </a:p>
        </p:txBody>
      </p:sp>
      <p:sp>
        <p:nvSpPr>
          <p:cNvPr id="10" name="Subtitle 2">
            <a:extLst>
              <a:ext uri="{FF2B5EF4-FFF2-40B4-BE49-F238E27FC236}">
                <a16:creationId xmlns:a16="http://schemas.microsoft.com/office/drawing/2014/main" id="{1351FE9D-898B-44F1-AD58-913FB2D80892}"/>
              </a:ext>
            </a:extLst>
          </p:cNvPr>
          <p:cNvSpPr txBox="1">
            <a:spLocks/>
          </p:cNvSpPr>
          <p:nvPr/>
        </p:nvSpPr>
        <p:spPr>
          <a:xfrm>
            <a:off x="11265524" y="2668692"/>
            <a:ext cx="605969" cy="5335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D</a:t>
            </a:r>
            <a:r>
              <a:rPr lang="en-GB" baseline="-25000" dirty="0"/>
              <a:t>2</a:t>
            </a:r>
            <a:endParaRPr lang="en-GB" dirty="0"/>
          </a:p>
        </p:txBody>
      </p:sp>
      <p:pic>
        <p:nvPicPr>
          <p:cNvPr id="2" name="Audio 1">
            <a:hlinkClick r:id="" action="ppaction://media"/>
            <a:extLst>
              <a:ext uri="{FF2B5EF4-FFF2-40B4-BE49-F238E27FC236}">
                <a16:creationId xmlns:a16="http://schemas.microsoft.com/office/drawing/2014/main" id="{69536388-22E5-448A-AF33-C386338B4D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763290312"/>
      </p:ext>
    </p:extLst>
  </p:cSld>
  <p:clrMapOvr>
    <a:masterClrMapping/>
  </p:clrMapOvr>
  <mc:AlternateContent xmlns:mc="http://schemas.openxmlformats.org/markup-compatibility/2006" xmlns:p14="http://schemas.microsoft.com/office/powerpoint/2010/main">
    <mc:Choice Requires="p14">
      <p:transition spd="slow" p14:dur="2000" advTm="80026"/>
    </mc:Choice>
    <mc:Fallback xmlns="">
      <p:transition spd="slow" advTm="80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532" x="12126913" y="3778250"/>
          <p14:tracePt t="540" x="12080875" y="3790950"/>
          <p14:tracePt t="547" x="12033250" y="3795713"/>
          <p14:tracePt t="555" x="11963400" y="3808413"/>
          <p14:tracePt t="563" x="11891963" y="3813175"/>
          <p14:tracePt t="570" x="11833225" y="3819525"/>
          <p14:tracePt t="577" x="11763375" y="3832225"/>
          <p14:tracePt t="586" x="11715750" y="3832225"/>
          <p14:tracePt t="594" x="11657013" y="3832225"/>
          <p14:tracePt t="602" x="11598275" y="3832225"/>
          <p14:tracePt t="609" x="11528425" y="3832225"/>
          <p14:tracePt t="616" x="11469688" y="3832225"/>
          <p14:tracePt t="625" x="11398250" y="3832225"/>
          <p14:tracePt t="632" x="11339513" y="3832225"/>
          <p14:tracePt t="640" x="11252200" y="3832225"/>
          <p14:tracePt t="648" x="11176000" y="3832225"/>
          <p14:tracePt t="655" x="11075988" y="3836988"/>
          <p14:tracePt t="663" x="10982325" y="3843338"/>
          <p14:tracePt t="672" x="10882313" y="3854450"/>
          <p14:tracePt t="678" x="10769600" y="3871913"/>
          <p14:tracePt t="687" x="10647363" y="3878263"/>
          <p14:tracePt t="694" x="10493375" y="3902075"/>
          <p14:tracePt t="702" x="10347325" y="3919538"/>
          <p14:tracePt t="710" x="10212388" y="3937000"/>
          <p14:tracePt t="718" x="10047288" y="3949700"/>
          <p14:tracePt t="726" x="9864725" y="3949700"/>
          <p14:tracePt t="734" x="9688513" y="3949700"/>
          <p14:tracePt t="741" x="9525000" y="3949700"/>
          <p14:tracePt t="748" x="9366250" y="3949700"/>
          <p14:tracePt t="757" x="9177338" y="3932238"/>
          <p14:tracePt t="764" x="9001125" y="3902075"/>
          <p14:tracePt t="772" x="8855075" y="3890963"/>
          <p14:tracePt t="780" x="8748713" y="3884613"/>
          <p14:tracePt t="788" x="8624888" y="3860800"/>
          <p14:tracePt t="795" x="8496300" y="3854450"/>
          <p14:tracePt t="802" x="8348663" y="3836988"/>
          <p14:tracePt t="810" x="8237538" y="3825875"/>
          <p14:tracePt t="818" x="8085138" y="3808413"/>
          <p14:tracePt t="826" x="7943850" y="3795713"/>
          <p14:tracePt t="834" x="7802563" y="3795713"/>
          <p14:tracePt t="842" x="7661275" y="3795713"/>
          <p14:tracePt t="850" x="7521575" y="3795713"/>
          <p14:tracePt t="858" x="7408863" y="3795713"/>
          <p14:tracePt t="864" x="7280275" y="3795713"/>
          <p14:tracePt t="873" x="7180263" y="3802063"/>
          <p14:tracePt t="881" x="7080250" y="3808413"/>
          <p14:tracePt t="889" x="6986588" y="3813175"/>
          <p14:tracePt t="903" x="6897688" y="3813175"/>
          <p14:tracePt t="905" x="6815138" y="3825875"/>
          <p14:tracePt t="912" x="6734175" y="3825875"/>
          <p14:tracePt t="920" x="6645275" y="3825875"/>
          <p14:tracePt t="928" x="6557963" y="3832225"/>
          <p14:tracePt t="934" x="6469063" y="3832225"/>
          <p14:tracePt t="942" x="6381750" y="3832225"/>
          <p14:tracePt t="951" x="6292850" y="3836988"/>
          <p14:tracePt t="959" x="6192838" y="3836988"/>
          <p14:tracePt t="965" x="6099175" y="3836988"/>
          <p14:tracePt t="974" x="5999163" y="3836988"/>
          <p14:tracePt t="982" x="5922963" y="3836988"/>
          <p14:tracePt t="989" x="5822950" y="3832225"/>
          <p14:tracePt t="997" x="5734050" y="3819525"/>
          <p14:tracePt t="1005" x="5646738" y="3795713"/>
          <p14:tracePt t="1013" x="5557838" y="3778250"/>
          <p14:tracePt t="1021" x="5476875" y="3773488"/>
          <p14:tracePt t="1028" x="5405438" y="3767138"/>
          <p14:tracePt t="1036" x="5335588" y="3749675"/>
          <p14:tracePt t="1044" x="5287963" y="3743325"/>
          <p14:tracePt t="1052" x="5229225" y="3743325"/>
          <p14:tracePt t="1058" x="5187950" y="3736975"/>
          <p14:tracePt t="1067" x="5159375" y="3736975"/>
          <p14:tracePt t="1074" x="5122863" y="3736975"/>
          <p14:tracePt t="1083" x="5105400" y="3736975"/>
          <p14:tracePt t="1091" x="5083175" y="3736975"/>
          <p14:tracePt t="1097" x="5070475" y="3736975"/>
          <p14:tracePt t="1115" x="5064125" y="3736975"/>
          <p14:tracePt t="1122" x="5053013" y="3736975"/>
          <p14:tracePt t="1153" x="5046663" y="3736975"/>
          <p14:tracePt t="1618" x="5035550" y="3719513"/>
          <p14:tracePt t="1626" x="5018088" y="3690938"/>
          <p14:tracePt t="1634" x="4994275" y="3643313"/>
          <p14:tracePt t="1641" x="4970463" y="3608388"/>
          <p14:tracePt t="1649" x="4946650" y="3567113"/>
          <p14:tracePt t="1657" x="4924425" y="3525838"/>
          <p14:tracePt t="1665" x="4906963" y="3478213"/>
          <p14:tracePt t="1672" x="4883150" y="3449638"/>
          <p14:tracePt t="1679" x="4859338" y="3402013"/>
          <p14:tracePt t="1688" x="4846638" y="3367088"/>
          <p14:tracePt t="1696" x="4818063" y="3332163"/>
          <p14:tracePt t="1702" x="4800600" y="3308350"/>
          <p14:tracePt t="1711" x="4776788" y="3284538"/>
          <p14:tracePt t="1719" x="4748213" y="3249613"/>
          <p14:tracePt t="1727" x="4718050" y="3221038"/>
          <p14:tracePt t="1733" x="4689475" y="3184525"/>
          <p14:tracePt t="1742" x="4652963" y="3155950"/>
          <p14:tracePt t="1749" x="4618038" y="3121025"/>
          <p14:tracePt t="1758" x="4576763" y="3090863"/>
          <p14:tracePt t="1766" x="4530725" y="3062288"/>
          <p14:tracePt t="1773" x="4489450" y="3032125"/>
          <p14:tracePt t="1781" x="4441825" y="3008313"/>
          <p14:tracePt t="1789" x="4413250" y="2990850"/>
          <p14:tracePt t="1797" x="4359275" y="2973388"/>
          <p14:tracePt t="1804" x="4324350" y="2955925"/>
          <p14:tracePt t="1812" x="4283075" y="2932113"/>
          <p14:tracePt t="1820" x="4237038" y="2914650"/>
          <p14:tracePt t="1828" x="4195763" y="2890838"/>
          <p14:tracePt t="1835" x="4130675" y="2862263"/>
          <p14:tracePt t="1843" x="4071938" y="2827338"/>
          <p14:tracePt t="1851" x="4006850" y="2790825"/>
          <p14:tracePt t="1859" x="3930650" y="2749550"/>
          <p14:tracePt t="1866" x="3860800" y="2709863"/>
          <p14:tracePt t="1874" x="3778250" y="2668588"/>
          <p14:tracePt t="1881" x="3706813" y="2627313"/>
          <p14:tracePt t="1890" x="3643313" y="2597150"/>
          <p14:tracePt t="1896" x="3560763" y="2544763"/>
          <p14:tracePt t="1905" x="3502025" y="2509838"/>
          <p14:tracePt t="1913" x="3436938" y="2468563"/>
          <p14:tracePt t="1921" x="3367088" y="2427288"/>
          <p14:tracePt t="1928" x="3302000" y="2386013"/>
          <p14:tracePt t="1936" x="3236913" y="2338388"/>
          <p14:tracePt t="1943" x="3173413" y="2303463"/>
          <p14:tracePt t="1953" x="3119438" y="2268538"/>
          <p14:tracePt t="1959" x="3067050" y="2238375"/>
          <p14:tracePt t="1967" x="3025775" y="2220913"/>
          <p14:tracePt t="1975" x="3008313" y="2203450"/>
          <p14:tracePt t="1983" x="2997200" y="2203450"/>
          <p14:tracePt t="2046" x="2997200" y="2227263"/>
          <p14:tracePt t="2053" x="3001963" y="2268538"/>
          <p14:tracePt t="2060" x="3001963" y="2327275"/>
          <p14:tracePt t="2068" x="3014663" y="2397125"/>
          <p14:tracePt t="2076" x="3008313" y="2473325"/>
          <p14:tracePt t="2084" x="2997200" y="2555875"/>
          <p14:tracePt t="2091" x="2960688" y="2644775"/>
          <p14:tracePt t="2099" x="2901950" y="2727325"/>
          <p14:tracePt t="2107" x="2820988" y="2844800"/>
          <p14:tracePt t="2115" x="2679700" y="2990850"/>
          <p14:tracePt t="2122" x="2549525" y="3125788"/>
          <p14:tracePt t="2130" x="2427288" y="3255963"/>
          <p14:tracePt t="2138" x="2332038" y="3349625"/>
          <p14:tracePt t="2146" x="2244725" y="3419475"/>
          <p14:tracePt t="2154" x="2197100" y="3473450"/>
          <p14:tracePt t="2161" x="2179638" y="3497263"/>
          <p14:tracePt t="2169" x="2173288" y="3532188"/>
          <p14:tracePt t="2176" x="2173288" y="3543300"/>
          <p14:tracePt t="2184" x="2185988" y="3567113"/>
          <p14:tracePt t="2191" x="2232025" y="3602038"/>
          <p14:tracePt t="2199" x="2286000" y="3667125"/>
          <p14:tracePt t="2207" x="2403475" y="3760788"/>
          <p14:tracePt t="2216" x="2555875" y="3913188"/>
          <p14:tracePt t="2236" x="2997200" y="4330700"/>
          <p14:tracePt t="2239" x="3260725" y="4537075"/>
          <p14:tracePt t="2247" x="3602038" y="4818063"/>
          <p14:tracePt t="2254" x="3995738" y="5030788"/>
          <p14:tracePt t="2262" x="4335463" y="5159375"/>
          <p14:tracePt t="2270" x="4711700" y="5259388"/>
          <p14:tracePt t="2278" x="4941888" y="5300663"/>
          <p14:tracePt t="2285" x="5135563" y="5283200"/>
          <p14:tracePt t="2292" x="5305425" y="5248275"/>
          <p14:tracePt t="2821" x="5311775" y="5248275"/>
          <p14:tracePt t="2836" x="5311775" y="5189538"/>
          <p14:tracePt t="2844" x="5311775" y="5235575"/>
          <p14:tracePt t="2852" x="5405438" y="5389563"/>
          <p14:tracePt t="2860" x="5370513" y="5389563"/>
          <p14:tracePt t="2866" x="5329238" y="5389563"/>
          <p14:tracePt t="2875" x="5240338" y="5376863"/>
          <p14:tracePt t="2884" x="5200650" y="5370513"/>
          <p14:tracePt t="2891" x="5176838" y="5365750"/>
          <p14:tracePt t="2898" x="5153025" y="5359400"/>
          <p14:tracePt t="2906" x="5129213" y="5348288"/>
          <p14:tracePt t="2913" x="5105400" y="5335588"/>
          <p14:tracePt t="2922" x="5083175" y="5318125"/>
          <p14:tracePt t="2928" x="5053013" y="5300663"/>
          <p14:tracePt t="2937" x="5046663" y="5283200"/>
          <p14:tracePt t="2945" x="5018088" y="5259388"/>
          <p14:tracePt t="2953" x="5011738" y="5248275"/>
          <p14:tracePt t="2959" x="4994275" y="5241925"/>
          <p14:tracePt t="2968" x="4976813" y="5230813"/>
          <p14:tracePt t="2976" x="4959350" y="5230813"/>
          <p14:tracePt t="2984" x="4941888" y="5241925"/>
          <p14:tracePt t="2990" x="4924425" y="5248275"/>
          <p14:tracePt t="3000" x="4883150" y="5300663"/>
          <p14:tracePt t="3007" x="4846638" y="5348288"/>
          <p14:tracePt t="3014" x="4800600" y="5389563"/>
          <p14:tracePt t="3023" x="4794250" y="5441950"/>
          <p14:tracePt t="3030" x="4794250" y="5448300"/>
          <p14:tracePt t="3038" x="4783138" y="5453063"/>
          <p14:tracePt t="3046" x="4783138" y="5465763"/>
          <p14:tracePt t="3053" x="4776788" y="5487988"/>
          <p14:tracePt t="3061" x="4776788" y="5529263"/>
          <p14:tracePt t="3069" x="4770438" y="5559425"/>
          <p14:tracePt t="3077" x="4765675" y="5611813"/>
          <p14:tracePt t="3085" x="4765675" y="5670550"/>
          <p14:tracePt t="3092" x="4748213" y="5729288"/>
          <p14:tracePt t="3099" x="4741863" y="5811838"/>
          <p14:tracePt t="3109" x="4724400" y="5883275"/>
          <p14:tracePt t="3116" x="4711700" y="5953125"/>
          <p14:tracePt t="3123" x="4689475" y="6005513"/>
          <p14:tracePt t="3131" x="4670425" y="6053138"/>
          <p14:tracePt t="3139" x="4652963" y="6099175"/>
          <p14:tracePt t="3147" x="4648200" y="6111875"/>
          <p14:tracePt t="3154" x="4641850" y="6118225"/>
          <p14:tracePt t="3216" x="4635500" y="6105525"/>
          <p14:tracePt t="3223" x="4635500" y="6076950"/>
          <p14:tracePt t="3232" x="4624388" y="6022975"/>
          <p14:tracePt t="3240" x="4611688" y="5935663"/>
          <p14:tracePt t="3247" x="4594225" y="5835650"/>
          <p14:tracePt t="3255" x="4583113" y="5729288"/>
          <p14:tracePt t="3262" x="4559300" y="5576888"/>
          <p14:tracePt t="3271" x="4548188" y="5394325"/>
          <p14:tracePt t="3278" x="4530725" y="5200650"/>
          <p14:tracePt t="3285" x="4500563" y="4976813"/>
          <p14:tracePt t="3294" x="4465638" y="4724400"/>
          <p14:tracePt t="3302" x="4413250" y="4471988"/>
          <p14:tracePt t="3310" x="4389438" y="4243388"/>
          <p14:tracePt t="3317" x="4341813" y="3990975"/>
          <p14:tracePt t="3325" x="4248150" y="3725863"/>
          <p14:tracePt t="3333" x="4171950" y="3484563"/>
          <p14:tracePt t="3341" x="4095750" y="3208338"/>
          <p14:tracePt t="3347" x="3965575" y="2903538"/>
          <p14:tracePt t="3356" x="3860800" y="2638425"/>
          <p14:tracePt t="3363" x="3743325" y="2368550"/>
          <p14:tracePt t="3372" x="3625850" y="2138363"/>
          <p14:tracePt t="3379" x="3549650" y="1968500"/>
          <p14:tracePt t="3387" x="3460750" y="1827213"/>
          <p14:tracePt t="3395" x="3432175" y="1757363"/>
          <p14:tracePt t="3403" x="3384550" y="1692275"/>
          <p14:tracePt t="3409" x="3360738" y="1651000"/>
          <p14:tracePt t="3419" x="3332163" y="1616075"/>
          <p14:tracePt t="3426" x="3302000" y="1585913"/>
          <p14:tracePt t="3433" x="3273425" y="1568450"/>
          <p14:tracePt t="3441" x="3249613" y="1557338"/>
          <p14:tracePt t="3449" x="3219450" y="1546225"/>
          <p14:tracePt t="3456" x="3190875" y="1539875"/>
          <p14:tracePt t="3464" x="3155950" y="1522413"/>
          <p14:tracePt t="3473" x="3114675" y="1509713"/>
          <p14:tracePt t="3479" x="3043238" y="1492250"/>
          <p14:tracePt t="3488" x="2967038" y="1468438"/>
          <p14:tracePt t="3496" x="2855913" y="1450975"/>
          <p14:tracePt t="3504" x="2720975" y="1422400"/>
          <p14:tracePt t="3511" x="2566988" y="1404938"/>
          <p14:tracePt t="3519" x="2379663" y="1392238"/>
          <p14:tracePt t="3526" x="2192338" y="1370013"/>
          <p14:tracePt t="3535" x="2044700" y="1363663"/>
          <p14:tracePt t="3541" x="1938338" y="1363663"/>
          <p14:tracePt t="3549" x="1844675" y="1363663"/>
          <p14:tracePt t="3558" x="1774825" y="1363663"/>
          <p14:tracePt t="3565" x="1720850" y="1374775"/>
          <p14:tracePt t="3573" x="1681163" y="1398588"/>
          <p14:tracePt t="3581" x="1657350" y="1404938"/>
          <p14:tracePt t="3589" x="1633538" y="1422400"/>
          <p14:tracePt t="3596" x="1603375" y="1446213"/>
          <p14:tracePt t="3604" x="1585913" y="1468438"/>
          <p14:tracePt t="3612" x="1557338" y="1492250"/>
          <p14:tracePt t="3620" x="1527175" y="1539875"/>
          <p14:tracePt t="3628" x="1498600" y="1585913"/>
          <p14:tracePt t="3636" x="1485900" y="1633538"/>
          <p14:tracePt t="3643" x="1463675" y="1685925"/>
          <p14:tracePt t="3651" x="1450975" y="1739900"/>
          <p14:tracePt t="3658" x="1439863" y="1792288"/>
          <p14:tracePt t="3667" x="1433513" y="1839913"/>
          <p14:tracePt t="3673" x="1433513" y="1892300"/>
          <p14:tracePt t="3681" x="1433513" y="1939925"/>
          <p14:tracePt t="3690" x="1444625" y="1981200"/>
          <p14:tracePt t="3697" x="1468438" y="2016125"/>
          <p14:tracePt t="3705" x="1509713" y="2062163"/>
          <p14:tracePt t="3713" x="1550988" y="2098675"/>
          <p14:tracePt t="3721" x="1603375" y="2127250"/>
          <p14:tracePt t="3728" x="1668463" y="2162175"/>
          <p14:tracePt t="3736" x="1757363" y="2174875"/>
          <p14:tracePt t="3743" x="1844675" y="2185988"/>
          <p14:tracePt t="3752" x="1957388" y="2192338"/>
          <p14:tracePt t="3759" x="2074863" y="2192338"/>
          <p14:tracePt t="3766" x="2197100" y="2192338"/>
          <p14:tracePt t="3775" x="2309813" y="2174875"/>
          <p14:tracePt t="3783" x="2403475" y="2138363"/>
          <p14:tracePt t="3790" x="2479675" y="2116138"/>
          <p14:tracePt t="3797" x="2538413" y="2079625"/>
          <p14:tracePt t="3806" x="2562225" y="2044700"/>
          <p14:tracePt t="3813" x="2573338" y="2027238"/>
          <p14:tracePt t="3822" x="2579688" y="1998663"/>
          <p14:tracePt t="3829" x="2579688" y="1962150"/>
          <p14:tracePt t="3836" x="2579688" y="1916113"/>
          <p14:tracePt t="3845" x="2555875" y="1851025"/>
          <p14:tracePt t="3853" x="2532063" y="1792288"/>
          <p14:tracePt t="3861" x="2490788" y="1709738"/>
          <p14:tracePt t="3867" x="2449513" y="1639888"/>
          <p14:tracePt t="3875" x="2397125" y="1557338"/>
          <p14:tracePt t="3885" x="2338388" y="1474788"/>
          <p14:tracePt t="3892" x="2279650" y="1409700"/>
          <p14:tracePt t="3899" x="2209800" y="1339850"/>
          <p14:tracePt t="3907" x="2144713" y="1287463"/>
          <p14:tracePt t="3915" x="2068513" y="1239838"/>
          <p14:tracePt t="3923" x="1974850" y="1187450"/>
          <p14:tracePt t="3929" x="1868488" y="1139825"/>
          <p14:tracePt t="3938" x="1762125" y="1104900"/>
          <p14:tracePt t="3945" x="1627188" y="1074738"/>
          <p14:tracePt t="3954" x="1527175" y="1052513"/>
          <p14:tracePt t="3960" x="1416050" y="1016000"/>
          <p14:tracePt t="3969" x="1316038" y="993775"/>
          <p14:tracePt t="3976" x="1228725" y="987425"/>
          <p14:tracePt t="3985" x="1133475" y="957263"/>
          <p14:tracePt t="3992" x="1069975" y="952500"/>
          <p14:tracePt t="4000" x="998538" y="946150"/>
          <p14:tracePt t="4007" x="939800" y="946150"/>
          <p14:tracePt t="4015" x="887413" y="939800"/>
          <p14:tracePt t="4024" x="863600" y="939800"/>
          <p14:tracePt t="4030" x="852488" y="939800"/>
          <p14:tracePt t="4039" x="835025" y="939800"/>
          <p14:tracePt t="4055" x="828675" y="939800"/>
          <p14:tracePt t="4078" x="822325" y="939800"/>
          <p14:tracePt t="4101" x="811213" y="946150"/>
          <p14:tracePt t="4109" x="804863" y="946150"/>
          <p14:tracePt t="4117" x="798513" y="957263"/>
          <p14:tracePt t="4135" x="781050" y="974725"/>
          <p14:tracePt t="4140" x="769938" y="998538"/>
          <p14:tracePt t="4148" x="763588" y="1016000"/>
          <p14:tracePt t="4155" x="757238" y="1035050"/>
          <p14:tracePt t="4163" x="752475" y="1039813"/>
          <p14:tracePt t="4171" x="746125" y="1057275"/>
          <p14:tracePt t="4179" x="739775" y="1074738"/>
          <p14:tracePt t="4186" x="735013" y="1093788"/>
          <p14:tracePt t="4194" x="722313" y="1104900"/>
          <p14:tracePt t="4202" x="722313" y="1116013"/>
          <p14:tracePt t="4209" x="717550" y="1122363"/>
          <p14:tracePt t="4225" x="717550" y="1128713"/>
          <p14:tracePt t="4233" x="717550" y="1133475"/>
          <p14:tracePt t="4264" x="717550" y="1146175"/>
          <p14:tracePt t="4272" x="717550" y="1152525"/>
          <p14:tracePt t="4287" x="717550" y="1157288"/>
          <p14:tracePt t="4295" x="717550" y="1169988"/>
          <p14:tracePt t="4302" x="711200" y="1174750"/>
          <p14:tracePt t="4318" x="711200" y="1187450"/>
          <p14:tracePt t="4349" x="711200" y="1192213"/>
          <p14:tracePt t="4382" x="711200" y="1204913"/>
          <p14:tracePt t="4388" x="711200" y="1211263"/>
          <p14:tracePt t="4395" x="711200" y="1216025"/>
          <p14:tracePt t="4411" x="711200" y="1222375"/>
          <p14:tracePt t="4458" x="711200" y="1228725"/>
          <p14:tracePt t="5296" x="717550" y="1228725"/>
          <p14:tracePt t="5312" x="722313" y="1228725"/>
          <p14:tracePt t="5327" x="728663" y="1228725"/>
          <p14:tracePt t="5335" x="739775" y="1233488"/>
          <p14:tracePt t="5343" x="752475" y="1239838"/>
          <p14:tracePt t="5349" x="763588" y="1239838"/>
          <p14:tracePt t="5358" x="781050" y="1239838"/>
          <p14:tracePt t="5365" x="798513" y="1246188"/>
          <p14:tracePt t="5374" x="815975" y="1250950"/>
          <p14:tracePt t="5381" x="835025" y="1257300"/>
          <p14:tracePt t="5388" x="852488" y="1263650"/>
          <p14:tracePt t="5396" x="869950" y="1263650"/>
          <p14:tracePt t="5406" x="874713" y="1270000"/>
          <p14:tracePt t="5411" x="887413" y="1270000"/>
          <p14:tracePt t="5428" x="898525" y="1270000"/>
          <p14:tracePt t="5490" x="904875" y="1270000"/>
          <p14:tracePt t="5506" x="915988" y="1270000"/>
          <p14:tracePt t="5513" x="922338" y="1270000"/>
          <p14:tracePt t="5544" x="928688" y="1270000"/>
          <p14:tracePt t="5560" x="928688" y="1274763"/>
          <p14:tracePt t="5932" x="928688" y="1281113"/>
          <p14:tracePt t="5940" x="928688" y="1292225"/>
          <p14:tracePt t="5948" x="915988" y="1298575"/>
          <p14:tracePt t="5956" x="898525" y="1316038"/>
          <p14:tracePt t="5963" x="887413" y="1322388"/>
          <p14:tracePt t="5971" x="869950" y="1339850"/>
          <p14:tracePt t="5978" x="857250" y="1350963"/>
          <p14:tracePt t="5987" x="846138" y="1350963"/>
          <p14:tracePt t="5994" x="835025" y="1357313"/>
          <p14:tracePt t="6002" x="822325" y="1363663"/>
          <p14:tracePt t="6009" x="822325" y="1370013"/>
          <p14:tracePt t="6017" x="815975" y="1370013"/>
          <p14:tracePt t="6024" x="811213" y="1370013"/>
          <p14:tracePt t="6033" x="804863" y="1374775"/>
          <p14:tracePt t="6902" x="804863" y="1370013"/>
          <p14:tracePt t="6910" x="804863" y="1363663"/>
          <p14:tracePt t="6918" x="804863" y="1357313"/>
          <p14:tracePt t="6927" x="798513" y="1350963"/>
          <p14:tracePt t="6941" x="793750" y="1339850"/>
          <p14:tracePt t="6949" x="793750" y="1328738"/>
          <p14:tracePt t="6972" x="793750" y="1322388"/>
          <p14:tracePt t="7407" x="798513" y="1322388"/>
          <p14:tracePt t="7422" x="804863" y="1322388"/>
          <p14:tracePt t="7438" x="811213" y="1322388"/>
          <p14:tracePt t="7446" x="815975" y="1322388"/>
          <p14:tracePt t="7453" x="828675" y="1322388"/>
          <p14:tracePt t="7461" x="839788" y="1322388"/>
          <p14:tracePt t="7469" x="852488" y="1322388"/>
          <p14:tracePt t="7477" x="874713" y="1322388"/>
          <p14:tracePt t="7484" x="922338" y="1322388"/>
          <p14:tracePt t="7492" x="969963" y="1322388"/>
          <p14:tracePt t="7500" x="1039813" y="1322388"/>
          <p14:tracePt t="7508" x="1116013" y="1322388"/>
          <p14:tracePt t="7515" x="1216025" y="1316038"/>
          <p14:tracePt t="7523" x="1309688" y="1311275"/>
          <p14:tracePt t="7531" x="1416050" y="1311275"/>
          <p14:tracePt t="7539" x="1504950" y="1311275"/>
          <p14:tracePt t="7546" x="1574800" y="1298575"/>
          <p14:tracePt t="7554" x="1633538" y="1292225"/>
          <p14:tracePt t="7562" x="1662113" y="1292225"/>
          <p14:tracePt t="7570" x="1681163" y="1292225"/>
          <p14:tracePt t="7577" x="1692275" y="1292225"/>
          <p14:tracePt t="7748" x="1692275" y="1298575"/>
          <p14:tracePt t="7810" x="1692275" y="1304925"/>
          <p14:tracePt t="9983" x="1703388" y="1311275"/>
          <p14:tracePt t="9991" x="1727200" y="1316038"/>
          <p14:tracePt t="9998" x="1751013" y="1328738"/>
          <p14:tracePt t="10006" x="1785938" y="1339850"/>
          <p14:tracePt t="10014" x="1809750" y="1346200"/>
          <p14:tracePt t="10022" x="1827213" y="1350963"/>
          <p14:tracePt t="10029" x="1851025" y="1357313"/>
          <p14:tracePt t="10037" x="1868488" y="1357313"/>
          <p14:tracePt t="10044" x="1892300" y="1357313"/>
          <p14:tracePt t="10054" x="1920875" y="1363663"/>
          <p14:tracePt t="10060" x="1962150" y="1363663"/>
          <p14:tracePt t="10067" x="1997075" y="1363663"/>
          <p14:tracePt t="10075" x="2038350" y="1363663"/>
          <p14:tracePt t="10084" x="2079625" y="1363663"/>
          <p14:tracePt t="10092" x="2127250" y="1363663"/>
          <p14:tracePt t="10098" x="2168525" y="1363663"/>
          <p14:tracePt t="10107" x="2214563" y="1363663"/>
          <p14:tracePt t="10115" x="2262188" y="1363663"/>
          <p14:tracePt t="10123" x="2290763" y="1357313"/>
          <p14:tracePt t="10130" x="2349500" y="1346200"/>
          <p14:tracePt t="10138" x="2390775" y="1346200"/>
          <p14:tracePt t="10146" x="2444750" y="1339850"/>
          <p14:tracePt t="10154" x="2503488" y="1333500"/>
          <p14:tracePt t="10161" x="2549525" y="1333500"/>
          <p14:tracePt t="10169" x="2603500" y="1328738"/>
          <p14:tracePt t="10177" x="2649538" y="1328738"/>
          <p14:tracePt t="10185" x="2708275" y="1328738"/>
          <p14:tracePt t="10192" x="2762250" y="1328738"/>
          <p14:tracePt t="10200" x="2797175" y="1328738"/>
          <p14:tracePt t="10207" x="2838450" y="1328738"/>
          <p14:tracePt t="10215" x="2879725" y="1328738"/>
          <p14:tracePt t="10223" x="2901950" y="1328738"/>
          <p14:tracePt t="10230" x="2914650" y="1328738"/>
          <p14:tracePt t="10239" x="2925763" y="1328738"/>
          <p14:tracePt t="10247" x="2943225" y="1328738"/>
          <p14:tracePt t="10619" x="2949575" y="1328738"/>
          <p14:tracePt t="10627" x="2960688" y="1328738"/>
          <p14:tracePt t="10643" x="2967038" y="1328738"/>
          <p14:tracePt t="10681" x="2973388" y="1328738"/>
          <p14:tracePt t="10736" x="2979738" y="1328738"/>
          <p14:tracePt t="10744" x="2990850" y="1328738"/>
          <p14:tracePt t="10767" x="2997200" y="1328738"/>
          <p14:tracePt t="10775" x="3001963" y="1328738"/>
          <p14:tracePt t="10829" x="3008313" y="1328738"/>
          <p14:tracePt t="10837" x="3008313" y="1322388"/>
          <p14:tracePt t="10844" x="3014663" y="1322388"/>
          <p14:tracePt t="10860" x="3019425" y="1322388"/>
          <p14:tracePt t="10899" x="3019425" y="1316038"/>
          <p14:tracePt t="10984" x="3025775" y="1316038"/>
          <p14:tracePt t="10992" x="3032125" y="1316038"/>
          <p14:tracePt t="11000" x="3038475" y="1316038"/>
          <p14:tracePt t="11007" x="3055938" y="1316038"/>
          <p14:tracePt t="11015" x="3073400" y="1316038"/>
          <p14:tracePt t="11023" x="3084513" y="1316038"/>
          <p14:tracePt t="11030" x="3108325" y="1316038"/>
          <p14:tracePt t="11038" x="3132138" y="1316038"/>
          <p14:tracePt t="11046" x="3160713" y="1316038"/>
          <p14:tracePt t="11054" x="3184525" y="1311275"/>
          <p14:tracePt t="11062" x="3201988" y="1311275"/>
          <p14:tracePt t="11069" x="3225800" y="1304925"/>
          <p14:tracePt t="11077" x="3254375" y="1304925"/>
          <p14:tracePt t="11085" x="3284538" y="1304925"/>
          <p14:tracePt t="11093" x="3319463" y="1304925"/>
          <p14:tracePt t="11101" x="3354388" y="1304925"/>
          <p14:tracePt t="11108" x="3390900" y="1304925"/>
          <p14:tracePt t="11116" x="3425825" y="1304925"/>
          <p14:tracePt t="11124" x="3467100" y="1304925"/>
          <p14:tracePt t="11132" x="3495675" y="1304925"/>
          <p14:tracePt t="11139" x="3519488" y="1304925"/>
          <p14:tracePt t="11146" x="3549650" y="1304925"/>
          <p14:tracePt t="11155" x="3567113" y="1304925"/>
          <p14:tracePt t="11163" x="3589338" y="1304925"/>
          <p14:tracePt t="11169" x="3595688" y="1304925"/>
          <p14:tracePt t="11178" x="3608388" y="1304925"/>
          <p14:tracePt t="11232" x="3613150" y="1304925"/>
          <p14:tracePt t="11310" x="3625850" y="1304925"/>
          <p14:tracePt t="11318" x="3643313" y="1304925"/>
          <p14:tracePt t="11326" x="3671888" y="1304925"/>
          <p14:tracePt t="11332" x="3702050" y="1304925"/>
          <p14:tracePt t="11341" x="3743325" y="1304925"/>
          <p14:tracePt t="11349" x="3784600" y="1304925"/>
          <p14:tracePt t="11357" x="3830638" y="1304925"/>
          <p14:tracePt t="11363" x="3878263" y="1304925"/>
          <p14:tracePt t="11372" x="3919538" y="1304925"/>
          <p14:tracePt t="11380" x="3948113" y="1304925"/>
          <p14:tracePt t="11388" x="3978275" y="1304925"/>
          <p14:tracePt t="11395" x="4019550" y="1304925"/>
          <p14:tracePt t="11403" x="4041775" y="1304925"/>
          <p14:tracePt t="11411" x="4071938" y="1304925"/>
          <p14:tracePt t="11419" x="4100513" y="1304925"/>
          <p14:tracePt t="11427" x="4130675" y="1304925"/>
          <p14:tracePt t="11433" x="4171950" y="1304925"/>
          <p14:tracePt t="11442" x="4213225" y="1304925"/>
          <p14:tracePt t="11450" x="4254500" y="1304925"/>
          <p14:tracePt t="11456" x="4283075" y="1304925"/>
          <p14:tracePt t="11465" x="4324350" y="1304925"/>
          <p14:tracePt t="11473" x="4354513" y="1304925"/>
          <p14:tracePt t="11480" x="4376738" y="1304925"/>
          <p14:tracePt t="11489" x="4413250" y="1304925"/>
          <p14:tracePt t="11496" x="4430713" y="1304925"/>
          <p14:tracePt t="11503" x="4441825" y="1304925"/>
          <p14:tracePt t="11512" x="4465638" y="1304925"/>
          <p14:tracePt t="11520" x="4483100" y="1304925"/>
          <p14:tracePt t="11527" x="4506913" y="1311275"/>
          <p14:tracePt t="11534" x="4535488" y="1311275"/>
          <p14:tracePt t="11542" x="4565650" y="1311275"/>
          <p14:tracePt t="11551" x="4611688" y="1311275"/>
          <p14:tracePt t="11557" x="4652963" y="1311275"/>
          <p14:tracePt t="11565" x="4700588" y="1311275"/>
          <p14:tracePt t="11574" x="4759325" y="1311275"/>
          <p14:tracePt t="11582" x="4811713" y="1311275"/>
          <p14:tracePt t="11588" x="4852988" y="1311275"/>
          <p14:tracePt t="11597" x="4883150" y="1311275"/>
          <p14:tracePt t="11605" x="4911725" y="1311275"/>
          <p14:tracePt t="11612" x="4935538" y="1311275"/>
          <p14:tracePt t="11619" x="4953000" y="1311275"/>
          <p14:tracePt t="11627" x="4976813" y="1311275"/>
          <p14:tracePt t="11635" x="5000625" y="1311275"/>
          <p14:tracePt t="11644" x="5018088" y="1311275"/>
          <p14:tracePt t="11651" x="5035550" y="1311275"/>
          <p14:tracePt t="11659" x="5059363" y="1311275"/>
          <p14:tracePt t="11667" x="5076825" y="1311275"/>
          <p14:tracePt t="11676" x="5105400" y="1311275"/>
          <p14:tracePt t="11682" x="5122863" y="1311275"/>
          <p14:tracePt t="11690" x="5146675" y="1311275"/>
          <p14:tracePt t="11697" x="5170488" y="1311275"/>
          <p14:tracePt t="11706" x="5194300" y="1311275"/>
          <p14:tracePt t="11714" x="5211763" y="1311275"/>
          <p14:tracePt t="11720" x="5222875" y="1311275"/>
          <p14:tracePt t="11728" x="5235575" y="1311275"/>
          <p14:tracePt t="11737" x="5246688" y="1311275"/>
          <p14:tracePt t="11745" x="5253038" y="1311275"/>
          <p14:tracePt t="11751" x="5264150" y="1311275"/>
          <p14:tracePt t="11760" x="5270500" y="1311275"/>
          <p14:tracePt t="11767" x="5281613" y="1311275"/>
          <p14:tracePt t="11776" x="5299075" y="1311275"/>
          <p14:tracePt t="11783" x="5322888" y="1311275"/>
          <p14:tracePt t="11790" x="5346700" y="1311275"/>
          <p14:tracePt t="11799" x="5376863" y="1311275"/>
          <p14:tracePt t="11807" x="5399088" y="1311275"/>
          <p14:tracePt t="11813" x="5429250" y="1311275"/>
          <p14:tracePt t="11822" x="5446713" y="1311275"/>
          <p14:tracePt t="11830" x="5470525" y="1316038"/>
          <p14:tracePt t="11838" x="5481638" y="1316038"/>
          <p14:tracePt t="11846" x="5499100" y="1322388"/>
          <p14:tracePt t="11853" x="5505450" y="1322388"/>
          <p14:tracePt t="11970" x="5505450" y="1316038"/>
          <p14:tracePt t="11977" x="5505450" y="1304925"/>
          <p14:tracePt t="11985" x="5499100" y="1287463"/>
          <p14:tracePt t="11993" x="5481638" y="1263650"/>
          <p14:tracePt t="12001" x="5464175" y="1239838"/>
          <p14:tracePt t="12008" x="5453063" y="1204913"/>
          <p14:tracePt t="12015" x="5429250" y="1187450"/>
          <p14:tracePt t="12024" x="5387975" y="1146175"/>
          <p14:tracePt t="12031" x="5353050" y="1111250"/>
          <p14:tracePt t="12039" x="5299075" y="1081088"/>
          <p14:tracePt t="12047" x="5246688" y="1046163"/>
          <p14:tracePt t="12055" x="5176838" y="1011238"/>
          <p14:tracePt t="12063" x="5094288" y="981075"/>
          <p14:tracePt t="12071" x="4976813" y="935038"/>
          <p14:tracePt t="12078" x="4846638" y="887413"/>
          <p14:tracePt t="12085" x="4689475" y="828675"/>
          <p14:tracePt t="12093" x="4530725" y="787400"/>
          <p14:tracePt t="12102" x="4348163" y="746125"/>
          <p14:tracePt t="12108" x="4189413" y="700088"/>
          <p14:tracePt t="12117" x="4037013" y="669925"/>
          <p14:tracePt t="12125" x="3924300" y="652463"/>
          <p14:tracePt t="12132" x="3806825" y="635000"/>
          <p14:tracePt t="12140" x="3702050" y="628650"/>
          <p14:tracePt t="12147" x="3608388" y="617538"/>
          <p14:tracePt t="12156" x="3525838" y="611188"/>
          <p14:tracePt t="12164" x="3454400" y="604838"/>
          <p14:tracePt t="12171" x="3390900" y="604838"/>
          <p14:tracePt t="12178" x="3319463" y="604838"/>
          <p14:tracePt t="12187" x="3260725" y="604838"/>
          <p14:tracePt t="12194" x="3201988" y="604838"/>
          <p14:tracePt t="12203" x="3143250" y="611188"/>
          <p14:tracePt t="12210" x="3090863" y="622300"/>
          <p14:tracePt t="12217" x="3038475" y="628650"/>
          <p14:tracePt t="12226" x="2984500" y="652463"/>
          <p14:tracePt t="12232" x="2938463" y="663575"/>
          <p14:tracePt t="12241" x="2884488" y="687388"/>
          <p14:tracePt t="12249" x="2832100" y="711200"/>
          <p14:tracePt t="12257" x="2784475" y="746125"/>
          <p14:tracePt t="12265" x="2725738" y="769938"/>
          <p14:tracePt t="12272" x="2679700" y="811213"/>
          <p14:tracePt t="12279" x="2632075" y="846138"/>
          <p14:tracePt t="12288" x="2597150" y="876300"/>
          <p14:tracePt t="12296" x="2573338" y="898525"/>
          <p14:tracePt t="12302" x="2549525" y="935038"/>
          <p14:tracePt t="12311" x="2532063" y="957263"/>
          <p14:tracePt t="12319" x="2527300" y="981075"/>
          <p14:tracePt t="12326" x="2520950" y="993775"/>
          <p14:tracePt t="12333" x="2514600" y="1011238"/>
          <p14:tracePt t="12342" x="2508250" y="1016000"/>
          <p14:tracePt t="12349" x="2508250" y="1035050"/>
          <p14:tracePt t="12358" x="2508250" y="1046163"/>
          <p14:tracePt t="12364" x="2508250" y="1057275"/>
          <p14:tracePt t="12373" x="2508250" y="1074738"/>
          <p14:tracePt t="12381" x="2508250" y="1093788"/>
          <p14:tracePt t="12389" x="2508250" y="1104900"/>
          <p14:tracePt t="12396" x="2538413" y="1139825"/>
          <p14:tracePt t="12404" x="2549525" y="1181100"/>
          <p14:tracePt t="12412" x="2579688" y="1216025"/>
          <p14:tracePt t="12420" x="2608263" y="1270000"/>
          <p14:tracePt t="12427" x="2655888" y="1316038"/>
          <p14:tracePt t="12434" x="2708275" y="1363663"/>
          <p14:tracePt t="12443" x="2784475" y="1409700"/>
          <p14:tracePt t="12451" x="2855913" y="1457325"/>
          <p14:tracePt t="12458" x="2925763" y="1492250"/>
          <p14:tracePt t="12466" x="3019425" y="1533525"/>
          <p14:tracePt t="12474" x="3108325" y="1568450"/>
          <p14:tracePt t="12482" x="3225800" y="1604963"/>
          <p14:tracePt t="12490" x="3367088" y="1639888"/>
          <p14:tracePt t="12497" x="3513138" y="1663700"/>
          <p14:tracePt t="12504" x="3667125" y="1681163"/>
          <p14:tracePt t="12513" x="3813175" y="1692275"/>
          <p14:tracePt t="12521" x="3983038" y="1709738"/>
          <p14:tracePt t="12528" x="4148138" y="1722438"/>
          <p14:tracePt t="12536" x="4306888" y="1722438"/>
          <p14:tracePt t="12544" x="4494213" y="1733550"/>
          <p14:tracePt t="12552" x="4659313" y="1744663"/>
          <p14:tracePt t="12560" x="4800600" y="1744663"/>
          <p14:tracePt t="12566" x="4976813" y="1744663"/>
          <p14:tracePt t="12575" x="5118100" y="1744663"/>
          <p14:tracePt t="12582" x="5240338" y="1744663"/>
          <p14:tracePt t="12590" x="5346700" y="1744663"/>
          <p14:tracePt t="12597" x="5446713" y="1739900"/>
          <p14:tracePt t="12606" x="5522913" y="1733550"/>
          <p14:tracePt t="12613" x="5594350" y="1727200"/>
          <p14:tracePt t="12622" x="5653088" y="1722438"/>
          <p14:tracePt t="12629" x="5705475" y="1698625"/>
          <p14:tracePt t="12637" x="5746750" y="1692275"/>
          <p14:tracePt t="12644" x="5781675" y="1674813"/>
          <p14:tracePt t="12653" x="5810250" y="1668463"/>
          <p14:tracePt t="12660" x="5846763" y="1651000"/>
          <p14:tracePt t="12668" x="5870575" y="1639888"/>
          <p14:tracePt t="12675" x="5922963" y="1616075"/>
          <p14:tracePt t="12684" x="5969000" y="1592263"/>
          <p14:tracePt t="12691" x="6022975" y="1563688"/>
          <p14:tracePt t="12698" x="6081713" y="1533525"/>
          <p14:tracePt t="12707" x="6145213" y="1498600"/>
          <p14:tracePt t="12715" x="6210300" y="1463675"/>
          <p14:tracePt t="12722" x="6269038" y="1428750"/>
          <p14:tracePt t="12730" x="6334125" y="1392238"/>
          <p14:tracePt t="12738" x="6386513" y="1357313"/>
          <p14:tracePt t="12746" x="6440488" y="1328738"/>
          <p14:tracePt t="12754" x="6486525" y="1292225"/>
          <p14:tracePt t="12760" x="6521450" y="1257300"/>
          <p14:tracePt t="12769" x="6545263" y="1228725"/>
          <p14:tracePt t="12777" x="6562725" y="1211263"/>
          <p14:tracePt t="12785" x="6586538" y="1187450"/>
          <p14:tracePt t="12791" x="6592888" y="1169988"/>
          <p14:tracePt t="12800" x="6604000" y="1152525"/>
          <p14:tracePt t="12808" x="6610350" y="1139825"/>
          <p14:tracePt t="12815" x="6610350" y="1116013"/>
          <p14:tracePt t="12823" x="6610350" y="1093788"/>
          <p14:tracePt t="12830" x="6616700" y="1074738"/>
          <p14:tracePt t="12839" x="6616700" y="1057275"/>
          <p14:tracePt t="12847" x="6616700" y="1035050"/>
          <p14:tracePt t="12854" x="6586538" y="998538"/>
          <p14:tracePt t="12862" x="6575425" y="963613"/>
          <p14:tracePt t="12870" x="6551613" y="946150"/>
          <p14:tracePt t="12877" x="6516688" y="911225"/>
          <p14:tracePt t="12886" x="6469063" y="887413"/>
          <p14:tracePt t="12903" x="6357938" y="839788"/>
          <p14:tracePt t="12909" x="6275388" y="817563"/>
          <p14:tracePt t="12916" x="6175375" y="798513"/>
          <p14:tracePt t="12924" x="6069013" y="793750"/>
          <p14:tracePt t="12932" x="5934075" y="776288"/>
          <p14:tracePt t="12940" x="5788025" y="763588"/>
          <p14:tracePt t="12947" x="5634038" y="746125"/>
          <p14:tracePt t="12955" x="5494338" y="746125"/>
          <p14:tracePt t="12963" x="5346700" y="735013"/>
          <p14:tracePt t="12970" x="5205413" y="735013"/>
          <p14:tracePt t="12978" x="5100638" y="735013"/>
          <p14:tracePt t="12986" x="4983163" y="735013"/>
          <p14:tracePt t="12993" x="4852988" y="739775"/>
          <p14:tracePt t="13002" x="4729163" y="746125"/>
          <p14:tracePt t="13009" x="4600575" y="758825"/>
          <p14:tracePt t="13017" x="4454525" y="776288"/>
          <p14:tracePt t="13024" x="4313238" y="804863"/>
          <p14:tracePt t="13033" x="4195763" y="835025"/>
          <p14:tracePt t="13041" x="4078288" y="869950"/>
          <p14:tracePt t="13048" x="3995738" y="893763"/>
          <p14:tracePt t="13055" x="3913188" y="928688"/>
          <p14:tracePt t="13063" x="3860800" y="963613"/>
          <p14:tracePt t="13072" x="3813175" y="1004888"/>
          <p14:tracePt t="13079" x="3771900" y="1035050"/>
          <p14:tracePt t="13087" x="3736975" y="1057275"/>
          <p14:tracePt t="13094" x="3706813" y="1087438"/>
          <p14:tracePt t="13103" x="3671888" y="1116013"/>
          <p14:tracePt t="13111" x="3648075" y="1139825"/>
          <p14:tracePt t="13118" x="3636963" y="1174750"/>
          <p14:tracePt t="13126" x="3613150" y="1198563"/>
          <p14:tracePt t="13134" x="3602038" y="1233488"/>
          <p14:tracePt t="13142" x="3595688" y="1257300"/>
          <p14:tracePt t="13149" x="3589338" y="1287463"/>
          <p14:tracePt t="13157" x="3584575" y="1311275"/>
          <p14:tracePt t="13165" x="3584575" y="1333500"/>
          <p14:tracePt t="13173" x="3584575" y="1363663"/>
          <p14:tracePt t="13180" x="3584575" y="1392238"/>
          <p14:tracePt t="13188" x="3584575" y="1416050"/>
          <p14:tracePt t="13195" x="3589338" y="1446213"/>
          <p14:tracePt t="13204" x="3595688" y="1474788"/>
          <p14:tracePt t="13211" x="3613150" y="1504950"/>
          <p14:tracePt t="13219" x="3630613" y="1522413"/>
          <p14:tracePt t="13226" x="3654425" y="1546225"/>
          <p14:tracePt t="13235" x="3678238" y="1563688"/>
          <p14:tracePt t="13242" x="3713163" y="1581150"/>
          <p14:tracePt t="13250" x="3743325" y="1592263"/>
          <p14:tracePt t="13257" x="3784600" y="1604963"/>
          <p14:tracePt t="13266" x="3848100" y="1609725"/>
          <p14:tracePt t="13273" x="3919538" y="1627188"/>
          <p14:tracePt t="13280" x="3983038" y="1627188"/>
          <p14:tracePt t="13289" x="4065588" y="1633538"/>
          <p14:tracePt t="13297" x="4154488" y="1646238"/>
          <p14:tracePt t="13304" x="4248150" y="1651000"/>
          <p14:tracePt t="13311" x="4348163" y="1663700"/>
          <p14:tracePt t="13320" x="4454525" y="1663700"/>
          <p14:tracePt t="13327" x="4559300" y="1668463"/>
          <p14:tracePt t="13336" x="4648200" y="1668463"/>
          <p14:tracePt t="13342" x="4759325" y="1668463"/>
          <p14:tracePt t="13350" x="4841875" y="1668463"/>
          <p14:tracePt t="13358" x="4941888" y="1668463"/>
          <p14:tracePt t="13366" x="5029200" y="1668463"/>
          <p14:tracePt t="13374" x="5122863" y="1668463"/>
          <p14:tracePt t="13382" x="5211763" y="1668463"/>
          <p14:tracePt t="13389" x="5322888" y="1668463"/>
          <p14:tracePt t="13397" x="5418138" y="1657350"/>
          <p14:tracePt t="13405" x="5505450" y="1651000"/>
          <p14:tracePt t="13413" x="5594350" y="1646238"/>
          <p14:tracePt t="13421" x="5675313" y="1627188"/>
          <p14:tracePt t="13429" x="5764213" y="1609725"/>
          <p14:tracePt t="13436" x="5834063" y="1592263"/>
          <p14:tracePt t="13444" x="5892800" y="1568450"/>
          <p14:tracePt t="13452" x="5946775" y="1550988"/>
          <p14:tracePt t="13459" x="5999163" y="1527175"/>
          <p14:tracePt t="13468" x="6034088" y="1498600"/>
          <p14:tracePt t="13475" x="6069013" y="1481138"/>
          <p14:tracePt t="13483" x="6086475" y="1463675"/>
          <p14:tracePt t="13491" x="6099175" y="1433513"/>
          <p14:tracePt t="13498" x="6110288" y="1409700"/>
          <p14:tracePt t="13506" x="6116638" y="1392238"/>
          <p14:tracePt t="13515" x="6122988" y="1357313"/>
          <p14:tracePt t="13522" x="6122988" y="1328738"/>
          <p14:tracePt t="13530" x="6122988" y="1287463"/>
          <p14:tracePt t="13537" x="6122988" y="1257300"/>
          <p14:tracePt t="13545" x="6116638" y="1204913"/>
          <p14:tracePt t="13552" x="6092825" y="1163638"/>
          <p14:tracePt t="13561" x="6064250" y="1111250"/>
          <p14:tracePt t="13568" x="6022975" y="1063625"/>
          <p14:tracePt t="13576" x="5981700" y="1016000"/>
          <p14:tracePt t="13584" x="5905500" y="969963"/>
          <p14:tracePt t="13592" x="5846763" y="939800"/>
          <p14:tracePt t="13599" x="5751513" y="904875"/>
          <p14:tracePt t="13607" x="5653088" y="863600"/>
          <p14:tracePt t="13614" x="5494338" y="835025"/>
          <p14:tracePt t="13623" x="5299075" y="798513"/>
          <p14:tracePt t="13630" x="5087938" y="763588"/>
          <p14:tracePt t="13638" x="4841875" y="722313"/>
          <p14:tracePt t="13646" x="4594225" y="700088"/>
          <p14:tracePt t="13654" x="4324350" y="676275"/>
          <p14:tracePt t="13660" x="4065588" y="663575"/>
          <p14:tracePt t="13669" x="3843338" y="663575"/>
          <p14:tracePt t="13677" x="3643313" y="663575"/>
          <p14:tracePt t="13685" x="3471863" y="676275"/>
          <p14:tracePt t="13693" x="3360738" y="693738"/>
          <p14:tracePt t="13700" x="3273425" y="711200"/>
          <p14:tracePt t="13708" x="3208338" y="752475"/>
          <p14:tracePt t="13716" x="3149600" y="776288"/>
          <p14:tracePt t="13724" x="3114675" y="798513"/>
          <p14:tracePt t="13730" x="3073400" y="846138"/>
          <p14:tracePt t="13739" x="3038475" y="881063"/>
          <p14:tracePt t="13747" x="3014663" y="935038"/>
          <p14:tracePt t="13755" x="2990850" y="998538"/>
          <p14:tracePt t="13762" x="2979738" y="1057275"/>
          <p14:tracePt t="13771" x="2960688" y="1116013"/>
          <p14:tracePt t="13778" x="2943225" y="1187450"/>
          <p14:tracePt t="13786" x="2938463" y="1250950"/>
          <p14:tracePt t="13793" x="2938463" y="1311275"/>
          <p14:tracePt t="13800" x="2938463" y="1357313"/>
          <p14:tracePt t="13809" x="2938463" y="1404938"/>
          <p14:tracePt t="13817" x="2938463" y="1446213"/>
          <p14:tracePt t="13824" x="2949575" y="1468438"/>
          <p14:tracePt t="13832" x="2960688" y="1487488"/>
          <p14:tracePt t="13840" x="2973388" y="1504950"/>
          <p14:tracePt t="13848" x="2997200" y="1527175"/>
          <p14:tracePt t="13855" x="3019425" y="1533525"/>
          <p14:tracePt t="13863" x="3067050" y="1557338"/>
          <p14:tracePt t="13871" x="3114675" y="1568450"/>
          <p14:tracePt t="13879" x="3184525" y="1581150"/>
          <p14:tracePt t="13886" x="3295650" y="1598613"/>
          <p14:tracePt t="13893" x="3425825" y="1616075"/>
          <p14:tracePt t="13902" x="3589338" y="1627188"/>
          <p14:tracePt t="13910" x="3778250" y="1633538"/>
          <p14:tracePt t="13918" x="3995738" y="1633538"/>
          <p14:tracePt t="13925" x="4217988" y="1633538"/>
          <p14:tracePt t="13933" x="4448175" y="1616075"/>
          <p14:tracePt t="13941" x="4694238" y="1592263"/>
          <p14:tracePt t="13949" x="4941888" y="1568450"/>
          <p14:tracePt t="13956" x="5205413" y="1546225"/>
          <p14:tracePt t="13964" x="5422900" y="1498600"/>
          <p14:tracePt t="13972" x="5653088" y="1457325"/>
          <p14:tracePt t="13980" x="5829300" y="1416050"/>
          <p14:tracePt t="13987" x="5988050" y="1381125"/>
          <p14:tracePt t="13994" x="6105525" y="1346200"/>
          <p14:tracePt t="14003" x="6199188" y="1304925"/>
          <p14:tracePt t="14011" x="6251575" y="1274763"/>
          <p14:tracePt t="14017" x="6286500" y="1246188"/>
          <p14:tracePt t="14026" x="6310313" y="1222375"/>
          <p14:tracePt t="14033" x="6316663" y="1198563"/>
          <p14:tracePt t="14042" x="6321425" y="1181100"/>
          <p14:tracePt t="14049" x="6321425" y="1152525"/>
          <p14:tracePt t="14056" x="6321425" y="1111250"/>
          <p14:tracePt t="14065" x="6321425" y="1081088"/>
          <p14:tracePt t="14073" x="6316663" y="1046163"/>
          <p14:tracePt t="14080" x="6299200" y="1016000"/>
          <p14:tracePt t="14088" x="6275388" y="981075"/>
          <p14:tracePt t="14096" x="6245225" y="946150"/>
          <p14:tracePt t="14103" x="6210300" y="915988"/>
          <p14:tracePt t="14111" x="6157913" y="887413"/>
          <p14:tracePt t="14119" x="6086475" y="852488"/>
          <p14:tracePt t="14127" x="5999163" y="828675"/>
          <p14:tracePt t="14135" x="5899150" y="828675"/>
          <p14:tracePt t="14143" x="5775325" y="811213"/>
          <p14:tracePt t="14149" x="5634038" y="811213"/>
          <p14:tracePt t="14158" x="5481638" y="828675"/>
          <p14:tracePt t="14165" x="5318125" y="846138"/>
          <p14:tracePt t="14174" x="5135563" y="893763"/>
          <p14:tracePt t="14181" x="4970463" y="946150"/>
          <p14:tracePt t="14189" x="4824413" y="1011238"/>
          <p14:tracePt t="14196" x="4724400" y="1074738"/>
          <p14:tracePt t="14205" x="4641850" y="1128713"/>
          <p14:tracePt t="14212" x="4572000" y="1187450"/>
          <p14:tracePt t="14219" x="4524375" y="1250950"/>
          <p14:tracePt t="14227" x="4483100" y="1316038"/>
          <p14:tracePt t="14235" x="4459288" y="1357313"/>
          <p14:tracePt t="14242" x="4448175" y="1409700"/>
          <p14:tracePt t="14251" x="4430713" y="1439863"/>
          <p14:tracePt t="14258" x="4430713" y="1481138"/>
          <p14:tracePt t="14267" x="4424363" y="1516063"/>
          <p14:tracePt t="14274" x="4424363" y="1546225"/>
          <p14:tracePt t="14282" x="4424363" y="1568450"/>
          <p14:tracePt t="14290" x="4424363" y="1585913"/>
          <p14:tracePt t="14298" x="4441825" y="1598613"/>
          <p14:tracePt t="14306" x="4454525" y="1622425"/>
          <p14:tracePt t="14313" x="4465638" y="1633538"/>
          <p14:tracePt t="14321" x="4494213" y="1651000"/>
          <p14:tracePt t="14329" x="4541838" y="1674813"/>
          <p14:tracePt t="14337" x="4600575" y="1698625"/>
          <p14:tracePt t="14343" x="4689475" y="1716088"/>
          <p14:tracePt t="14351" x="4806950" y="1739900"/>
          <p14:tracePt t="14359" x="4994275" y="1763713"/>
          <p14:tracePt t="14367" x="5194300" y="1774825"/>
          <p14:tracePt t="14375" x="5457825" y="1785938"/>
          <p14:tracePt t="14382" x="5722938" y="1798638"/>
          <p14:tracePt t="14391" x="5999163" y="1798638"/>
          <p14:tracePt t="14399" x="6286500" y="1792288"/>
          <p14:tracePt t="14406" x="6545263" y="1781175"/>
          <p14:tracePt t="14413" x="6815138" y="1739900"/>
          <p14:tracePt t="14422" x="7069138" y="1692275"/>
          <p14:tracePt t="14430" x="7262813" y="1657350"/>
          <p14:tracePt t="14436" x="7480300" y="1609725"/>
          <p14:tracePt t="14444" x="7643813" y="1550988"/>
          <p14:tracePt t="14453" x="7761288" y="1527175"/>
          <p14:tracePt t="14461" x="7850188" y="1487488"/>
          <p14:tracePt t="14468" x="7920038" y="1450975"/>
          <p14:tracePt t="14475" x="7974013" y="1422400"/>
          <p14:tracePt t="14484" x="8013700" y="1387475"/>
          <p14:tracePt t="14492" x="8032750" y="1363663"/>
          <p14:tracePt t="14499" x="8037513" y="1350963"/>
          <p14:tracePt t="14507" x="8043863" y="1339850"/>
          <p14:tracePt t="14515" x="8043863" y="1333500"/>
          <p14:tracePt t="14522" x="8043863" y="1322388"/>
          <p14:tracePt t="14531" x="8043863" y="1311275"/>
          <p14:tracePt t="14546" x="8032750" y="1298575"/>
          <p14:tracePt t="14554" x="8026400" y="1287463"/>
          <p14:tracePt t="14563" x="8013700" y="1281113"/>
          <p14:tracePt t="14569" x="7978775" y="1263650"/>
          <p14:tracePt t="14576" x="7926388" y="1246188"/>
          <p14:tracePt t="14585" x="7850188" y="1233488"/>
          <p14:tracePt t="14593" x="7761288" y="1228725"/>
          <p14:tracePt t="14600" x="7626350" y="1216025"/>
          <p14:tracePt t="14608" x="7439025" y="1204913"/>
          <p14:tracePt t="14616" x="7256463" y="1198563"/>
          <p14:tracePt t="14624" x="7032625" y="1198563"/>
          <p14:tracePt t="14630" x="6834188" y="1198563"/>
          <p14:tracePt t="14639" x="6627813" y="1216025"/>
          <p14:tracePt t="14647" x="6440488" y="1233488"/>
          <p14:tracePt t="14655" x="6240463" y="1281113"/>
          <p14:tracePt t="14661" x="6086475" y="1316038"/>
          <p14:tracePt t="14670" x="5951538" y="1339850"/>
          <p14:tracePt t="14677" x="5834063" y="1370013"/>
          <p14:tracePt t="14686" x="5740400" y="1404938"/>
          <p14:tracePt t="14694" x="5670550" y="1433513"/>
          <p14:tracePt t="14700" x="5629275" y="1457325"/>
          <p14:tracePt t="14709" x="5594350" y="1468438"/>
          <p14:tracePt t="14717" x="5588000" y="1487488"/>
          <p14:tracePt t="14724" x="5575300" y="1498600"/>
          <p14:tracePt t="14731" x="5575300" y="1504950"/>
          <p14:tracePt t="14740" x="5575300" y="1522413"/>
          <p14:tracePt t="14748" x="5575300" y="1539875"/>
          <p14:tracePt t="14756" x="5575300" y="1546225"/>
          <p14:tracePt t="14763" x="5575300" y="1563688"/>
          <p14:tracePt t="14771" x="5575300" y="1574800"/>
          <p14:tracePt t="14778" x="5581650" y="1581150"/>
          <p14:tracePt t="14794" x="5588000" y="1585913"/>
          <p14:tracePt t="14802" x="5594350" y="1598613"/>
          <p14:tracePt t="14810" x="5611813" y="1598613"/>
          <p14:tracePt t="14818" x="5629275" y="1604963"/>
          <p14:tracePt t="14824" x="5653088" y="1609725"/>
          <p14:tracePt t="14832" x="5681663" y="1616075"/>
          <p14:tracePt t="14841" x="5722938" y="1616075"/>
          <p14:tracePt t="14849" x="5764213" y="1622425"/>
          <p14:tracePt t="14856" x="5792788" y="1627188"/>
          <p14:tracePt t="14863" x="5834063" y="1633538"/>
          <p14:tracePt t="14872" x="5857875" y="1633538"/>
          <p14:tracePt t="14885" x="5875338" y="1639888"/>
          <p14:tracePt t="14888" x="5881688" y="1639888"/>
          <p14:tracePt t="14895" x="5888038" y="1639888"/>
          <p14:tracePt t="14903" x="5892800" y="1639888"/>
          <p14:tracePt t="15089" x="5892800" y="1646238"/>
          <p14:tracePt t="15524" x="5892800" y="1651000"/>
          <p14:tracePt t="15532" x="5892800" y="1657350"/>
          <p14:tracePt t="15539" x="5892800" y="1663700"/>
          <p14:tracePt t="15547" x="5899150" y="1668463"/>
          <p14:tracePt t="15555" x="5899150" y="1674813"/>
          <p14:tracePt t="15570" x="5899150" y="1685925"/>
          <p14:tracePt t="15586" x="5899150" y="1698625"/>
          <p14:tracePt t="15601" x="5899150" y="1704975"/>
          <p14:tracePt t="15617" x="5899150" y="1709738"/>
          <p14:tracePt t="15633" x="5899150" y="1716088"/>
          <p14:tracePt t="15640" x="5899150" y="1727200"/>
          <p14:tracePt t="15657" x="5899150" y="1739900"/>
          <p14:tracePt t="15663" x="5899150" y="1751013"/>
          <p14:tracePt t="15671" x="5892800" y="1774825"/>
          <p14:tracePt t="15679" x="5888038" y="1785938"/>
          <p14:tracePt t="15687" x="5875338" y="1809750"/>
          <p14:tracePt t="15694" x="5857875" y="1827213"/>
          <p14:tracePt t="15703" x="5840413" y="1839913"/>
          <p14:tracePt t="15709" x="5816600" y="1862138"/>
          <p14:tracePt t="15718" x="5788025" y="1885950"/>
          <p14:tracePt t="15726" x="5746750" y="1909763"/>
          <p14:tracePt t="15733" x="5699125" y="1939925"/>
          <p14:tracePt t="15741" x="5657850" y="1968500"/>
          <p14:tracePt t="15748" x="5594350" y="1998663"/>
          <p14:tracePt t="15757" x="5540375" y="2016125"/>
          <p14:tracePt t="15763" x="5487988" y="2044700"/>
          <p14:tracePt t="15772" x="5429250" y="2068513"/>
          <p14:tracePt t="15780" x="5346700" y="2092325"/>
          <p14:tracePt t="15788" x="5276850" y="2116138"/>
          <p14:tracePt t="15796" x="5205413" y="2138363"/>
          <p14:tracePt t="15803" x="5118100" y="2157413"/>
          <p14:tracePt t="15811" x="5011738" y="2192338"/>
          <p14:tracePt t="15819" x="4918075" y="2203450"/>
          <p14:tracePt t="15826" x="4835525" y="2227263"/>
          <p14:tracePt t="15833" x="4752975" y="2244725"/>
          <p14:tracePt t="15842" x="4676775" y="2268538"/>
          <p14:tracePt t="15850" x="4606925" y="2286000"/>
          <p14:tracePt t="15858" x="4535488" y="2286000"/>
          <p14:tracePt t="15864" x="4476750" y="2292350"/>
          <p14:tracePt t="15873" x="4418013" y="2297113"/>
          <p14:tracePt t="15880" x="4359275" y="2309813"/>
          <p14:tracePt t="15889" x="4295775" y="2309813"/>
          <p14:tracePt t="15904" x="4178300" y="2320925"/>
          <p14:tracePt t="15912" x="4106863" y="2320925"/>
          <p14:tracePt t="15920" x="4048125" y="2333625"/>
          <p14:tracePt t="15928" x="4002088" y="2333625"/>
          <p14:tracePt t="15935" x="3930650" y="2338388"/>
          <p14:tracePt t="15943" x="3883025" y="2338388"/>
          <p14:tracePt t="15951" x="3813175" y="2344738"/>
          <p14:tracePt t="15958" x="3754438" y="2351088"/>
          <p14:tracePt t="15965" x="3695700" y="2351088"/>
          <p14:tracePt t="15974" x="3636963" y="2351088"/>
          <p14:tracePt t="15982" x="3571875" y="2351088"/>
          <p14:tracePt t="15989" x="3513138" y="2351088"/>
          <p14:tracePt t="15997" x="3454400" y="2351088"/>
          <p14:tracePt t="16005" x="3395663" y="2351088"/>
          <p14:tracePt t="16013" x="3336925" y="2351088"/>
          <p14:tracePt t="16021" x="3290888" y="2351088"/>
          <p14:tracePt t="16028" x="3243263" y="2351088"/>
          <p14:tracePt t="16036" x="3178175" y="2351088"/>
          <p14:tracePt t="16044" x="3119438" y="2344738"/>
          <p14:tracePt t="16052" x="3049588" y="2338388"/>
          <p14:tracePt t="16058" x="2984500" y="2327275"/>
          <p14:tracePt t="16067" x="2914650" y="2327275"/>
          <p14:tracePt t="16074" x="2838450" y="2327275"/>
          <p14:tracePt t="16082" x="2773363" y="2320925"/>
          <p14:tracePt t="16090" x="2708275" y="2320925"/>
          <p14:tracePt t="16097" x="2625725" y="2320925"/>
          <p14:tracePt t="16106" x="2566988" y="2316163"/>
          <p14:tracePt t="16115" x="2520950" y="2316163"/>
          <p14:tracePt t="16122" x="2468563" y="2316163"/>
          <p14:tracePt t="16129" x="2420938" y="2316163"/>
          <p14:tracePt t="16137" x="2379663" y="2309813"/>
          <p14:tracePt t="16145" x="2349500" y="2297113"/>
          <p14:tracePt t="16151" x="2309813" y="2297113"/>
          <p14:tracePt t="16160" x="2286000" y="2292350"/>
          <p14:tracePt t="16168" x="2262188" y="2292350"/>
          <p14:tracePt t="16176" x="2238375" y="2292350"/>
          <p14:tracePt t="16184" x="2220913" y="2292350"/>
          <p14:tracePt t="16191" x="2203450" y="2292350"/>
          <p14:tracePt t="16199" x="2185988" y="2292350"/>
          <p14:tracePt t="16207" x="2168525" y="2292350"/>
          <p14:tracePt t="16214" x="2151063" y="2292350"/>
          <p14:tracePt t="16222" x="2138363" y="2292350"/>
          <p14:tracePt t="16230" x="2127250" y="2292350"/>
          <p14:tracePt t="16238" x="2109788" y="2292350"/>
          <p14:tracePt t="16246" x="2085975" y="2292350"/>
          <p14:tracePt t="16253" x="2074863" y="2292350"/>
          <p14:tracePt t="16261" x="2055813" y="2292350"/>
          <p14:tracePt t="16269" x="2038350" y="2292350"/>
          <p14:tracePt t="16277" x="2027238" y="2292350"/>
          <p14:tracePt t="16284" x="2016125" y="2292350"/>
          <p14:tracePt t="16292" x="2003425" y="2292350"/>
          <p14:tracePt t="16299" x="1992313" y="2292350"/>
          <p14:tracePt t="16308" x="1985963" y="2292350"/>
          <p14:tracePt t="16315" x="1974850" y="2292350"/>
          <p14:tracePt t="16322" x="1968500" y="2292350"/>
          <p14:tracePt t="16330" x="1957388" y="2292350"/>
          <p14:tracePt t="16339" x="1951038" y="2292350"/>
          <p14:tracePt t="16345" x="1933575" y="2292350"/>
          <p14:tracePt t="16354" x="1927225" y="2292350"/>
          <p14:tracePt t="16361" x="1916113" y="2292350"/>
          <p14:tracePt t="16370" x="1903413" y="2292350"/>
          <p14:tracePt t="16377" x="1897063" y="2292350"/>
          <p14:tracePt t="16385" x="1892300" y="2292350"/>
          <p14:tracePt t="16392" x="1885950" y="2292350"/>
          <p14:tracePt t="16409" x="1879600" y="2292350"/>
          <p14:tracePt t="16556" x="1874838" y="2292350"/>
          <p14:tracePt t="16922" x="1868488" y="2292350"/>
          <p14:tracePt t="16928" x="1862138" y="2292350"/>
          <p14:tracePt t="16936" x="1857375" y="2292350"/>
          <p14:tracePt t="16959" x="1851025" y="2292350"/>
          <p14:tracePt t="17045" x="1844675" y="2286000"/>
          <p14:tracePt t="17053" x="1844675" y="2279650"/>
          <p14:tracePt t="17060" x="1838325" y="2274888"/>
          <p14:tracePt t="17076" x="1838325" y="2268538"/>
          <p14:tracePt t="17084" x="1838325" y="2262188"/>
          <p14:tracePt t="17099" x="1838325" y="2255838"/>
          <p14:tracePt t="17107" x="1838325" y="2251075"/>
          <p14:tracePt t="17115" x="1838325" y="2244725"/>
          <p14:tracePt t="17130" x="1838325" y="2238375"/>
          <p14:tracePt t="17332" x="1838325" y="2233613"/>
          <p14:tracePt t="17347" x="1844675" y="2233613"/>
          <p14:tracePt t="17363" x="1851025" y="2233613"/>
          <p14:tracePt t="17371" x="1857375" y="2233613"/>
          <p14:tracePt t="17378" x="1862138" y="2233613"/>
          <p14:tracePt t="17386" x="1868488" y="2233613"/>
          <p14:tracePt t="17394" x="1879600" y="2227263"/>
          <p14:tracePt t="17402" x="1885950" y="2227263"/>
          <p14:tracePt t="17410" x="1903413" y="2220913"/>
          <p14:tracePt t="17417" x="1916113" y="2220913"/>
          <p14:tracePt t="17424" x="1920875" y="2216150"/>
          <p14:tracePt t="17432" x="1938338" y="2216150"/>
          <p14:tracePt t="17441" x="1951038" y="2209800"/>
          <p14:tracePt t="17448" x="1957388" y="2203450"/>
          <p14:tracePt t="17456" x="1974850" y="2197100"/>
          <p14:tracePt t="17463" x="1992313" y="2197100"/>
          <p14:tracePt t="17472" x="2003425" y="2192338"/>
          <p14:tracePt t="17478" x="2009775" y="2192338"/>
          <p14:tracePt t="17487" x="2020888" y="2185988"/>
          <p14:tracePt t="17494" x="2033588" y="2179638"/>
          <p14:tracePt t="17503" x="2044700" y="2179638"/>
          <p14:tracePt t="17509" x="2062163" y="2179638"/>
          <p14:tracePt t="17518" x="2074863" y="2179638"/>
          <p14:tracePt t="17526" x="2085975" y="2179638"/>
          <p14:tracePt t="17533" x="2114550" y="2179638"/>
          <p14:tracePt t="17540" x="2138363" y="2174875"/>
          <p14:tracePt t="17548" x="2168525" y="2174875"/>
          <p14:tracePt t="17557" x="2197100" y="2174875"/>
          <p14:tracePt t="17564" x="2232025" y="2168525"/>
          <p14:tracePt t="17573" x="2262188" y="2157413"/>
          <p14:tracePt t="17580" x="2290763" y="2157413"/>
          <p14:tracePt t="17588" x="2327275" y="2157413"/>
          <p14:tracePt t="17595" x="2355850" y="2151063"/>
          <p14:tracePt t="17603" x="2379663" y="2151063"/>
          <p14:tracePt t="17611" x="2408238" y="2151063"/>
          <p14:tracePt t="17618" x="2432050" y="2151063"/>
          <p14:tracePt t="17626" x="2462213" y="2151063"/>
          <p14:tracePt t="17635" x="2490788" y="2151063"/>
          <p14:tracePt t="17642" x="2508250" y="2151063"/>
          <p14:tracePt t="17650" x="2538413" y="2151063"/>
          <p14:tracePt t="17658" x="2562225" y="2144713"/>
          <p14:tracePt t="17666" x="2586038" y="2144713"/>
          <p14:tracePt t="17673" x="2603500" y="2144713"/>
          <p14:tracePt t="17680" x="2614613" y="2138363"/>
          <p14:tracePt t="17689" x="2625725" y="2138363"/>
          <p14:tracePt t="17704" x="2632075" y="2138363"/>
          <p14:tracePt t="17720" x="2638425" y="2138363"/>
          <p14:tracePt t="17751" x="2644775" y="2138363"/>
          <p14:tracePt t="17759" x="2649538" y="2138363"/>
          <p14:tracePt t="17774" x="2655888" y="2138363"/>
          <p14:tracePt t="17782" x="2662238" y="2138363"/>
          <p14:tracePt t="17798" x="2667000" y="2138363"/>
          <p14:tracePt t="17805" x="2673350" y="2138363"/>
          <p14:tracePt t="17883" x="2679700" y="2138363"/>
          <p14:tracePt t="17891" x="2684463" y="2138363"/>
          <p14:tracePt t="17906" x="2690813" y="2138363"/>
          <p14:tracePt t="17914" x="2697163" y="2138363"/>
          <p14:tracePt t="17922" x="2703513" y="2133600"/>
          <p14:tracePt t="17929" x="2708275" y="2133600"/>
          <p14:tracePt t="17937" x="2714625" y="2133600"/>
          <p14:tracePt t="17944" x="2720975" y="2133600"/>
          <p14:tracePt t="17952" x="2732088" y="2133600"/>
          <p14:tracePt t="17961" x="2738438" y="2133600"/>
          <p14:tracePt t="17967" x="2749550" y="2133600"/>
          <p14:tracePt t="17976" x="2767013" y="2133600"/>
          <p14:tracePt t="17984" x="2790825" y="2133600"/>
          <p14:tracePt t="17991" x="2814638" y="2133600"/>
          <p14:tracePt t="18000" x="2825750" y="2133600"/>
          <p14:tracePt t="18007" x="2855913" y="2133600"/>
          <p14:tracePt t="18014" x="2884488" y="2133600"/>
          <p14:tracePt t="18023" x="2919413" y="2133600"/>
          <p14:tracePt t="18030" x="2949575" y="2133600"/>
          <p14:tracePt t="18038" x="2979738" y="2133600"/>
          <p14:tracePt t="18046" x="3019425" y="2133600"/>
          <p14:tracePt t="18054" x="3049588" y="2133600"/>
          <p14:tracePt t="18060" x="3090863" y="2133600"/>
          <p14:tracePt t="18069" x="3132138" y="2133600"/>
          <p14:tracePt t="18077" x="3167063" y="2133600"/>
          <p14:tracePt t="18085" x="3208338" y="2133600"/>
          <p14:tracePt t="18092" x="3249613" y="2133600"/>
          <p14:tracePt t="18100" x="3290888" y="2133600"/>
          <p14:tracePt t="18108" x="3325813" y="2133600"/>
          <p14:tracePt t="18116" x="3367088" y="2133600"/>
          <p14:tracePt t="18123" x="3419475" y="2133600"/>
          <p14:tracePt t="18130" x="3454400" y="2133600"/>
          <p14:tracePt t="18139" x="3508375" y="2133600"/>
          <p14:tracePt t="18146" x="3536950" y="2133600"/>
          <p14:tracePt t="18155" x="3578225" y="2133600"/>
          <p14:tracePt t="18161" x="3602038" y="2133600"/>
          <p14:tracePt t="18170" x="3630613" y="2133600"/>
          <p14:tracePt t="18177" x="3654425" y="2133600"/>
          <p14:tracePt t="18186" x="3671888" y="2133600"/>
          <p14:tracePt t="18193" x="3695700" y="2133600"/>
          <p14:tracePt t="18200" x="3719513" y="2133600"/>
          <p14:tracePt t="18208" x="3730625" y="2133600"/>
          <p14:tracePt t="18218" x="3754438" y="2133600"/>
          <p14:tracePt t="18224" x="3778250" y="2133600"/>
          <p14:tracePt t="18231" x="3802063" y="2133600"/>
          <p14:tracePt t="18240" x="3813175" y="2133600"/>
          <p14:tracePt t="18248" x="3836988" y="2133600"/>
          <p14:tracePt t="18255" x="3860800" y="2133600"/>
          <p14:tracePt t="18262" x="3883025" y="2127250"/>
          <p14:tracePt t="18271" x="3902075" y="2127250"/>
          <p14:tracePt t="18279" x="3919538" y="2127250"/>
          <p14:tracePt t="18286" x="3943350" y="2127250"/>
          <p14:tracePt t="18294" x="3954463" y="2127250"/>
          <p14:tracePt t="18302" x="3965575" y="2127250"/>
          <p14:tracePt t="18310" x="3978275" y="2127250"/>
          <p14:tracePt t="18318" x="3983038" y="2127250"/>
          <p14:tracePt t="18324" x="4002088" y="2127250"/>
          <p14:tracePt t="18333" x="4013200" y="2120900"/>
          <p14:tracePt t="18341" x="4024313" y="2120900"/>
          <p14:tracePt t="18348" x="4037013" y="2120900"/>
          <p14:tracePt t="18356" x="4054475" y="2120900"/>
          <p14:tracePt t="18363" x="4065588" y="2120900"/>
          <p14:tracePt t="18372" x="4083050" y="2120900"/>
          <p14:tracePt t="18380" x="4100513" y="2120900"/>
          <p14:tracePt t="18387" x="4100513" y="2116138"/>
          <p14:tracePt t="18394" x="4106863" y="2116138"/>
          <p14:tracePt t="18403" x="4113213" y="2116138"/>
          <p14:tracePt t="18411" x="4119563" y="2116138"/>
          <p14:tracePt t="18745" x="4100513" y="2116138"/>
          <p14:tracePt t="18752" x="4089400" y="2116138"/>
          <p14:tracePt t="18759" x="4065588" y="2116138"/>
          <p14:tracePt t="18768" x="4041775" y="2116138"/>
          <p14:tracePt t="18775" x="4013200" y="2109788"/>
          <p14:tracePt t="18783" x="3983038" y="2109788"/>
          <p14:tracePt t="18791" x="3943350" y="2109788"/>
          <p14:tracePt t="18799" x="3895725" y="2109788"/>
          <p14:tracePt t="18806" x="3843338" y="2109788"/>
          <p14:tracePt t="18814" x="3795713" y="2109788"/>
          <p14:tracePt t="18822" x="3748088" y="2109788"/>
          <p14:tracePt t="18830" x="3695700" y="2109788"/>
          <p14:tracePt t="18836" x="3648075" y="2109788"/>
          <p14:tracePt t="18845" x="3613150" y="2116138"/>
          <p14:tracePt t="18853" x="3589338" y="2116138"/>
          <p14:tracePt t="18861" x="3584575" y="2120900"/>
          <p14:tracePt t="18869" x="3578225" y="2120900"/>
          <p14:tracePt t="18946" x="3578225" y="2127250"/>
          <p14:tracePt t="18962" x="3584575" y="2127250"/>
          <p14:tracePt t="18969" x="3602038" y="2127250"/>
          <p14:tracePt t="18977" x="3630613" y="2133600"/>
          <p14:tracePt t="18985" x="3678238" y="2133600"/>
          <p14:tracePt t="18993" x="3736975" y="2133600"/>
          <p14:tracePt t="19000" x="3819525" y="2138363"/>
          <p14:tracePt t="19007" x="3895725" y="2138363"/>
          <p14:tracePt t="19015" x="3983038" y="2138363"/>
          <p14:tracePt t="19024" x="4060825" y="2138363"/>
          <p14:tracePt t="19032" x="4130675" y="2138363"/>
          <p14:tracePt t="19039" x="4200525" y="2138363"/>
          <p14:tracePt t="19047" x="4259263" y="2138363"/>
          <p14:tracePt t="19055" x="4295775" y="2138363"/>
          <p14:tracePt t="19063" x="4330700" y="2138363"/>
          <p14:tracePt t="19070" x="4371975" y="2133600"/>
          <p14:tracePt t="19078" x="4389438" y="2133600"/>
          <p14:tracePt t="19085" x="4400550" y="2127250"/>
          <p14:tracePt t="19094" x="4413250" y="2127250"/>
          <p14:tracePt t="19100" x="4418013" y="2127250"/>
          <p14:tracePt t="19109" x="4424363" y="2127250"/>
          <p14:tracePt t="19117" x="4424363" y="2120900"/>
          <p14:tracePt t="19125" x="4430713" y="2120900"/>
          <p14:tracePt t="19140" x="4435475" y="2120900"/>
          <p14:tracePt t="19156" x="4441825" y="2116138"/>
          <p14:tracePt t="19163" x="4448175" y="2116138"/>
          <p14:tracePt t="19171" x="4454525" y="2116138"/>
          <p14:tracePt t="19178" x="4471988" y="2116138"/>
          <p14:tracePt t="19187" x="4489450" y="2116138"/>
          <p14:tracePt t="19194" x="4506913" y="2116138"/>
          <p14:tracePt t="19202" x="4530725" y="2116138"/>
          <p14:tracePt t="19209" x="4565650" y="2116138"/>
          <p14:tracePt t="19218" x="4606925" y="2116138"/>
          <p14:tracePt t="19225" x="4665663" y="2120900"/>
          <p14:tracePt t="19233" x="4729163" y="2127250"/>
          <p14:tracePt t="19241" x="4800600" y="2133600"/>
          <p14:tracePt t="19249" x="4876800" y="2144713"/>
          <p14:tracePt t="19256" x="4965700" y="2151063"/>
          <p14:tracePt t="19264" x="5041900" y="2157413"/>
          <p14:tracePt t="19272" x="5129213" y="2168525"/>
          <p14:tracePt t="19280" x="5218113" y="2174875"/>
          <p14:tracePt t="19288" x="5287963" y="2179638"/>
          <p14:tracePt t="19295" x="5357813" y="2192338"/>
          <p14:tracePt t="19303" x="5418138" y="2197100"/>
          <p14:tracePt t="19310" x="5470525" y="2197100"/>
          <p14:tracePt t="19319" x="5505450" y="2197100"/>
          <p14:tracePt t="19326" x="5522913" y="2197100"/>
          <p14:tracePt t="19333" x="5546725" y="2197100"/>
          <p14:tracePt t="19342" x="5553075" y="2197100"/>
          <p14:tracePt t="19350" x="5557838" y="2197100"/>
          <p14:tracePt t="19358" x="5564188" y="2197100"/>
          <p14:tracePt t="19513" x="5570538" y="2209800"/>
          <p14:tracePt t="19521" x="5575300" y="2209800"/>
          <p14:tracePt t="19529" x="5588000" y="2209800"/>
          <p14:tracePt t="19536" x="5611813" y="2209800"/>
          <p14:tracePt t="19544" x="5622925" y="2209800"/>
          <p14:tracePt t="19551" x="5640388" y="2209800"/>
          <p14:tracePt t="19558" x="5664200" y="2216150"/>
          <p14:tracePt t="19567" x="5675313" y="2216150"/>
          <p14:tracePt t="19575" x="5692775" y="2216150"/>
          <p14:tracePt t="19583" x="5711825" y="2216150"/>
          <p14:tracePt t="19590" x="5722938" y="2216150"/>
          <p14:tracePt t="19598" x="5740400" y="2216150"/>
          <p14:tracePt t="19606" x="5757863" y="2216150"/>
          <p14:tracePt t="19613" x="5775325" y="2216150"/>
          <p14:tracePt t="19621" x="5788025" y="2220913"/>
          <p14:tracePt t="19629" x="5805488" y="2227263"/>
          <p14:tracePt t="19637" x="5822950" y="2227263"/>
          <p14:tracePt t="19644" x="5834063" y="2233613"/>
          <p14:tracePt t="19652" x="5851525" y="2233613"/>
          <p14:tracePt t="19660" x="5864225" y="2233613"/>
          <p14:tracePt t="19668" x="5870575" y="2238375"/>
          <p14:tracePt t="19676" x="5881688" y="2238375"/>
          <p14:tracePt t="19683" x="5899150" y="2238375"/>
          <p14:tracePt t="19699" x="5910263" y="2238375"/>
          <p14:tracePt t="19707" x="5916613" y="2238375"/>
          <p14:tracePt t="19808" x="5922963" y="2238375"/>
          <p14:tracePt t="19831" x="5929313" y="2238375"/>
          <p14:tracePt t="19846" x="5934075" y="2238375"/>
          <p14:tracePt t="19854" x="5951538" y="2238375"/>
          <p14:tracePt t="19862" x="5951538" y="2233613"/>
          <p14:tracePt t="19870" x="5969000" y="2233613"/>
          <p14:tracePt t="19877" x="5969000" y="2227263"/>
          <p14:tracePt t="19885" x="5988050" y="2227263"/>
          <p14:tracePt t="19893" x="5999163" y="2220913"/>
          <p14:tracePt t="19901" x="6005513" y="2220913"/>
          <p14:tracePt t="19908" x="6022975" y="2220913"/>
          <p14:tracePt t="19916" x="6027738" y="2220913"/>
          <p14:tracePt t="19924" x="6040438" y="2220913"/>
          <p14:tracePt t="19933" x="6046788" y="2220913"/>
          <p14:tracePt t="19955" x="6051550" y="2220913"/>
          <p14:tracePt t="19970" x="6057900" y="2220913"/>
          <p14:tracePt t="19986" x="6064250" y="2220913"/>
          <p14:tracePt t="20017" x="6069013" y="2220913"/>
          <p14:tracePt t="21972" x="6064250" y="2220913"/>
          <p14:tracePt t="21981" x="6057900" y="2220913"/>
          <p14:tracePt t="21996" x="6051550" y="2220913"/>
          <p14:tracePt t="22019" x="6046788" y="2220913"/>
          <p14:tracePt t="22027" x="6040438" y="2220913"/>
          <p14:tracePt t="22042" x="6040438" y="2227263"/>
          <p14:tracePt t="22050" x="6034088" y="2227263"/>
          <p14:tracePt t="22058" x="6027738" y="2227263"/>
          <p14:tracePt t="22064" x="6022975" y="2227263"/>
          <p14:tracePt t="22112" x="6022975" y="2233613"/>
          <p14:tracePt t="22182" x="6022975" y="2238375"/>
          <p14:tracePt t="22190" x="6022975" y="2244725"/>
          <p14:tracePt t="22205" x="6022975" y="2255838"/>
          <p14:tracePt t="22213" x="6027738" y="2255838"/>
          <p14:tracePt t="22221" x="6034088" y="2268538"/>
          <p14:tracePt t="22236" x="6040438" y="2279650"/>
          <p14:tracePt t="22255" x="6040438" y="2286000"/>
          <p14:tracePt t="22266" x="6046788" y="2292350"/>
          <p14:tracePt t="22275" x="6051550" y="2297113"/>
          <p14:tracePt t="22291" x="6057900" y="2309813"/>
          <p14:tracePt t="22360" x="6057900" y="2316163"/>
          <p14:tracePt t="22438" x="6064250" y="2320925"/>
          <p14:tracePt t="22446" x="6075363" y="2333625"/>
          <p14:tracePt t="22453" x="6092825" y="2351088"/>
          <p14:tracePt t="22461" x="6116638" y="2362200"/>
          <p14:tracePt t="22469" x="6140450" y="2379663"/>
          <p14:tracePt t="22476" x="6175375" y="2403475"/>
          <p14:tracePt t="22485" x="6210300" y="2414588"/>
          <p14:tracePt t="22492" x="6262688" y="2438400"/>
          <p14:tracePt t="22499" x="6303963" y="2455863"/>
          <p14:tracePt t="22508" x="6369050" y="2479675"/>
          <p14:tracePt t="22516" x="6427788" y="2514600"/>
          <p14:tracePt t="22523" x="6499225" y="2538413"/>
          <p14:tracePt t="22530" x="6592888" y="2568575"/>
          <p14:tracePt t="22539" x="6692900" y="2603500"/>
          <p14:tracePt t="22547" x="6780213" y="2638425"/>
          <p14:tracePt t="22554" x="6880225" y="2662238"/>
          <p14:tracePt t="22562" x="6980238" y="2697163"/>
          <p14:tracePt t="22570" x="7086600" y="2732088"/>
          <p14:tracePt t="22577" x="7167563" y="2762250"/>
          <p14:tracePt t="22585" x="7250113" y="2786063"/>
          <p14:tracePt t="22593" x="7308850" y="2803525"/>
          <p14:tracePt t="22600" x="7362825" y="2832100"/>
          <p14:tracePt t="22609" x="7397750" y="2862263"/>
          <p14:tracePt t="22615" x="7421563" y="2879725"/>
          <p14:tracePt t="22624" x="7432675" y="2897188"/>
          <p14:tracePt t="22632" x="7443788" y="2914650"/>
          <p14:tracePt t="22640" x="7450138" y="2932113"/>
          <p14:tracePt t="22648" x="7456488" y="2955925"/>
          <p14:tracePt t="22655" x="7467600" y="2990850"/>
          <p14:tracePt t="22662" x="7473950" y="3014663"/>
          <p14:tracePt t="22671" x="7473950" y="3038475"/>
          <p14:tracePt t="22678" x="7473950" y="3055938"/>
          <p14:tracePt t="22685" x="7473950" y="3097213"/>
          <p14:tracePt t="22693" x="7473950" y="3114675"/>
          <p14:tracePt t="22702" x="7473950" y="3155950"/>
          <p14:tracePt t="22710" x="7467600" y="3173413"/>
          <p14:tracePt t="22717" x="7462838" y="3184525"/>
          <p14:tracePt t="22725" x="7456488" y="3201988"/>
          <p14:tracePt t="22733" x="7456488" y="3214688"/>
          <p14:tracePt t="22740" x="7443788" y="3225800"/>
          <p14:tracePt t="22747" x="7432675" y="3238500"/>
          <p14:tracePt t="22756" x="7408863" y="3249613"/>
          <p14:tracePt t="22764" x="7391400" y="3279775"/>
          <p14:tracePt t="22772" x="7356475" y="3297238"/>
          <p14:tracePt t="22779" x="7308850" y="3325813"/>
          <p14:tracePt t="22787" x="7267575" y="3367088"/>
          <p14:tracePt t="22795" x="7232650" y="3390900"/>
          <p14:tracePt t="22803" x="7204075" y="3414713"/>
          <p14:tracePt t="22811" x="7186613" y="3438525"/>
          <p14:tracePt t="22818" x="7173913" y="3449638"/>
          <p14:tracePt t="22826" x="7167563" y="3467100"/>
          <p14:tracePt t="22833" x="7156450" y="3478213"/>
          <p14:tracePt t="22841" x="7150100" y="3497263"/>
          <p14:tracePt t="22849" x="7145338" y="3519488"/>
          <p14:tracePt t="22857" x="7138988" y="3543300"/>
          <p14:tracePt t="22864" x="7127875" y="3567113"/>
          <p14:tracePt t="22873" x="7127875" y="3590925"/>
          <p14:tracePt t="22880" x="7132638" y="3614738"/>
          <p14:tracePt t="22888" x="7173913" y="3625850"/>
          <p14:tracePt t="22896" x="7250113" y="3625850"/>
          <p14:tracePt t="22904" x="7380288" y="3597275"/>
          <p14:tracePt t="22911" x="7515225" y="3519488"/>
          <p14:tracePt t="22919" x="7697788" y="3390900"/>
          <p14:tracePt t="22927" x="7826375" y="3338513"/>
          <p14:tracePt t="23323" x="7856538" y="3338513"/>
          <p14:tracePt t="23330" x="8072438" y="3408363"/>
          <p14:tracePt t="23338" x="8302625" y="3438525"/>
          <p14:tracePt t="23346" x="8543925" y="3449638"/>
          <p14:tracePt t="23354" x="8789988" y="3473450"/>
          <p14:tracePt t="23361" x="8955088" y="3473450"/>
          <p14:tracePt t="23369" x="9177338" y="3484563"/>
          <p14:tracePt t="23377" x="9501188" y="3449638"/>
          <p14:tracePt t="23385" x="9918700" y="3360738"/>
          <p14:tracePt t="23392" x="10299700" y="3321050"/>
          <p14:tracePt t="23400" x="10664825" y="3290888"/>
          <p14:tracePt t="23408" x="10923588" y="3290888"/>
          <p14:tracePt t="23415" x="11087100" y="3297238"/>
          <p14:tracePt t="23423" x="11204575" y="3321050"/>
          <p14:tracePt t="23430" x="11276013" y="3338513"/>
          <p14:tracePt t="23439" x="11328400" y="3349625"/>
          <p14:tracePt t="23447" x="11380788" y="3360738"/>
          <p14:tracePt t="23453" x="11422063" y="3379788"/>
          <p14:tracePt t="23461" x="11445875" y="3390900"/>
          <p14:tracePt t="23470" x="11493500" y="3419475"/>
          <p14:tracePt t="23477" x="11533188" y="3443288"/>
          <p14:tracePt t="23484" x="11587163" y="3473450"/>
          <p14:tracePt t="23492" x="11639550" y="3514725"/>
          <p14:tracePt t="23500" x="11698288" y="3549650"/>
          <p14:tracePt t="23509" x="11745913" y="3608388"/>
          <p14:tracePt t="23516" x="11791950" y="3667125"/>
          <p14:tracePt t="23524" x="11839575" y="3725863"/>
          <p14:tracePt t="23532" x="11868150" y="3795713"/>
          <p14:tracePt t="23540" x="11891963" y="3867150"/>
          <p14:tracePt t="23547" x="11898313" y="3943350"/>
          <p14:tracePt t="23555" x="11909425" y="4013200"/>
          <p14:tracePt t="23563" x="11909425" y="4084638"/>
          <p14:tracePt t="23570" x="11891963" y="4167188"/>
          <p14:tracePt t="23579" x="11850688" y="4254500"/>
          <p14:tracePt t="23586" x="11798300" y="4337050"/>
          <p14:tracePt t="23594" x="11728450" y="4437063"/>
          <p14:tracePt t="23602" x="11657013" y="4519613"/>
          <p14:tracePt t="23610" x="11552238" y="4606925"/>
          <p14:tracePt t="23617" x="11463338" y="4678363"/>
          <p14:tracePt t="23625" x="11380788" y="4737100"/>
          <p14:tracePt t="23632" x="11298238" y="4783138"/>
          <p14:tracePt t="23641" x="11228388" y="4806950"/>
          <p14:tracePt t="23648" x="11158538" y="4830763"/>
          <p14:tracePt t="23656" x="11087100" y="4854575"/>
          <p14:tracePt t="23663" x="11017250" y="4865688"/>
          <p14:tracePt t="23672" x="10958513" y="4876800"/>
          <p14:tracePt t="23678" x="10899775" y="4889500"/>
          <p14:tracePt t="23687" x="10828338" y="4895850"/>
          <p14:tracePt t="23694" x="10769600" y="4895850"/>
          <p14:tracePt t="23703" x="10728325" y="4900613"/>
          <p14:tracePt t="23711" x="10682288" y="4900613"/>
          <p14:tracePt t="23718" x="10641013" y="4900613"/>
          <p14:tracePt t="23726" x="10588625" y="4895850"/>
          <p14:tracePt t="23734" x="10564813" y="4883150"/>
          <p14:tracePt t="23742" x="10534650" y="4883150"/>
          <p14:tracePt t="23749" x="10510838" y="4865688"/>
          <p14:tracePt t="23757" x="10499725" y="4865688"/>
          <p14:tracePt t="23765" x="10488613" y="4865688"/>
          <p14:tracePt t="23819" x="10506075" y="4876800"/>
          <p14:tracePt t="23827" x="10541000" y="4924425"/>
          <p14:tracePt t="23835" x="10610850" y="4983163"/>
          <p14:tracePt t="23842" x="10699750" y="5059363"/>
          <p14:tracePt t="23850" x="10845800" y="5172075"/>
          <p14:tracePt t="23858" x="10987088" y="5265738"/>
          <p14:tracePt t="23866" x="11152188" y="5383213"/>
          <p14:tracePt t="23873" x="11280775" y="5453063"/>
          <p14:tracePt t="23880" x="11376025" y="5500688"/>
          <p14:tracePt t="23902" x="11456988" y="5524500"/>
          <p14:tracePt t="23905" x="11463338" y="5529263"/>
          <p14:tracePt t="23943" x="11456988" y="5529263"/>
          <p14:tracePt t="23951" x="11445875" y="5535613"/>
          <p14:tracePt t="23959" x="11415713" y="5541963"/>
          <p14:tracePt t="23967" x="11356975" y="5541963"/>
          <p14:tracePt t="23974" x="11276013" y="5546725"/>
          <p14:tracePt t="23982" x="11169650" y="5559425"/>
          <p14:tracePt t="23990" x="11022013" y="5565775"/>
          <p14:tracePt t="23997" x="10841038" y="5565775"/>
          <p14:tracePt t="24005" x="10617200" y="5576888"/>
          <p14:tracePt t="24013" x="10334625" y="5576888"/>
          <p14:tracePt t="24021" x="10036175" y="5576888"/>
          <p14:tracePt t="24029" x="9694863" y="5570538"/>
          <p14:tracePt t="24035" x="9336088" y="5559425"/>
          <p14:tracePt t="24044" x="8948738" y="5511800"/>
          <p14:tracePt t="24052" x="8561388" y="5459413"/>
          <p14:tracePt t="24060" x="8172450" y="5411788"/>
          <p14:tracePt t="24067" x="7767638" y="5353050"/>
          <p14:tracePt t="24075" x="7397750" y="5300663"/>
          <p14:tracePt t="24082" x="7045325" y="5211763"/>
          <p14:tracePt t="24091" x="6727825" y="5130800"/>
          <p14:tracePt t="24097" x="6486525" y="5054600"/>
          <p14:tracePt t="24106" x="6227763" y="4976813"/>
          <p14:tracePt t="24114" x="6022975" y="4906963"/>
          <p14:tracePt t="24121" x="5834063" y="4824413"/>
          <p14:tracePt t="24129" x="5640388" y="4724400"/>
          <p14:tracePt t="24137" x="5470525" y="4637088"/>
          <p14:tracePt t="24144" x="5276850" y="4524375"/>
          <p14:tracePt t="24153" x="5083175" y="4430713"/>
          <p14:tracePt t="24159" x="4906963" y="4325938"/>
          <p14:tracePt t="24167" x="4729163" y="4219575"/>
          <p14:tracePt t="24176" x="4552950" y="4125913"/>
          <p14:tracePt t="24184" x="4400550" y="4049713"/>
          <p14:tracePt t="24192" x="4248150" y="3960813"/>
          <p14:tracePt t="24199" x="4137025" y="3902075"/>
          <p14:tracePt t="24207" x="4030663" y="3867150"/>
          <p14:tracePt t="24214" x="3948113" y="3825875"/>
          <p14:tracePt t="24223" x="3878263" y="3795713"/>
          <p14:tracePt t="24230" x="3871913" y="3795713"/>
          <p14:tracePt t="24269" x="3871913" y="3790950"/>
          <p14:tracePt t="24354" x="3865563" y="3790950"/>
          <p14:tracePt t="24378" x="3865563" y="3795713"/>
          <p14:tracePt t="24440" x="3865563" y="3784600"/>
          <p14:tracePt t="24448" x="3871913" y="3778250"/>
          <p14:tracePt t="24455" x="3919538" y="3760788"/>
          <p14:tracePt t="24463" x="4048125" y="3760788"/>
          <p14:tracePt t="24471" x="4471988" y="3773488"/>
          <p14:tracePt t="24479" x="5181600" y="3790950"/>
          <p14:tracePt t="24486" x="6216650" y="3760788"/>
          <p14:tracePt t="24494" x="7550150" y="3578225"/>
          <p14:tracePt t="24502" x="9066213" y="3273425"/>
          <p14:tracePt t="24510" x="10340975" y="3079750"/>
          <p14:tracePt t="24836" x="10288588" y="3103563"/>
          <p14:tracePt t="24843" x="10429875" y="3249613"/>
          <p14:tracePt t="24851" x="10353675" y="3249613"/>
          <p14:tracePt t="24860" x="10306050" y="3243263"/>
          <p14:tracePt t="24867" x="10282238" y="3238500"/>
          <p14:tracePt t="24874" x="10258425" y="3238500"/>
          <p14:tracePt t="24882" x="10223500" y="3232150"/>
          <p14:tracePt t="24890" x="10164763" y="3232150"/>
          <p14:tracePt t="24898" x="10082213" y="3214688"/>
          <p14:tracePt t="24905" x="9959975" y="3208338"/>
          <p14:tracePt t="24913" x="9794875" y="3197225"/>
          <p14:tracePt t="24921" x="9701213" y="3179763"/>
          <p14:tracePt t="24928" x="9688513" y="3162300"/>
          <p14:tracePt t="24937" x="9671050" y="3149600"/>
          <p14:tracePt t="24944" x="9664700" y="3149600"/>
          <p14:tracePt t="24952" x="9659938" y="3149600"/>
          <p14:tracePt t="24959" x="9642475" y="3149600"/>
          <p14:tracePt t="24966" x="9594850" y="3149600"/>
          <p14:tracePt t="24975" x="9536113" y="3167063"/>
          <p14:tracePt t="24983" x="9448800" y="3190875"/>
          <p14:tracePt t="24991" x="9318625" y="3232150"/>
          <p14:tracePt t="24997" x="9177338" y="3273425"/>
          <p14:tracePt t="25006" x="9048750" y="3321050"/>
          <p14:tracePt t="25013" x="8878888" y="3397250"/>
          <p14:tracePt t="25022" x="8683625" y="3443288"/>
          <p14:tracePt t="25030" x="8443913" y="3519488"/>
          <p14:tracePt t="25036" x="8208963" y="3573463"/>
          <p14:tracePt t="25045" x="7950200" y="3636963"/>
          <p14:tracePt t="25052" x="7720013" y="3660775"/>
          <p14:tracePt t="25061" x="7508875" y="3695700"/>
          <p14:tracePt t="25068" x="7339013" y="3714750"/>
          <p14:tracePt t="25075" x="7232650" y="3725863"/>
          <p14:tracePt t="25084" x="7145338" y="3732213"/>
          <p14:tracePt t="25092" x="7086600" y="3736975"/>
          <p14:tracePt t="25098" x="7027863" y="3749675"/>
          <p14:tracePt t="25107" x="6973888" y="3749675"/>
          <p14:tracePt t="25115" x="6927850" y="3749675"/>
          <p14:tracePt t="25123" x="6897688" y="3749675"/>
          <p14:tracePt t="25130" x="6880225" y="3749675"/>
          <p14:tracePt t="25138" x="6862763" y="3749675"/>
          <p14:tracePt t="25231" x="6862763" y="3743325"/>
          <p14:tracePt t="25239" x="6851650" y="3725863"/>
          <p14:tracePt t="25248" x="6845300" y="3702050"/>
          <p14:tracePt t="25255" x="6834188" y="3678238"/>
          <p14:tracePt t="25262" x="6804025" y="3632200"/>
          <p14:tracePt t="25270" x="6773863" y="3597275"/>
          <p14:tracePt t="25278" x="6738938" y="3549650"/>
          <p14:tracePt t="25286" x="6662738" y="3502025"/>
          <p14:tracePt t="25293" x="6580188" y="3460750"/>
          <p14:tracePt t="25300" x="6480175" y="3419475"/>
          <p14:tracePt t="25309" x="6351588" y="3373438"/>
          <p14:tracePt t="25317" x="6186488" y="3314700"/>
          <p14:tracePt t="25324" x="6027738" y="3273425"/>
          <p14:tracePt t="25332" x="5875338" y="3243263"/>
          <p14:tracePt t="25341" x="5716588" y="3201988"/>
          <p14:tracePt t="25347" x="5564188" y="3179763"/>
          <p14:tracePt t="25355" x="5376863" y="3155950"/>
          <p14:tracePt t="25363" x="5164138" y="3121025"/>
          <p14:tracePt t="25371" x="4911725" y="3073400"/>
          <p14:tracePt t="25378" x="4659313" y="3032125"/>
          <p14:tracePt t="25387" x="4395788" y="3008313"/>
          <p14:tracePt t="25393" x="4124325" y="2967038"/>
          <p14:tracePt t="25402" x="3913188" y="2949575"/>
          <p14:tracePt t="25410" x="3743325" y="2925763"/>
          <p14:tracePt t="25418" x="3648075" y="2908300"/>
          <p14:tracePt t="25425" x="3567113" y="2890838"/>
          <p14:tracePt t="25433" x="3495675" y="2886075"/>
          <p14:tracePt t="25441" x="3454400" y="2886075"/>
          <p14:tracePt t="25449" x="3413125" y="2879725"/>
          <p14:tracePt t="25456" x="3367088" y="2879725"/>
          <p14:tracePt t="25463" x="3343275" y="2879725"/>
          <p14:tracePt t="25472" x="3302000" y="2879725"/>
          <p14:tracePt t="25480" x="3267075" y="2873375"/>
          <p14:tracePt t="25487" x="3236913" y="2879725"/>
          <p14:tracePt t="25495" x="3195638" y="2886075"/>
          <p14:tracePt t="25503" x="3143250" y="2897188"/>
          <p14:tracePt t="25511" x="3090863" y="2914650"/>
          <p14:tracePt t="25519" x="3019425" y="2932113"/>
          <p14:tracePt t="25526" x="2960688" y="2955925"/>
          <p14:tracePt t="25533" x="2908300" y="2979738"/>
          <p14:tracePt t="25542" x="2855913" y="3003550"/>
          <p14:tracePt t="25548" x="2801938" y="3014663"/>
          <p14:tracePt t="25557" x="2779713" y="3021013"/>
          <p14:tracePt t="25565" x="2755900" y="3032125"/>
          <p14:tracePt t="25573" x="2743200" y="3044825"/>
          <p14:tracePt t="25581" x="2738438" y="3044825"/>
          <p14:tracePt t="25596" x="2738438" y="3049588"/>
          <p14:tracePt t="25650" x="2732088" y="3062288"/>
          <p14:tracePt t="25658" x="2725738" y="3067050"/>
          <p14:tracePt t="25666" x="2720975" y="3067050"/>
          <p14:tracePt t="25689" x="2720975" y="3073400"/>
          <p14:tracePt t="25961" x="2720975" y="3079750"/>
          <p14:tracePt t="25969" x="2725738" y="3090863"/>
          <p14:tracePt t="25976" x="2749550" y="3114675"/>
          <p14:tracePt t="25984" x="2784475" y="3143250"/>
          <p14:tracePt t="25992" x="2832100" y="3173413"/>
          <p14:tracePt t="26000" x="2873375" y="3197225"/>
          <p14:tracePt t="26007" x="2938463" y="3225800"/>
          <p14:tracePt t="26015" x="3008313" y="3249613"/>
          <p14:tracePt t="26023" x="3078163" y="3290888"/>
          <p14:tracePt t="26030" x="3173413" y="3332163"/>
          <p14:tracePt t="26038" x="3260725" y="3373438"/>
          <p14:tracePt t="26045" x="3354388" y="3419475"/>
          <p14:tracePt t="26054" x="3436938" y="3460750"/>
          <p14:tracePt t="26061" x="3508375" y="3502025"/>
          <p14:tracePt t="26069" x="3584575" y="3543300"/>
          <p14:tracePt t="26077" x="3643313" y="3573463"/>
          <p14:tracePt t="26085" x="3689350" y="3614738"/>
          <p14:tracePt t="26092" x="3730625" y="3643313"/>
          <p14:tracePt t="26100" x="3778250" y="3673475"/>
          <p14:tracePt t="26108" x="3819525" y="3690938"/>
          <p14:tracePt t="26116" x="3865563" y="3725863"/>
          <p14:tracePt t="26123" x="3930650" y="3760788"/>
          <p14:tracePt t="26133" x="3989388" y="3802063"/>
          <p14:tracePt t="26139" x="4071938" y="3832225"/>
          <p14:tracePt t="26146" x="4159250" y="3867150"/>
          <p14:tracePt t="26155" x="4254500" y="3902075"/>
          <p14:tracePt t="26163" x="4354513" y="3925888"/>
          <p14:tracePt t="26170" x="4454525" y="3949700"/>
          <p14:tracePt t="26177" x="4541838" y="3971925"/>
          <p14:tracePt t="26186" x="4641850" y="3990975"/>
          <p14:tracePt t="26193" x="4741863" y="4025900"/>
          <p14:tracePt t="26200" x="4841875" y="4049713"/>
          <p14:tracePt t="26208" x="4941888" y="4084638"/>
          <p14:tracePt t="26217" x="5059363" y="4108450"/>
          <p14:tracePt t="26225" x="5181600" y="4148138"/>
          <p14:tracePt t="26232" x="5335588" y="4178300"/>
          <p14:tracePt t="26240" x="5481638" y="4230688"/>
          <p14:tracePt t="26248" x="5634038" y="4260850"/>
          <p14:tracePt t="26255" x="5775325" y="4302125"/>
          <p14:tracePt t="26263" x="5910263" y="4330700"/>
          <p14:tracePt t="26271" x="6034088" y="4365625"/>
          <p14:tracePt t="26279" x="6157913" y="4406900"/>
          <p14:tracePt t="26287" x="6281738" y="4443413"/>
          <p14:tracePt t="26294" x="6381750" y="4465638"/>
          <p14:tracePt t="26302" x="6480175" y="4502150"/>
          <p14:tracePt t="26310" x="6580188" y="4524375"/>
          <p14:tracePt t="26317" x="6669088" y="4548188"/>
          <p14:tracePt t="26326" x="6769100" y="4578350"/>
          <p14:tracePt t="26332" x="6856413" y="4589463"/>
          <p14:tracePt t="26341" x="6927850" y="4606925"/>
          <p14:tracePt t="26348" x="6980238" y="4613275"/>
          <p14:tracePt t="26357" x="6997700" y="4613275"/>
          <p14:tracePt t="26364" x="7015163" y="4613275"/>
          <p14:tracePt t="26372" x="7021513" y="4613275"/>
          <p14:tracePt t="26395" x="7027863" y="4613275"/>
          <p14:tracePt t="26411" x="7038975" y="4613275"/>
          <p14:tracePt t="26419" x="7050088" y="4613275"/>
          <p14:tracePt t="26425" x="7069138" y="4613275"/>
          <p14:tracePt t="26433" x="7086600" y="4613275"/>
          <p14:tracePt t="26442" x="7104063" y="4613275"/>
          <p14:tracePt t="26450" x="7121525" y="4613275"/>
          <p14:tracePt t="26456" x="7127875" y="4613275"/>
          <p14:tracePt t="26464" x="7132638" y="4613275"/>
          <p14:tracePt t="26527" x="7132638" y="4619625"/>
          <p14:tracePt t="26535" x="7132638" y="4624388"/>
          <p14:tracePt t="26543" x="7138988" y="4630738"/>
          <p14:tracePt t="26551" x="7138988" y="4641850"/>
          <p14:tracePt t="26558" x="7145338" y="4648200"/>
          <p14:tracePt t="26565" x="7145338" y="4660900"/>
          <p14:tracePt t="26574" x="7145338" y="4672013"/>
          <p14:tracePt t="26581" x="7145338" y="4678363"/>
          <p14:tracePt t="26589" x="7145338" y="4695825"/>
          <p14:tracePt t="26596" x="7145338" y="4700588"/>
          <p14:tracePt t="26605" x="7150100" y="4719638"/>
          <p14:tracePt t="26613" x="7150100" y="4737100"/>
          <p14:tracePt t="26620" x="7150100" y="4741863"/>
          <p14:tracePt t="26628" x="7150100" y="4754563"/>
          <p14:tracePt t="26636" x="7156450" y="4765675"/>
          <p14:tracePt t="26643" x="7156450" y="4772025"/>
          <p14:tracePt t="26651" x="7156450" y="4778375"/>
          <p14:tracePt t="26658" x="7156450" y="4783138"/>
          <p14:tracePt t="26682" x="7156450" y="4789488"/>
          <p14:tracePt t="26690" x="7156450" y="4795838"/>
          <p14:tracePt t="26714" x="7156450" y="4800600"/>
          <p14:tracePt t="26729" x="7156450" y="4806950"/>
          <p14:tracePt t="26745" x="7156450" y="4813300"/>
          <p14:tracePt t="26760" x="7162800" y="4818063"/>
          <p14:tracePt t="26767" x="7162800" y="4824413"/>
          <p14:tracePt t="26776" x="7167563" y="4837113"/>
          <p14:tracePt t="26783" x="7180263" y="4841875"/>
          <p14:tracePt t="26791" x="7197725" y="4854575"/>
          <p14:tracePt t="26800" x="7215188" y="4865688"/>
          <p14:tracePt t="26807" x="7232650" y="4883150"/>
          <p14:tracePt t="26813" x="7256463" y="4895850"/>
          <p14:tracePt t="26822" x="7267575" y="4906963"/>
          <p14:tracePt t="26830" x="7297738" y="4924425"/>
          <p14:tracePt t="26838" x="7321550" y="4937125"/>
          <p14:tracePt t="26845" x="7356475" y="4959350"/>
          <p14:tracePt t="26853" x="7380288" y="4972050"/>
          <p14:tracePt t="26860" x="7415213" y="4989513"/>
          <p14:tracePt t="26869" x="7443788" y="4995863"/>
          <p14:tracePt t="26876" x="7467600" y="5013325"/>
          <p14:tracePt t="26884" x="7508875" y="5030788"/>
          <p14:tracePt t="26892" x="7543800" y="5041900"/>
          <p14:tracePt t="26902" x="7580313" y="5048250"/>
          <p14:tracePt t="26907" x="7597775" y="5048250"/>
          <p14:tracePt t="26915" x="7626350" y="5054600"/>
          <p14:tracePt t="26923" x="7661275" y="5072063"/>
          <p14:tracePt t="26931" x="7678738" y="5072063"/>
          <p14:tracePt t="26939" x="7691438" y="5072063"/>
          <p14:tracePt t="26946" x="7708900" y="5072063"/>
          <p14:tracePt t="26954" x="7726363" y="5072063"/>
          <p14:tracePt t="26962" x="7732713" y="5072063"/>
          <p14:tracePt t="26969" x="7737475" y="5072063"/>
          <p14:tracePt t="26977" x="7743825" y="5072063"/>
          <p14:tracePt t="26984" x="7743825" y="5076825"/>
          <p14:tracePt t="26993" x="7750175" y="5076825"/>
          <p14:tracePt t="27000" x="7756525" y="5076825"/>
          <p14:tracePt t="27007" x="7761288" y="5076825"/>
          <p14:tracePt t="27015" x="7767638" y="5083175"/>
          <p14:tracePt t="27024" x="7785100" y="5083175"/>
          <p14:tracePt t="27031" x="7808913" y="5089525"/>
          <p14:tracePt t="27039" x="7832725" y="5094288"/>
          <p14:tracePt t="27047" x="7856538" y="5100638"/>
          <p14:tracePt t="27055" x="7885113" y="5106988"/>
          <p14:tracePt t="27063" x="7920038" y="5118100"/>
          <p14:tracePt t="27070" x="7950200" y="5118100"/>
          <p14:tracePt t="27078" x="7974013" y="5124450"/>
          <p14:tracePt t="27086" x="8002588" y="5130800"/>
          <p14:tracePt t="27094" x="8037513" y="5135563"/>
          <p14:tracePt t="27100" x="8067675" y="5141913"/>
          <p14:tracePt t="27109" x="8096250" y="5148263"/>
          <p14:tracePt t="27116" x="8137525" y="5159375"/>
          <p14:tracePt t="27125" x="8178800" y="5165725"/>
          <p14:tracePt t="27133" x="8237538" y="5165725"/>
          <p14:tracePt t="27140" x="8302625" y="5172075"/>
          <p14:tracePt t="27148" x="8378825" y="5176838"/>
          <p14:tracePt t="27156" x="8455025" y="5176838"/>
          <p14:tracePt t="27163" x="8543925" y="5189538"/>
          <p14:tracePt t="27170" x="8631238" y="5189538"/>
          <p14:tracePt t="27178" x="8713788" y="5189538"/>
          <p14:tracePt t="27187" x="8789988" y="5189538"/>
          <p14:tracePt t="27194" x="8859838" y="5189538"/>
          <p14:tracePt t="27202" x="8907463" y="5189538"/>
          <p14:tracePt t="27210" x="8966200" y="5189538"/>
          <p14:tracePt t="27218" x="9007475" y="5189538"/>
          <p14:tracePt t="27225" x="9036050" y="5189538"/>
          <p14:tracePt t="27232" x="9059863" y="5189538"/>
          <p14:tracePt t="27242" x="9083675" y="5189538"/>
          <p14:tracePt t="27249" x="9090025" y="5189538"/>
          <p14:tracePt t="27257" x="9094788" y="5189538"/>
          <p14:tracePt t="27342" x="9090025" y="5189538"/>
          <p14:tracePt t="27350" x="9072563" y="5189538"/>
          <p14:tracePt t="27357" x="9036050" y="5183188"/>
          <p14:tracePt t="27365" x="9007475" y="5176838"/>
          <p14:tracePt t="27373" x="8983663" y="5165725"/>
          <p14:tracePt t="27381" x="8959850" y="5148263"/>
          <p14:tracePt t="27389" x="8942388" y="5148263"/>
          <p14:tracePt t="27396" x="8937625" y="5130800"/>
          <p14:tracePt t="27404" x="8924925" y="5113338"/>
          <p14:tracePt t="27412" x="8913813" y="5083175"/>
          <p14:tracePt t="27420" x="8901113" y="5041900"/>
          <p14:tracePt t="27426" x="8883650" y="4989513"/>
          <p14:tracePt t="27435" x="8866188" y="4918075"/>
          <p14:tracePt t="27443" x="8842375" y="4837113"/>
          <p14:tracePt t="27450" x="8813800" y="4748213"/>
          <p14:tracePt t="27458" x="8783638" y="4619625"/>
          <p14:tracePt t="27466" x="8759825" y="4502150"/>
          <p14:tracePt t="27473" x="8748713" y="4395788"/>
          <p14:tracePt t="27482" x="8731250" y="4254500"/>
          <p14:tracePt t="27489" x="8720138" y="4130675"/>
          <p14:tracePt t="27497" x="8720138" y="4030663"/>
          <p14:tracePt t="27505" x="8720138" y="3913188"/>
          <p14:tracePt t="27513" x="8720138" y="3790950"/>
          <p14:tracePt t="27520" x="8742363" y="3695700"/>
          <p14:tracePt t="27528" x="8755063" y="3597275"/>
          <p14:tracePt t="27536" x="8772525" y="3514725"/>
          <p14:tracePt t="27545" x="8796338" y="3443288"/>
          <p14:tracePt t="27550" x="8820150" y="3373438"/>
          <p14:tracePt t="27559" x="8855075" y="3308350"/>
          <p14:tracePt t="27566" x="8866188" y="3238500"/>
          <p14:tracePt t="27575" x="8907463" y="3179763"/>
          <p14:tracePt t="27582" x="8931275" y="3108325"/>
          <p14:tracePt t="27590" x="8972550" y="3032125"/>
          <p14:tracePt t="27598" x="8996363" y="2962275"/>
          <p14:tracePt t="27606" x="9018588" y="2903538"/>
          <p14:tracePt t="27613" x="9042400" y="2838450"/>
          <p14:tracePt t="27621" x="9066213" y="2786063"/>
          <p14:tracePt t="27629" x="9083675" y="2744788"/>
          <p14:tracePt t="27637" x="9101138" y="2686050"/>
          <p14:tracePt t="27645" x="9118600" y="2651125"/>
          <p14:tracePt t="27652" x="9142413" y="2614613"/>
          <p14:tracePt t="27660" x="9153525" y="2590800"/>
          <p14:tracePt t="27668" x="9166225" y="2568575"/>
          <p14:tracePt t="27675" x="9172575" y="2555875"/>
          <p14:tracePt t="27682" x="9172575" y="2538413"/>
          <p14:tracePt t="27691" x="9177338" y="2532063"/>
          <p14:tracePt t="27698" x="9177338" y="2527300"/>
          <p14:tracePt t="27707" x="9177338" y="2520950"/>
          <p14:tracePt t="27714" x="9177338" y="2514600"/>
          <p14:tracePt t="27800" x="9183688" y="2514600"/>
          <p14:tracePt t="27807" x="9190038" y="2514600"/>
          <p14:tracePt t="27815" x="9194800" y="2514600"/>
          <p14:tracePt t="27823" x="9224963" y="2538413"/>
          <p14:tracePt t="27831" x="9277350" y="2573338"/>
          <p14:tracePt t="27838" x="9348788" y="2603500"/>
          <p14:tracePt t="27846" x="9429750" y="2651125"/>
          <p14:tracePt t="27854" x="9536113" y="2703513"/>
          <p14:tracePt t="27861" x="9705975" y="2786063"/>
          <p14:tracePt t="27870" x="9894888" y="2855913"/>
          <p14:tracePt t="27877" x="10071100" y="2908300"/>
          <p14:tracePt t="27884" x="10294938" y="2973388"/>
          <p14:tracePt t="27893" x="10471150" y="3014663"/>
          <p14:tracePt t="27900" x="10582275" y="3032125"/>
          <p14:tracePt t="27908" x="10682288" y="3049588"/>
          <p14:tracePt t="27915" x="10752138" y="3055938"/>
          <p14:tracePt t="27924" x="10793413" y="3067050"/>
          <p14:tracePt t="27933" x="10810875" y="3073400"/>
          <p14:tracePt t="27947" x="10817225" y="3073400"/>
          <p14:tracePt t="27978" x="10823575" y="3073400"/>
          <p14:tracePt t="28056" x="10823575" y="3084513"/>
          <p14:tracePt t="28063" x="10828338" y="3108325"/>
          <p14:tracePt t="28071" x="10841038" y="3149600"/>
          <p14:tracePt t="28079" x="10841038" y="3190875"/>
          <p14:tracePt t="28087" x="10845800" y="3255963"/>
          <p14:tracePt t="28094" x="10864850" y="3338513"/>
          <p14:tracePt t="28102" x="10869613" y="3425825"/>
          <p14:tracePt t="28110" x="10869613" y="3532188"/>
          <p14:tracePt t="28118" x="10869613" y="3667125"/>
          <p14:tracePt t="28126" x="10869613" y="3808413"/>
          <p14:tracePt t="28134" x="10869613" y="3990975"/>
          <p14:tracePt t="28141" x="10869613" y="4167188"/>
          <p14:tracePt t="28149" x="10869613" y="4365625"/>
          <p14:tracePt t="28158" x="10869613" y="4530725"/>
          <p14:tracePt t="28164" x="10893425" y="4678363"/>
          <p14:tracePt t="28172" x="10910888" y="4789488"/>
          <p14:tracePt t="28180" x="10934700" y="4889500"/>
          <p14:tracePt t="28188" x="10958513" y="4954588"/>
          <p14:tracePt t="28195" x="10969625" y="4995863"/>
          <p14:tracePt t="28203" x="10982325" y="5013325"/>
          <p14:tracePt t="28211" x="10987088" y="5018088"/>
          <p14:tracePt t="28358" x="10969625" y="5018088"/>
          <p14:tracePt t="28366" x="10941050" y="5018088"/>
          <p14:tracePt t="28373" x="10882313" y="5030788"/>
          <p14:tracePt t="28382" x="10782300" y="5048250"/>
          <p14:tracePt t="28388" x="10652125" y="5048250"/>
          <p14:tracePt t="28396" x="10423525" y="5059363"/>
          <p14:tracePt t="28405" x="10123488" y="5072063"/>
          <p14:tracePt t="28413" x="9759950" y="5100638"/>
          <p14:tracePt t="28420" x="9318625" y="5130800"/>
          <p14:tracePt t="28428" x="8796338" y="5172075"/>
          <p14:tracePt t="28436" x="8255000" y="5207000"/>
          <p14:tracePt t="28444" x="7639050" y="5253038"/>
          <p14:tracePt t="28451" x="6997700" y="5283200"/>
          <p14:tracePt t="28459" x="6362700" y="5300663"/>
          <p14:tracePt t="28466" x="5770563" y="5300663"/>
          <p14:tracePt t="28475" x="5211763" y="5289550"/>
          <p14:tracePt t="28481" x="4665663" y="5241925"/>
          <p14:tracePt t="28490" x="4217988" y="5183188"/>
          <p14:tracePt t="28498" x="3848100" y="5113338"/>
          <p14:tracePt t="28506" x="3554413" y="5048250"/>
          <p14:tracePt t="28513" x="3367088" y="4976813"/>
          <p14:tracePt t="28521" x="3278188" y="4937125"/>
          <p14:tracePt t="28528" x="3208338" y="4900613"/>
          <p14:tracePt t="28537" x="3160713" y="4859338"/>
          <p14:tracePt t="28544" x="3125788" y="4813300"/>
          <p14:tracePt t="28552" x="3097213" y="4783138"/>
          <p14:tracePt t="28559" x="3067050" y="4748213"/>
          <p14:tracePt t="28568" x="3049588" y="4719638"/>
          <p14:tracePt t="28576" x="3019425" y="4689475"/>
          <p14:tracePt t="28583" x="3001963" y="4665663"/>
          <p14:tracePt t="28591" x="2973388" y="4630738"/>
          <p14:tracePt t="28599" x="2955925" y="4602163"/>
          <p14:tracePt t="28606" x="2925763" y="4578350"/>
          <p14:tracePt t="28614" x="2890838" y="4548188"/>
          <p14:tracePt t="28622" x="2855913" y="4519613"/>
          <p14:tracePt t="28630" x="2832100" y="4495800"/>
          <p14:tracePt t="28638" x="2808288" y="4478338"/>
          <p14:tracePt t="28644" x="2784475" y="4448175"/>
          <p14:tracePt t="28653" x="2762250" y="4430713"/>
          <p14:tracePt t="28661" x="2743200" y="4419600"/>
          <p14:tracePt t="28669" x="2738438" y="4402138"/>
          <p14:tracePt t="28675" x="2720975" y="4384675"/>
          <p14:tracePt t="28684" x="2720975" y="4378325"/>
          <p14:tracePt t="28692" x="2708275" y="4365625"/>
          <p14:tracePt t="28699" x="2703513" y="4354513"/>
          <p14:tracePt t="28707" x="2697163" y="4354513"/>
          <p14:tracePt t="28715" x="2684463" y="4337050"/>
          <p14:tracePt t="28723" x="2679700" y="4330700"/>
          <p14:tracePt t="28730" x="2667000" y="4319588"/>
          <p14:tracePt t="28738" x="2662238" y="4306888"/>
          <p14:tracePt t="28746" x="2644775" y="4295775"/>
          <p14:tracePt t="28754" x="2632075" y="4278313"/>
          <p14:tracePt t="28762" x="2614613" y="4271963"/>
          <p14:tracePt t="28768" x="2586038" y="4248150"/>
          <p14:tracePt t="28776" x="2555875" y="4225925"/>
          <p14:tracePt t="28785" x="2520950" y="4202113"/>
          <p14:tracePt t="28793" x="2490788" y="4184650"/>
          <p14:tracePt t="28800" x="2455863" y="4167188"/>
          <p14:tracePt t="28808" x="2420938" y="4143375"/>
          <p14:tracePt t="28816" x="2373313" y="4119563"/>
          <p14:tracePt t="28824" x="2344738" y="4108450"/>
          <p14:tracePt t="28832" x="2297113" y="4084638"/>
          <p14:tracePt t="28839" x="2268538" y="4067175"/>
          <p14:tracePt t="28847" x="2227263" y="4054475"/>
          <p14:tracePt t="28855" x="2192338" y="4037013"/>
          <p14:tracePt t="28863" x="2168525" y="4025900"/>
          <p14:tracePt t="28870" x="2138363" y="4008438"/>
          <p14:tracePt t="28878" x="2114550" y="3990975"/>
          <p14:tracePt t="28885" x="2085975" y="3978275"/>
          <p14:tracePt t="28893" x="2068513" y="3960813"/>
          <p14:tracePt t="28900" x="2051050" y="3949700"/>
          <p14:tracePt t="28909" x="2038350" y="3943350"/>
          <p14:tracePt t="28917" x="2033588" y="3937000"/>
          <p14:tracePt t="28925" x="2027238" y="3932238"/>
          <p14:tracePt t="28932" x="2020888" y="3919538"/>
          <p14:tracePt t="28940" x="2003425" y="3919538"/>
          <p14:tracePt t="28947" x="1992313" y="3908425"/>
          <p14:tracePt t="28956" x="1968500" y="3895725"/>
          <p14:tracePt t="28962" x="1938338" y="3871913"/>
          <p14:tracePt t="28970" x="1879600" y="3843338"/>
          <p14:tracePt t="28979" x="1809750" y="3813175"/>
          <p14:tracePt t="28987" x="1720850" y="3790950"/>
          <p14:tracePt t="28999" x="1609725" y="3760788"/>
          <p14:tracePt t="29002" x="1485900" y="3725863"/>
          <p14:tracePt t="29010" x="1350963" y="3695700"/>
          <p14:tracePt t="29018" x="1198563" y="3673475"/>
          <p14:tracePt t="29025" x="1069975" y="3656013"/>
          <p14:tracePt t="29032" x="933450" y="3636963"/>
          <p14:tracePt t="29041" x="846138" y="3619500"/>
          <p14:tracePt t="29049" x="757238" y="3614738"/>
          <p14:tracePt t="29056" x="669925" y="3597275"/>
          <p14:tracePt t="29064" x="600075" y="3578225"/>
          <p14:tracePt t="29072" x="541338" y="3573463"/>
          <p14:tracePt t="29080" x="481013" y="3560763"/>
          <p14:tracePt t="29088" x="428625" y="3549650"/>
          <p14:tracePt t="29095" x="387350" y="3543300"/>
          <p14:tracePt t="29103" x="358775" y="3536950"/>
          <p14:tracePt t="29111" x="341313" y="3532188"/>
          <p14:tracePt t="29119" x="334963" y="3532188"/>
          <p14:tracePt t="29126" x="328613" y="3532188"/>
          <p14:tracePt t="29133" x="328613" y="3525838"/>
          <p14:tracePt t="29258" x="328613" y="3519488"/>
          <p14:tracePt t="29266" x="341313" y="3514725"/>
          <p14:tracePt t="29274" x="363538" y="3508375"/>
          <p14:tracePt t="29281" x="393700" y="3508375"/>
          <p14:tracePt t="29289" x="441325" y="3502025"/>
          <p14:tracePt t="29297" x="511175" y="3502025"/>
          <p14:tracePt t="29305" x="600075" y="3484563"/>
          <p14:tracePt t="29313" x="698500" y="3478213"/>
          <p14:tracePt t="29320" x="798513" y="3460750"/>
          <p14:tracePt t="29327" x="933450" y="3443288"/>
          <p14:tracePt t="29336" x="1092200" y="3414713"/>
          <p14:tracePt t="29344" x="1239838" y="3390900"/>
          <p14:tracePt t="29350" x="1374775" y="3373438"/>
          <p14:tracePt t="29359" x="1527175" y="3343275"/>
          <p14:tracePt t="29367" x="1651000" y="3302000"/>
          <p14:tracePt t="29375" x="1774825" y="3267075"/>
          <p14:tracePt t="29382" x="1874838" y="3232150"/>
          <p14:tracePt t="29390" x="1968500" y="3190875"/>
          <p14:tracePt t="29398" x="2044700" y="3162300"/>
          <p14:tracePt t="29406" x="2109788" y="3138488"/>
          <p14:tracePt t="29413" x="2151063" y="3114675"/>
          <p14:tracePt t="29421" x="2197100" y="3090863"/>
          <p14:tracePt t="29429" x="2220913" y="3073400"/>
          <p14:tracePt t="29437" x="2244725" y="3055938"/>
          <p14:tracePt t="29444" x="2255838" y="3044825"/>
          <p14:tracePt t="29452" x="2262188" y="3032125"/>
          <p14:tracePt t="29460" x="2273300" y="3025775"/>
          <p14:tracePt t="29476" x="2273300" y="3021013"/>
          <p14:tracePt t="29482" x="2279650" y="3014663"/>
          <p14:tracePt t="29491" x="2286000" y="3014663"/>
          <p14:tracePt t="29499" x="2286000" y="3008313"/>
          <p14:tracePt t="29507" x="2286000" y="3003550"/>
          <p14:tracePt t="29514" x="2286000" y="2997200"/>
          <p14:tracePt t="29522" x="2286000" y="2986088"/>
          <p14:tracePt t="29530" x="2286000" y="2973388"/>
          <p14:tracePt t="29538" x="2286000" y="2962275"/>
          <p14:tracePt t="29544" x="2286000" y="2938463"/>
          <p14:tracePt t="29553" x="2286000" y="2914650"/>
          <p14:tracePt t="29561" x="2286000" y="2886075"/>
          <p14:tracePt t="29569" x="2290763" y="2855913"/>
          <p14:tracePt t="29576" x="2290763" y="2832100"/>
          <p14:tracePt t="29583" x="2290763" y="2808288"/>
          <p14:tracePt t="29592" x="2290763" y="2797175"/>
          <p14:tracePt t="29600" x="2290763" y="2790825"/>
          <p14:tracePt t="29607" x="2290763" y="2779713"/>
          <p14:tracePt t="29685" x="2290763" y="2790825"/>
          <p14:tracePt t="29694" x="2290763" y="2808288"/>
          <p14:tracePt t="29700" x="2290763" y="2832100"/>
          <p14:tracePt t="29708" x="2290763" y="2862263"/>
          <p14:tracePt t="29716" x="2290763" y="2890838"/>
          <p14:tracePt t="29724" x="2297113" y="2925763"/>
          <p14:tracePt t="29732" x="2303463" y="2955925"/>
          <p14:tracePt t="29739" x="2314575" y="2979738"/>
          <p14:tracePt t="29746" x="2327275" y="2997200"/>
          <p14:tracePt t="29755" x="2332038" y="3008313"/>
          <p14:tracePt t="29786" x="2338388" y="3008313"/>
          <p14:tracePt t="29801" x="2344738" y="3008313"/>
          <p14:tracePt t="29809" x="2355850" y="2990850"/>
          <p14:tracePt t="29818" x="2373313" y="2962275"/>
          <p14:tracePt t="29825" x="2403475" y="2921000"/>
          <p14:tracePt t="29832" x="2427288" y="2879725"/>
          <p14:tracePt t="29840" x="2444750" y="2827338"/>
          <p14:tracePt t="29848" x="2462213" y="2779713"/>
          <p14:tracePt t="29856" x="2473325" y="2714625"/>
          <p14:tracePt t="29863" x="2473325" y="2655888"/>
          <p14:tracePt t="29871" x="2473325" y="2597150"/>
          <p14:tracePt t="29879" x="2462213" y="2532063"/>
          <p14:tracePt t="29887" x="2449513" y="2492375"/>
          <p14:tracePt t="29903" x="2420938" y="2451100"/>
          <p14:tracePt t="29910" x="2390775" y="2438400"/>
          <p14:tracePt t="29918" x="2386013" y="2427288"/>
          <p14:tracePt t="29925" x="2355850" y="2420938"/>
          <p14:tracePt t="29933" x="2320925" y="2420938"/>
          <p14:tracePt t="29941" x="2290763" y="2420938"/>
          <p14:tracePt t="29948" x="2268538" y="2420938"/>
          <p14:tracePt t="29957" x="2238375" y="2420938"/>
          <p14:tracePt t="29964" x="2220913" y="2438400"/>
          <p14:tracePt t="29972" x="2192338" y="2444750"/>
          <p14:tracePt t="29980" x="2173288" y="2468563"/>
          <p14:tracePt t="29988" x="2144713" y="2497138"/>
          <p14:tracePt t="29995" x="2120900" y="2551113"/>
          <p14:tracePt t="30003" x="2109788" y="2590800"/>
          <p14:tracePt t="30010" x="2085975" y="2644775"/>
          <p14:tracePt t="30019" x="2074863" y="2703513"/>
          <p14:tracePt t="30025" x="2055813" y="2773363"/>
          <p14:tracePt t="30034" x="2051050" y="2838450"/>
          <p14:tracePt t="30042" x="2033588" y="2914650"/>
          <p14:tracePt t="30049" x="2033588" y="2973388"/>
          <p14:tracePt t="30057" x="2033588" y="3044825"/>
          <p14:tracePt t="30064" x="2044700" y="3103563"/>
          <p14:tracePt t="30073" x="2055813" y="3155950"/>
          <p14:tracePt t="30080" x="2079625" y="3208338"/>
          <p14:tracePt t="30088" x="2103438" y="3232150"/>
          <p14:tracePt t="30096" x="2133600" y="3267075"/>
          <p14:tracePt t="30104" x="2168525" y="3297238"/>
          <p14:tracePt t="30111" x="2232025" y="3325813"/>
          <p14:tracePt t="30118" x="2309813" y="3343275"/>
          <p14:tracePt t="30127" x="2403475" y="3367088"/>
          <p14:tracePt t="30135" x="2520950" y="3379788"/>
          <p14:tracePt t="30143" x="2632075" y="3384550"/>
          <p14:tracePt t="30150" x="2720975" y="3384550"/>
          <p14:tracePt t="30158" x="2784475" y="3397250"/>
          <p14:tracePt t="30165" x="2820988" y="3397250"/>
          <p14:tracePt t="30228" x="2801938" y="3397250"/>
          <p14:tracePt t="30236" x="2784475" y="3402013"/>
          <p14:tracePt t="30244" x="2743200" y="3408363"/>
          <p14:tracePt t="30250" x="2690813" y="3414713"/>
          <p14:tracePt t="30259" x="2614613" y="3414713"/>
          <p14:tracePt t="30267" x="2514600" y="3414713"/>
          <p14:tracePt t="30274" x="2420938" y="3414713"/>
          <p14:tracePt t="30281" x="2320925" y="3414713"/>
          <p14:tracePt t="30290" x="2232025" y="3419475"/>
          <p14:tracePt t="30297" x="2173288" y="3419475"/>
          <p14:tracePt t="30306" x="2133600" y="3419475"/>
          <p14:tracePt t="30313" x="2109788" y="3419475"/>
          <p14:tracePt t="30321" x="2097088" y="3425825"/>
          <p14:tracePt t="30329" x="2092325" y="3425825"/>
          <p14:tracePt t="30337" x="2085975" y="3425825"/>
          <p14:tracePt t="30344" x="2079625" y="3425825"/>
          <p14:tracePt t="30360" x="2074863" y="3425825"/>
          <p14:tracePt t="30368" x="2068513" y="3425825"/>
          <p14:tracePt t="30375" x="2062163" y="3425825"/>
          <p14:tracePt t="30383" x="2051050" y="3425825"/>
          <p14:tracePt t="30391" x="2033588" y="3425825"/>
          <p14:tracePt t="30399" x="1997075" y="3425825"/>
          <p14:tracePt t="30406" x="1968500" y="3419475"/>
          <p14:tracePt t="30413" x="1938338" y="3419475"/>
          <p14:tracePt t="30422" x="1897063" y="3414713"/>
          <p14:tracePt t="30430" x="1868488" y="3414713"/>
          <p14:tracePt t="30438" x="1833563" y="3408363"/>
          <p14:tracePt t="30444" x="1820863" y="3408363"/>
          <p14:tracePt t="30453" x="1803400" y="3408363"/>
          <p14:tracePt t="30461" x="1779588" y="3408363"/>
          <p14:tracePt t="30469" x="1774825" y="3408363"/>
          <p14:tracePt t="30476" x="1762125" y="3408363"/>
          <p14:tracePt t="30484" x="1744663" y="3408363"/>
          <p14:tracePt t="30492" x="1739900" y="3402013"/>
          <p14:tracePt t="30499" x="1727200" y="3402013"/>
          <p14:tracePt t="30507" x="1716088" y="3402013"/>
          <p14:tracePt t="30531" x="1709738" y="3402013"/>
          <p14:tracePt t="30880" x="1716088" y="3402013"/>
          <p14:tracePt t="30888" x="1733550" y="3402013"/>
          <p14:tracePt t="30895" x="1757363" y="3402013"/>
          <p14:tracePt t="30903" x="1792288" y="3402013"/>
          <p14:tracePt t="30910" x="1820863" y="3402013"/>
          <p14:tracePt t="30918" x="1868488" y="3402013"/>
          <p14:tracePt t="30926" x="1909763" y="3402013"/>
          <p14:tracePt t="30933" x="1962150" y="3402013"/>
          <p14:tracePt t="30942" x="1997075" y="3402013"/>
          <p14:tracePt t="30950" x="2038350" y="3402013"/>
          <p14:tracePt t="30957" x="2079625" y="3397250"/>
          <p14:tracePt t="30965" x="2120900" y="3397250"/>
          <p14:tracePt t="30973" x="2162175" y="3397250"/>
          <p14:tracePt t="30981" x="2209800" y="3390900"/>
          <p14:tracePt t="30987" x="2244725" y="3379788"/>
          <p14:tracePt t="30995" x="2303463" y="3373438"/>
          <p14:tracePt t="31004" x="2355850" y="3367088"/>
          <p14:tracePt t="31012" x="2414588" y="3367088"/>
          <p14:tracePt t="31018" x="2462213" y="3360738"/>
          <p14:tracePt t="31026" x="2520950" y="3349625"/>
          <p14:tracePt t="31035" x="2573338" y="3343275"/>
          <p14:tracePt t="31043" x="2632075" y="3343275"/>
          <p14:tracePt t="31049" x="2684463" y="3338513"/>
          <p14:tracePt t="31058" x="2732088" y="3338513"/>
          <p14:tracePt t="31066" x="2790825" y="3332163"/>
          <p14:tracePt t="31074" x="2849563" y="3332163"/>
          <p14:tracePt t="31082" x="2901950" y="3332163"/>
          <p14:tracePt t="31089" x="2960688" y="3321050"/>
          <p14:tracePt t="31097" x="2990850" y="3321050"/>
          <p14:tracePt t="31105" x="3043238" y="3321050"/>
          <p14:tracePt t="31112" x="3073400" y="3321050"/>
          <p14:tracePt t="31120" x="3101975" y="3321050"/>
          <p14:tracePt t="31128" x="3125788" y="3321050"/>
          <p14:tracePt t="31136" x="3136900" y="3321050"/>
          <p14:tracePt t="31144" x="3149600" y="3321050"/>
          <p14:tracePt t="31151" x="3160713" y="3321050"/>
          <p14:tracePt t="31167" x="3173413" y="3321050"/>
          <p14:tracePt t="31182" x="3190875" y="3321050"/>
          <p14:tracePt t="31190" x="3195638" y="3321050"/>
          <p14:tracePt t="31198" x="3208338" y="3325813"/>
          <p14:tracePt t="31206" x="3219450" y="3325813"/>
          <p14:tracePt t="31213" x="3225800" y="3325813"/>
          <p14:tracePt t="31229" x="3225800" y="3332163"/>
          <p14:tracePt t="31446" x="3232150" y="3332163"/>
          <p14:tracePt t="31462" x="3236913" y="3332163"/>
          <p14:tracePt t="31469" x="3243263" y="3332163"/>
          <p14:tracePt t="31477" x="3260725" y="3332163"/>
          <p14:tracePt t="31485" x="3273425" y="3332163"/>
          <p14:tracePt t="31493" x="3295650" y="3332163"/>
          <p14:tracePt t="31500" x="3325813" y="3332163"/>
          <p14:tracePt t="31508" x="3367088" y="3332163"/>
          <p14:tracePt t="31516" x="3408363" y="3338513"/>
          <p14:tracePt t="31525" x="3454400" y="3338513"/>
          <p14:tracePt t="31531" x="3519488" y="3343275"/>
          <p14:tracePt t="31539" x="3578225" y="3343275"/>
          <p14:tracePt t="31547" x="3643313" y="3355975"/>
          <p14:tracePt t="31555" x="3702050" y="3355975"/>
          <p14:tracePt t="31563" x="3784600" y="3367088"/>
          <p14:tracePt t="31570" x="3854450" y="3367088"/>
          <p14:tracePt t="31578" x="3930650" y="3384550"/>
          <p14:tracePt t="31586" x="4002088" y="3384550"/>
          <p14:tracePt t="31593" x="4071938" y="3390900"/>
          <p14:tracePt t="31601" x="4148138" y="3402013"/>
          <p14:tracePt t="31609" x="4206875" y="3408363"/>
          <p14:tracePt t="31617" x="4248150" y="3408363"/>
          <p14:tracePt t="31625" x="4289425" y="3414713"/>
          <p14:tracePt t="31632" x="4318000" y="3414713"/>
          <p14:tracePt t="31640" x="4335463" y="3414713"/>
          <p14:tracePt t="31648" x="4354513" y="3414713"/>
          <p14:tracePt t="31656" x="4359275" y="3414713"/>
          <p14:tracePt t="31671" x="4365625" y="3414713"/>
          <p14:tracePt t="31679" x="4371975" y="3414713"/>
          <p14:tracePt t="32121" x="4376738" y="3414713"/>
          <p14:tracePt t="32129" x="4389438" y="3414713"/>
          <p14:tracePt t="32137" x="4406900" y="3414713"/>
          <p14:tracePt t="32144" x="4413250" y="3414713"/>
          <p14:tracePt t="32152" x="4424363" y="3408363"/>
          <p14:tracePt t="32160" x="4435475" y="3408363"/>
          <p14:tracePt t="32168" x="4448175" y="3408363"/>
          <p14:tracePt t="32176" x="4459288" y="3408363"/>
          <p14:tracePt t="32182" x="4465638" y="3408363"/>
          <p14:tracePt t="32191" x="4476750" y="3408363"/>
          <p14:tracePt t="32199" x="4489450" y="3408363"/>
          <p14:tracePt t="32206" x="4494213" y="3408363"/>
          <p14:tracePt t="32213" x="4506913" y="3408363"/>
          <p14:tracePt t="32222" x="4530725" y="3408363"/>
          <p14:tracePt t="32230" x="4548188" y="3408363"/>
          <p14:tracePt t="32237" x="4576763" y="3408363"/>
          <p14:tracePt t="32244" x="4606925" y="3408363"/>
          <p14:tracePt t="32253" x="4630738" y="3402013"/>
          <p14:tracePt t="32266" x="4652963" y="3402013"/>
          <p14:tracePt t="32268" x="4670425" y="3402013"/>
          <p14:tracePt t="32276" x="4676775" y="3402013"/>
          <p14:tracePt t="32284" x="4689475" y="3402013"/>
          <p14:tracePt t="32292" x="4694238" y="3402013"/>
          <p14:tracePt t="33386" x="4700588" y="3402013"/>
          <p14:tracePt t="33394" x="4735513" y="3419475"/>
          <p14:tracePt t="33401" x="4806950" y="3467100"/>
          <p14:tracePt t="33409" x="4900613" y="3519488"/>
          <p14:tracePt t="33417" x="5011738" y="3578225"/>
          <p14:tracePt t="33425" x="5146675" y="3636963"/>
          <p14:tracePt t="33432" x="5276850" y="3695700"/>
          <p14:tracePt t="33440" x="5387975" y="3754438"/>
          <p14:tracePt t="33448" x="5516563" y="3813175"/>
          <p14:tracePt t="33456" x="5646738" y="3871913"/>
          <p14:tracePt t="33463" x="5781675" y="3937000"/>
          <p14:tracePt t="33471" x="5892800" y="3990975"/>
          <p14:tracePt t="33479" x="6057900" y="4060825"/>
          <p14:tracePt t="33487" x="6234113" y="4148138"/>
          <p14:tracePt t="33493" x="6416675" y="4219575"/>
          <p14:tracePt t="33502" x="6604000" y="4302125"/>
          <p14:tracePt t="33510" x="6810375" y="4371975"/>
          <p14:tracePt t="33517" x="6997700" y="4443413"/>
          <p14:tracePt t="33525" x="7180263" y="4513263"/>
          <p14:tracePt t="33533" x="7380288" y="4572000"/>
          <p14:tracePt t="33541" x="7543800" y="4624388"/>
          <p14:tracePt t="33548" x="7691438" y="4678363"/>
          <p14:tracePt t="33556" x="7850188" y="4719638"/>
          <p14:tracePt t="33564" x="7967663" y="4748213"/>
          <p14:tracePt t="33572" x="8054975" y="4783138"/>
          <p14:tracePt t="33580" x="8137525" y="4795838"/>
          <p14:tracePt t="33587" x="8202613" y="4813300"/>
          <p14:tracePt t="33595" x="8267700" y="4837113"/>
          <p14:tracePt t="33603" x="8308975" y="4848225"/>
          <p14:tracePt t="33611" x="8348663" y="4865688"/>
          <p14:tracePt t="33619" x="8396288" y="4876800"/>
          <p14:tracePt t="33625" x="8437563" y="4883150"/>
          <p14:tracePt t="33634" x="8496300" y="4906963"/>
          <p14:tracePt t="33642" x="8537575" y="4913313"/>
          <p14:tracePt t="33649" x="8589963" y="4924425"/>
          <p14:tracePt t="33657" x="8655050" y="4924425"/>
          <p14:tracePt t="33665" x="8737600" y="4930775"/>
          <p14:tracePt t="33673" x="8813800" y="4937125"/>
          <p14:tracePt t="33680" x="8866188" y="4937125"/>
          <p14:tracePt t="33688" x="8901113" y="4937125"/>
          <p14:tracePt t="33695" x="8937625" y="4924425"/>
          <p14:tracePt t="33703" x="8955088" y="4918075"/>
          <p14:tracePt t="33712" x="8959850" y="4913313"/>
          <p14:tracePt t="33836" x="8948738" y="4913313"/>
          <p14:tracePt t="33843" x="8931275" y="4913313"/>
          <p14:tracePt t="33851" x="8878888" y="4918075"/>
          <p14:tracePt t="33859" x="8801100" y="4930775"/>
          <p14:tracePt t="33867" x="8707438" y="4941888"/>
          <p14:tracePt t="33874" x="8602663" y="4959350"/>
          <p14:tracePt t="33882" x="8466138" y="4976813"/>
          <p14:tracePt t="33902" x="8167688" y="5065713"/>
          <p14:tracePt t="33905" x="8026400" y="5113338"/>
          <p14:tracePt t="33913" x="7885113" y="5153025"/>
          <p14:tracePt t="33921" x="7778750" y="5189538"/>
          <p14:tracePt t="33929" x="7708900" y="5218113"/>
          <p14:tracePt t="33937" x="7656513" y="5235575"/>
          <p14:tracePt t="33944" x="7639050" y="5248275"/>
          <p14:tracePt t="33952" x="7639050" y="5253038"/>
          <p14:tracePt t="34231" x="7643813" y="5253038"/>
          <p14:tracePt t="34239" x="7661275" y="5248275"/>
          <p14:tracePt t="34247" x="7678738" y="5248275"/>
          <p14:tracePt t="34253" x="7702550" y="5248275"/>
          <p14:tracePt t="34262" x="7732713" y="5248275"/>
          <p14:tracePt t="34270" x="7773988" y="5248275"/>
          <p14:tracePt t="34278" x="7820025" y="5248275"/>
          <p14:tracePt t="34285" x="7878763" y="5248275"/>
          <p14:tracePt t="34292" x="7950200" y="5248275"/>
          <p14:tracePt t="34300" x="8008938" y="5248275"/>
          <p14:tracePt t="34309" x="8096250" y="5248275"/>
          <p14:tracePt t="34316" x="8167688" y="5248275"/>
          <p14:tracePt t="34324" x="8255000" y="5248275"/>
          <p14:tracePt t="34332" x="8331200" y="5248275"/>
          <p14:tracePt t="34340" x="8407400" y="5248275"/>
          <p14:tracePt t="34348" x="8485188" y="5248275"/>
          <p14:tracePt t="34355" x="8555038" y="5248275"/>
          <p14:tracePt t="34363" x="8602663" y="5248275"/>
          <p14:tracePt t="34370" x="8666163" y="5248275"/>
          <p14:tracePt t="34379" x="8724900" y="5248275"/>
          <p14:tracePt t="34386" x="8789988" y="5248275"/>
          <p14:tracePt t="34394" x="8859838" y="5248275"/>
          <p14:tracePt t="34402" x="8937625" y="5241925"/>
          <p14:tracePt t="34410" x="9007475" y="5241925"/>
          <p14:tracePt t="34417" x="9090025" y="5230813"/>
          <p14:tracePt t="34424" x="9148763" y="5224463"/>
          <p14:tracePt t="34432" x="9207500" y="5218113"/>
          <p14:tracePt t="34441" x="9248775" y="5200650"/>
          <p14:tracePt t="34448" x="9290050" y="5200650"/>
          <p14:tracePt t="34456" x="9318625" y="5194300"/>
          <p14:tracePt t="34464" x="9336088" y="5189538"/>
          <p14:tracePt t="34472" x="9359900" y="5183188"/>
          <p14:tracePt t="34479" x="9383713" y="5176838"/>
          <p14:tracePt t="34487" x="9412288" y="5165725"/>
          <p14:tracePt t="34494" x="9448800" y="5159375"/>
          <p14:tracePt t="34502" x="9494838" y="5153025"/>
          <p14:tracePt t="34510" x="9542463" y="5135563"/>
          <p14:tracePt t="34517" x="9588500" y="5124450"/>
          <p14:tracePt t="34526" x="9642475" y="5118100"/>
          <p14:tracePt t="34533" x="9683750" y="5100638"/>
          <p14:tracePt t="34541" x="9718675" y="5089525"/>
          <p14:tracePt t="34549" x="9747250" y="5083175"/>
          <p14:tracePt t="34557" x="9764713" y="5076825"/>
          <p14:tracePt t="34564" x="9777413" y="5072063"/>
          <p14:tracePt t="34635" x="9777413" y="5065713"/>
          <p14:tracePt t="34642" x="9788525" y="5065713"/>
          <p14:tracePt t="34650" x="9794875" y="5065713"/>
          <p14:tracePt t="34658" x="9801225" y="5054600"/>
          <p14:tracePt t="34666" x="9805988" y="5041900"/>
          <p14:tracePt t="34672" x="9812338" y="5041900"/>
          <p14:tracePt t="34680" x="9823450" y="5030788"/>
          <p14:tracePt t="34689" x="9823450" y="5018088"/>
          <p14:tracePt t="34704" x="9829800" y="5000625"/>
          <p14:tracePt t="34712" x="9836150" y="4995863"/>
          <p14:tracePt t="34720" x="9842500" y="4976813"/>
          <p14:tracePt t="34728" x="9842500" y="4954588"/>
          <p14:tracePt t="34735" x="9847263" y="4930775"/>
          <p14:tracePt t="34742" x="9847263" y="4906963"/>
          <p14:tracePt t="34750" x="9847263" y="4889500"/>
          <p14:tracePt t="34758" x="9847263" y="4865688"/>
          <p14:tracePt t="34765" x="9847263" y="4837113"/>
          <p14:tracePt t="34774" x="9847263" y="4813300"/>
          <p14:tracePt t="34782" x="9847263" y="4795838"/>
          <p14:tracePt t="34790" x="9847263" y="4772025"/>
          <p14:tracePt t="34798" x="9847263" y="4741863"/>
          <p14:tracePt t="34805" x="9847263" y="4719638"/>
          <p14:tracePt t="34813" x="9847263" y="4683125"/>
          <p14:tracePt t="34821" x="9847263" y="4641850"/>
          <p14:tracePt t="34827" x="9847263" y="4589463"/>
          <p14:tracePt t="34835" x="9847263" y="4541838"/>
          <p14:tracePt t="34844" x="9847263" y="4489450"/>
          <p14:tracePt t="34851" x="9847263" y="4454525"/>
          <p14:tracePt t="34860" x="9847263" y="4402138"/>
          <p14:tracePt t="34867" x="9847263" y="4360863"/>
          <p14:tracePt t="34874" x="9847263" y="4313238"/>
          <p14:tracePt t="34882" x="9847263" y="4271963"/>
          <p14:tracePt t="34892" x="9853613" y="4213225"/>
          <p14:tracePt t="34897" x="9853613" y="4167188"/>
          <p14:tracePt t="34906" x="9853613" y="4108450"/>
          <p14:tracePt t="34914" x="9864725" y="4054475"/>
          <p14:tracePt t="34922" x="9864725" y="4013200"/>
          <p14:tracePt t="34928" x="9871075" y="3971925"/>
          <p14:tracePt t="34937" x="9877425" y="3932238"/>
          <p14:tracePt t="34944" x="9882188" y="3902075"/>
          <p14:tracePt t="34953" x="9888538" y="3860800"/>
          <p14:tracePt t="34959" x="9894888" y="3819525"/>
          <p14:tracePt t="34969" x="9901238" y="3784600"/>
          <p14:tracePt t="34976" x="9912350" y="3743325"/>
          <p14:tracePt t="34983" x="9918700" y="3714750"/>
          <p14:tracePt t="34991" x="9923463" y="3690938"/>
          <p14:tracePt t="35000" x="9929813" y="3667125"/>
          <p14:tracePt t="35007" x="9936163" y="3625850"/>
          <p14:tracePt t="35015" x="9940925" y="3602038"/>
          <p14:tracePt t="35022" x="9947275" y="3573463"/>
          <p14:tracePt t="35030" x="9953625" y="3549650"/>
          <p14:tracePt t="35038" x="9959975" y="3525838"/>
          <p14:tracePt t="35046" x="9964738" y="3502025"/>
          <p14:tracePt t="35053" x="9971088" y="3490913"/>
          <p14:tracePt t="35061" x="9977438" y="3467100"/>
          <p14:tracePt t="35069" x="9977438" y="3449638"/>
          <p14:tracePt t="35077" x="9982200" y="3425825"/>
          <p14:tracePt t="35084" x="9994900" y="3397250"/>
          <p14:tracePt t="35092" x="9994900" y="3373438"/>
          <p14:tracePt t="35100" x="9999663" y="3349625"/>
          <p14:tracePt t="35108" x="10018713" y="3325813"/>
          <p14:tracePt t="35116" x="10023475" y="3284538"/>
          <p14:tracePt t="35123" x="10029825" y="3249613"/>
          <p14:tracePt t="35131" x="10040938" y="3208338"/>
          <p14:tracePt t="35139" x="10047288" y="3162300"/>
          <p14:tracePt t="35147" x="10064750" y="3114675"/>
          <p14:tracePt t="35154" x="10077450" y="3067050"/>
          <p14:tracePt t="35163" x="10094913" y="3021013"/>
          <p14:tracePt t="35170" x="10099675" y="2979738"/>
          <p14:tracePt t="35178" x="10112375" y="2949575"/>
          <p14:tracePt t="35185" x="10117138" y="2914650"/>
          <p14:tracePt t="35193" x="10123488" y="2873375"/>
          <p14:tracePt t="35201" x="10136188" y="2849563"/>
          <p14:tracePt t="35209" x="10147300" y="2808288"/>
          <p14:tracePt t="35216" x="10158413" y="2779713"/>
          <p14:tracePt t="35224" x="10164763" y="2744788"/>
          <p14:tracePt t="35232" x="10171113" y="2720975"/>
          <p14:tracePt t="35240" x="10175875" y="2697163"/>
          <p14:tracePt t="35248" x="10182225" y="2686050"/>
          <p14:tracePt t="35255" x="10188575" y="2673350"/>
          <p14:tracePt t="35263" x="10194925" y="2662238"/>
          <p14:tracePt t="35271" x="10194925" y="2655888"/>
          <p14:tracePt t="35278" x="10194925" y="2638425"/>
          <p14:tracePt t="35286" x="10199688" y="2627313"/>
          <p14:tracePt t="35294" x="10206038" y="2609850"/>
          <p14:tracePt t="35302" x="10212388" y="2603500"/>
          <p14:tracePt t="35309" x="10223500" y="2579688"/>
          <p14:tracePt t="35317" x="10234613" y="2562225"/>
          <p14:tracePt t="35325" x="10240963" y="2538413"/>
          <p14:tracePt t="35333" x="10258425" y="2520950"/>
          <p14:tracePt t="35340" x="10264775" y="2492375"/>
          <p14:tracePt t="35348" x="10275888" y="2468563"/>
          <p14:tracePt t="35356" x="10288588" y="2444750"/>
          <p14:tracePt t="35365" x="10299700" y="2409825"/>
          <p14:tracePt t="35372" x="10312400" y="2392363"/>
          <p14:tracePt t="35379" x="10317163" y="2368550"/>
          <p14:tracePt t="35387" x="10323513" y="2344738"/>
          <p14:tracePt t="35395" x="10334625" y="2338388"/>
          <p14:tracePt t="35403" x="10334625" y="2320925"/>
          <p14:tracePt t="35410" x="10340975" y="2309813"/>
          <p14:tracePt t="35418" x="10347325" y="2303463"/>
          <p14:tracePt t="35426" x="10347325" y="2292350"/>
          <p14:tracePt t="35434" x="10353675" y="2279650"/>
          <p14:tracePt t="35441" x="10358438" y="2262188"/>
          <p14:tracePt t="35448" x="10364788" y="2244725"/>
          <p14:tracePt t="35457" x="10364788" y="2238375"/>
          <p14:tracePt t="35466" x="10371138" y="2220913"/>
          <p14:tracePt t="35471" x="10371138" y="2216150"/>
          <p14:tracePt t="35480" x="10371138" y="2203450"/>
          <p14:tracePt t="35488" x="10371138" y="2192338"/>
          <p14:tracePt t="35496" x="10375900" y="2192338"/>
          <p14:tracePt t="35503" x="10375900" y="2185988"/>
          <p14:tracePt t="35519" x="10375900" y="2179638"/>
          <p14:tracePt t="35527" x="10375900" y="2174875"/>
          <p14:tracePt t="35542" x="10375900" y="2162175"/>
          <p14:tracePt t="35736" x="10371138" y="2162175"/>
          <p14:tracePt t="35759" x="10364788" y="2162175"/>
          <p14:tracePt t="35767" x="10358438" y="2162175"/>
          <p14:tracePt t="35775" x="10353675" y="2162175"/>
          <p14:tracePt t="35790" x="10347325" y="2162175"/>
          <p14:tracePt t="35798" x="10334625" y="2162175"/>
          <p14:tracePt t="35806" x="10329863" y="2162175"/>
          <p14:tracePt t="35813" x="10317163" y="2157413"/>
          <p14:tracePt t="35821" x="10299700" y="2151063"/>
          <p14:tracePt t="35829" x="10294938" y="2151063"/>
          <p14:tracePt t="35837" x="10282238" y="2144713"/>
          <p14:tracePt t="35845" x="10275888" y="2144713"/>
          <p14:tracePt t="35851" x="10275888" y="2138363"/>
          <p14:tracePt t="35860" x="10271125" y="2138363"/>
          <p14:tracePt t="35867" x="10264775" y="2138363"/>
          <p14:tracePt t="35883" x="10258425" y="2138363"/>
          <p14:tracePt t="35902" x="10247313" y="2138363"/>
          <p14:tracePt t="35907" x="10240963" y="2138363"/>
          <p14:tracePt t="35914" x="10240963" y="2133600"/>
          <p14:tracePt t="35922" x="10234613" y="2133600"/>
          <p14:tracePt t="35984" x="10229850" y="2133600"/>
          <p14:tracePt t="35991" x="10223500" y="2133600"/>
          <p14:tracePt t="36000" x="10212388" y="2133600"/>
          <p14:tracePt t="36015" x="10199688" y="2133600"/>
          <p14:tracePt t="36023" x="10194925" y="2127250"/>
          <p14:tracePt t="36054" x="10188575" y="2127250"/>
          <p14:tracePt t="36062" x="10182225" y="2127250"/>
          <p14:tracePt t="36101" x="10182225" y="2133600"/>
          <p14:tracePt t="36116" x="10175875" y="2133600"/>
          <p14:tracePt t="36132" x="10171113" y="2138363"/>
          <p14:tracePt t="36139" x="10171113" y="2144713"/>
          <p14:tracePt t="36155" x="10164763" y="2151063"/>
          <p14:tracePt t="36163" x="10164763" y="2157413"/>
          <p14:tracePt t="36170" x="10164763" y="2162175"/>
          <p14:tracePt t="36178" x="10158413" y="2168525"/>
          <p14:tracePt t="36186" x="10158413" y="2179638"/>
          <p14:tracePt t="36201" x="10158413" y="2197100"/>
          <p14:tracePt t="36209" x="10153650" y="2203450"/>
          <p14:tracePt t="36218" x="10153650" y="2220913"/>
          <p14:tracePt t="36225" x="10153650" y="2233613"/>
          <p14:tracePt t="36231" x="10153650" y="2244725"/>
          <p14:tracePt t="36240" x="10153650" y="2255838"/>
          <p14:tracePt t="36248" x="10153650" y="2262188"/>
          <p14:tracePt t="36256" x="10153650" y="2274888"/>
          <p14:tracePt t="36263" x="10153650" y="2286000"/>
          <p14:tracePt t="36271" x="10153650" y="2297113"/>
          <p14:tracePt t="36279" x="10153650" y="2316163"/>
          <p14:tracePt t="36287" x="10153650" y="2333625"/>
          <p14:tracePt t="36294" x="10153650" y="2362200"/>
          <p14:tracePt t="36302" x="10158413" y="2386013"/>
          <p14:tracePt t="36310" x="10164763" y="2403475"/>
          <p14:tracePt t="36318" x="10171113" y="2438400"/>
          <p14:tracePt t="36325" x="10175875" y="2462213"/>
          <p14:tracePt t="36334" x="10188575" y="2486025"/>
          <p14:tracePt t="36341" x="10194925" y="2509838"/>
          <p14:tracePt t="36349" x="10206038" y="2532063"/>
          <p14:tracePt t="36357" x="10217150" y="2555875"/>
          <p14:tracePt t="36363" x="10234613" y="2597150"/>
          <p14:tracePt t="36372" x="10247313" y="2620963"/>
          <p14:tracePt t="36380" x="10258425" y="2655888"/>
          <p14:tracePt t="36386" x="10275888" y="2679700"/>
          <p14:tracePt t="36395" x="10294938" y="2697163"/>
          <p14:tracePt t="36403" x="10306050" y="2714625"/>
          <p14:tracePt t="36411" x="10323513" y="2727325"/>
          <p14:tracePt t="36419" x="10340975" y="2738438"/>
          <p14:tracePt t="36426" x="10358438" y="2744788"/>
          <p14:tracePt t="36433" x="10364788" y="2749550"/>
          <p14:tracePt t="36442" x="10375900" y="2749550"/>
          <p14:tracePt t="36448" x="10388600" y="2749550"/>
          <p14:tracePt t="36458" x="10399713" y="2749550"/>
          <p14:tracePt t="36466" x="10417175" y="2749550"/>
          <p14:tracePt t="36473" x="10440988" y="2749550"/>
          <p14:tracePt t="36481" x="10458450" y="2749550"/>
          <p14:tracePt t="36488" x="10488613" y="2749550"/>
          <p14:tracePt t="36496" x="10517188" y="2749550"/>
          <p14:tracePt t="36503" x="10552113" y="2749550"/>
          <p14:tracePt t="36512" x="10582275" y="2749550"/>
          <p14:tracePt t="36518" x="10623550" y="2749550"/>
          <p14:tracePt t="36527" x="10641013" y="2749550"/>
          <p14:tracePt t="36535" x="10669588" y="2749550"/>
          <p14:tracePt t="36542" x="10706100" y="2744788"/>
          <p14:tracePt t="36550" x="10728325" y="2732088"/>
          <p14:tracePt t="36558" x="10752138" y="2727325"/>
          <p14:tracePt t="36565" x="10769600" y="2709863"/>
          <p14:tracePt t="36574" x="10787063" y="2703513"/>
          <p14:tracePt t="36580" x="10799763" y="2690813"/>
          <p14:tracePt t="36589" x="10817225" y="2686050"/>
          <p14:tracePt t="36597" x="10828338" y="2673350"/>
          <p14:tracePt t="36605" x="10841038" y="2662238"/>
          <p14:tracePt t="36612" x="10852150" y="2651125"/>
          <p14:tracePt t="36620" x="10852150" y="2638425"/>
          <p14:tracePt t="36627" x="10858500" y="2638425"/>
          <p14:tracePt t="36635" x="10869613" y="2627313"/>
          <p14:tracePt t="36643" x="10869613" y="2620963"/>
          <p14:tracePt t="36650" x="10869613" y="2614613"/>
          <p14:tracePt t="36659" x="10875963" y="2603500"/>
          <p14:tracePt t="36667" x="10882313" y="2590800"/>
          <p14:tracePt t="36674" x="10887075" y="2579688"/>
          <p14:tracePt t="36681" x="10893425" y="2568575"/>
          <p14:tracePt t="36690" x="10899775" y="2551113"/>
          <p14:tracePt t="36698" x="10899775" y="2538413"/>
          <p14:tracePt t="36705" x="10904538" y="2514600"/>
          <p14:tracePt t="36713" x="10917238" y="2497138"/>
          <p14:tracePt t="36722" x="10917238" y="2473325"/>
          <p14:tracePt t="36728" x="10923588" y="2451100"/>
          <p14:tracePt t="36736" x="10928350" y="2438400"/>
          <p14:tracePt t="36744" x="10928350" y="2420938"/>
          <p14:tracePt t="36751" x="10928350" y="2403475"/>
          <p14:tracePt t="36760" x="10934700" y="2379663"/>
          <p14:tracePt t="36768" x="10934700" y="2368550"/>
          <p14:tracePt t="36774" x="10934700" y="2344738"/>
          <p14:tracePt t="36782" x="10934700" y="2327275"/>
          <p14:tracePt t="36791" x="10934700" y="2320925"/>
          <p14:tracePt t="36798" x="10934700" y="2297113"/>
          <p14:tracePt t="36806" x="10923588" y="2279650"/>
          <p14:tracePt t="36814" x="10917238" y="2255838"/>
          <p14:tracePt t="36822" x="10899775" y="2233613"/>
          <p14:tracePt t="36829" x="10887075" y="2209800"/>
          <p14:tracePt t="36836" x="10864850" y="2185988"/>
          <p14:tracePt t="36845" x="10852150" y="2157413"/>
          <p14:tracePt t="36853" x="10841038" y="2133600"/>
          <p14:tracePt t="36861" x="10823575" y="2116138"/>
          <p14:tracePt t="36868" x="10817225" y="2103438"/>
          <p14:tracePt t="36875" x="10806113" y="2092325"/>
          <p14:tracePt t="36884" x="10793413" y="2079625"/>
          <p14:tracePt t="36891" x="10782300" y="2068513"/>
          <p14:tracePt t="36898" x="10764838" y="2057400"/>
          <p14:tracePt t="36907" x="10741025" y="2044700"/>
          <p14:tracePt t="36915" x="10723563" y="2039938"/>
          <p14:tracePt t="36923" x="10693400" y="2033588"/>
          <p14:tracePt t="36930" x="10652125" y="2020888"/>
          <p14:tracePt t="36938" x="10599738" y="2016125"/>
          <p14:tracePt t="36946" x="10541000" y="2003425"/>
          <p14:tracePt t="36954" x="10482263" y="1992313"/>
          <p14:tracePt t="36961" x="10429875" y="1985963"/>
          <p14:tracePt t="36969" x="10382250" y="1974850"/>
          <p14:tracePt t="36977" x="10340975" y="1974850"/>
          <p14:tracePt t="36984" x="10317163" y="1968500"/>
          <p14:tracePt t="36992" x="10294938" y="1968500"/>
          <p14:tracePt t="37000" x="10288588" y="1968500"/>
          <p14:tracePt t="37007" x="10275888" y="1968500"/>
          <p14:tracePt t="37015" x="10271125" y="1968500"/>
          <p14:tracePt t="37023" x="10258425" y="1968500"/>
          <p14:tracePt t="37039" x="10253663" y="1968500"/>
          <p14:tracePt t="37047" x="10247313" y="1968500"/>
          <p14:tracePt t="37054" x="10247313" y="1974850"/>
          <p14:tracePt t="37061" x="10234613" y="1981200"/>
          <p14:tracePt t="37070" x="10223500" y="2003425"/>
          <p14:tracePt t="37084" x="10212388" y="2033588"/>
          <p14:tracePt t="37085" x="10199688" y="2062163"/>
          <p14:tracePt t="37093" x="10182225" y="2103438"/>
          <p14:tracePt t="37100" x="10171113" y="2151063"/>
          <p14:tracePt t="37109" x="10158413" y="2192338"/>
          <p14:tracePt t="37117" x="10147300" y="2233613"/>
          <p14:tracePt t="37124" x="10140950" y="2274888"/>
          <p14:tracePt t="37132" x="10140950" y="2316163"/>
          <p14:tracePt t="37140" x="10140950" y="2344738"/>
          <p14:tracePt t="37146" x="10153650" y="2386013"/>
          <p14:tracePt t="37155" x="10158413" y="2409825"/>
          <p14:tracePt t="37163" x="10164763" y="2433638"/>
          <p14:tracePt t="37171" x="10171113" y="2444750"/>
          <p14:tracePt t="37179" x="10175875" y="2455863"/>
          <p14:tracePt t="37185" x="10175875" y="2462213"/>
          <p14:tracePt t="37194" x="10182225" y="2473325"/>
          <p14:tracePt t="37202" x="10188575" y="2473325"/>
          <p14:tracePt t="37210" x="10194925" y="2473325"/>
          <p14:tracePt t="37217" x="10199688" y="2479675"/>
          <p14:tracePt t="37225" x="10206038" y="2486025"/>
          <p14:tracePt t="37233" x="10212388" y="2486025"/>
          <p14:tracePt t="37241" x="10217150" y="2486025"/>
          <p14:tracePt t="37248" x="10234613" y="2486025"/>
          <p14:tracePt t="37256" x="10264775" y="2503488"/>
          <p14:tracePt t="37264" x="10288588" y="2503488"/>
          <p14:tracePt t="37272" x="10317163" y="2503488"/>
          <p14:tracePt t="37279" x="10358438" y="2503488"/>
          <p14:tracePt t="37287" x="10393363" y="2503488"/>
          <p14:tracePt t="37295" x="10447338" y="2503488"/>
          <p14:tracePt t="37302" x="10488613" y="2497138"/>
          <p14:tracePt t="37310" x="10534650" y="2492375"/>
          <p14:tracePt t="37317" x="10588625" y="2486025"/>
          <p14:tracePt t="37327" x="10641013" y="2479675"/>
          <p14:tracePt t="37334" x="10682288" y="2455863"/>
          <p14:tracePt t="37341" x="10741025" y="2433638"/>
          <p14:tracePt t="37348" x="10793413" y="2409825"/>
          <p14:tracePt t="37357" x="10845800" y="2379663"/>
          <p14:tracePt t="37364" x="10893425" y="2351088"/>
          <p14:tracePt t="37372" x="10958513" y="2320925"/>
          <p14:tracePt t="37380" x="10999788" y="2292350"/>
          <p14:tracePt t="37388" x="11052175" y="2268538"/>
          <p14:tracePt t="37396" x="11093450" y="2244725"/>
          <p14:tracePt t="37403" x="11122025" y="2227263"/>
          <p14:tracePt t="37410" x="11139488" y="2209800"/>
          <p14:tracePt t="37419" x="11152188" y="2192338"/>
          <p14:tracePt t="37426" x="11158538" y="2179638"/>
          <p14:tracePt t="37436" x="11169650" y="2174875"/>
          <p14:tracePt t="37442" x="11180763" y="2157413"/>
          <p14:tracePt t="37449" x="11187113" y="2138363"/>
          <p14:tracePt t="37458" x="11198225" y="2116138"/>
          <p14:tracePt t="37466" x="11198225" y="2085975"/>
          <p14:tracePt t="37473" x="11204575" y="2057400"/>
          <p14:tracePt t="37480" x="11204575" y="2033588"/>
          <p14:tracePt t="37489" x="11204575" y="1998663"/>
          <p14:tracePt t="37496" x="11204575" y="1962150"/>
          <p14:tracePt t="37503" x="11180763" y="1920875"/>
          <p14:tracePt t="37512" x="11152188" y="1885950"/>
          <p14:tracePt t="37520" x="11117263" y="1839913"/>
          <p14:tracePt t="37528" x="11075988" y="1809750"/>
          <p14:tracePt t="37535" x="11010900" y="1781175"/>
          <p14:tracePt t="37543" x="10945813" y="1757363"/>
          <p14:tracePt t="37551" x="10875963" y="1733550"/>
          <p14:tracePt t="37559" x="10787063" y="1716088"/>
          <p14:tracePt t="37566" x="10699750" y="1698625"/>
          <p14:tracePt t="37574" x="10623550" y="1692275"/>
          <p14:tracePt t="37582" x="10541000" y="1692275"/>
          <p14:tracePt t="37590" x="10482263" y="1685925"/>
          <p14:tracePt t="37597" x="10423525" y="1685925"/>
          <p14:tracePt t="37605" x="10382250" y="1685925"/>
          <p14:tracePt t="37613" x="10371138" y="1692275"/>
          <p14:tracePt t="37621" x="10358438" y="1692275"/>
          <p14:tracePt t="37628" x="10347325" y="1698625"/>
          <p14:tracePt t="37636" x="10340975" y="1709738"/>
          <p14:tracePt t="37644" x="10329863" y="1733550"/>
          <p14:tracePt t="37651" x="10317163" y="1757363"/>
          <p14:tracePt t="37659" x="10306050" y="1798638"/>
          <p14:tracePt t="37666" x="10294938" y="1839913"/>
          <p14:tracePt t="37675" x="10288588" y="1903413"/>
          <p14:tracePt t="37683" x="10288588" y="1951038"/>
          <p14:tracePt t="37690" x="10288588" y="1998663"/>
          <p14:tracePt t="37698" x="10288588" y="2062163"/>
          <p14:tracePt t="37706" x="10306050" y="2103438"/>
          <p14:tracePt t="37714" x="10317163" y="2144713"/>
          <p14:tracePt t="37722" x="10329863" y="2179638"/>
          <p14:tracePt t="37729" x="10347325" y="2203450"/>
          <p14:tracePt t="37737" x="10364788" y="2227263"/>
          <p14:tracePt t="37745" x="10375900" y="2251075"/>
          <p14:tracePt t="37752" x="10388600" y="2262188"/>
          <p14:tracePt t="37760" x="10399713" y="2274888"/>
          <p14:tracePt t="37768" x="10412413" y="2279650"/>
          <p14:tracePt t="37776" x="10429875" y="2286000"/>
          <p14:tracePt t="37783" x="10447338" y="2292350"/>
          <p14:tracePt t="37791" x="10458450" y="2292350"/>
          <p14:tracePt t="37799" x="10482263" y="2292350"/>
          <p14:tracePt t="37807" x="10499725" y="2297113"/>
          <p14:tracePt t="37815" x="10523538" y="2297113"/>
          <p14:tracePt t="37822" x="10541000" y="2297113"/>
          <p14:tracePt t="37830" x="10564813" y="2297113"/>
          <p14:tracePt t="37838" x="10588625" y="2297113"/>
          <p14:tracePt t="37846" x="10610850" y="2297113"/>
          <p14:tracePt t="37853" x="10623550" y="2297113"/>
          <p14:tracePt t="37861" x="10634663" y="2292350"/>
          <p14:tracePt t="37869" x="10647363" y="2292350"/>
          <p14:tracePt t="37877" x="10647363" y="2286000"/>
          <p14:tracePt t="37884" x="10647363" y="2279650"/>
          <p14:tracePt t="37892" x="10652125" y="2279650"/>
          <p14:tracePt t="37900" x="10658475" y="2279650"/>
          <p14:tracePt t="37908" x="10658475" y="2274888"/>
          <p14:tracePt t="37914" x="10658475" y="2268538"/>
          <p14:tracePt t="37923" x="10664825" y="2262188"/>
          <p14:tracePt t="37931" x="10669588" y="2255838"/>
          <p14:tracePt t="37939" x="10669588" y="2244725"/>
          <p14:tracePt t="37946" x="10675938" y="2238375"/>
          <p14:tracePt t="37954" x="10675938" y="2233613"/>
          <p14:tracePt t="37962" x="10675938" y="2227263"/>
          <p14:tracePt t="37970" x="10675938" y="2220913"/>
          <p14:tracePt t="37977" x="10675938" y="2209800"/>
          <p14:tracePt t="37987" x="10669588" y="2197100"/>
          <p14:tracePt t="37993" x="10664825" y="2174875"/>
          <p14:tracePt t="38001" x="10647363" y="2144713"/>
          <p14:tracePt t="38008" x="10634663" y="2120900"/>
          <p14:tracePt t="38016" x="10606088" y="2103438"/>
          <p14:tracePt t="38025" x="10588625" y="2092325"/>
          <p14:tracePt t="38032" x="10564813" y="2079625"/>
          <p14:tracePt t="38039" x="10541000" y="2068513"/>
          <p14:tracePt t="38047" x="10523538" y="2068513"/>
          <p14:tracePt t="38055" x="10506075" y="2062163"/>
          <p14:tracePt t="38063" x="10493375" y="2062163"/>
          <p14:tracePt t="38699" x="10493375" y="2068513"/>
          <p14:tracePt t="38706" x="10493375" y="2074863"/>
          <p14:tracePt t="38714" x="10499725" y="2085975"/>
          <p14:tracePt t="38722" x="10506075" y="2092325"/>
          <p14:tracePt t="38730" x="10517188" y="2109788"/>
          <p14:tracePt t="38738" x="10523538" y="2127250"/>
          <p14:tracePt t="38744" x="10534650" y="2144713"/>
          <p14:tracePt t="38753" x="10552113" y="2168525"/>
          <p14:tracePt t="38760" x="10564813" y="2185988"/>
          <p14:tracePt t="38769" x="10582275" y="2209800"/>
          <p14:tracePt t="38776" x="10593388" y="2227263"/>
          <p14:tracePt t="38783" x="10599738" y="2238375"/>
          <p14:tracePt t="38792" x="10617200" y="2268538"/>
          <p14:tracePt t="38800" x="10623550" y="2279650"/>
          <p14:tracePt t="38806" x="10634663" y="2297113"/>
          <p14:tracePt t="38814" x="10647363" y="2316163"/>
          <p14:tracePt t="38823" x="10652125" y="2333625"/>
          <p14:tracePt t="38831" x="10658475" y="2338388"/>
          <p14:tracePt t="38838" x="10658475" y="2351088"/>
          <p14:tracePt t="38846" x="10664825" y="2368550"/>
          <p14:tracePt t="38854" x="10669588" y="2374900"/>
          <p14:tracePt t="38862" x="10682288" y="2392363"/>
          <p14:tracePt t="38869" x="10687050" y="2403475"/>
          <p14:tracePt t="38877" x="10693400" y="2414588"/>
          <p14:tracePt t="38903" x="10693400" y="2420938"/>
          <p14:tracePt t="38908" x="10699750" y="2420938"/>
          <p14:tracePt t="39009" x="10710863" y="2433638"/>
          <p14:tracePt t="39017" x="10723563" y="2438400"/>
          <p14:tracePt t="39025" x="10723563" y="2444750"/>
          <p14:tracePt t="39032" x="10734675" y="2455863"/>
          <p14:tracePt t="39040" x="10747375" y="2468563"/>
          <p14:tracePt t="39048" x="10752138" y="2473325"/>
          <p14:tracePt t="39056" x="10752138" y="2479675"/>
          <p14:tracePt t="39063" x="10764838" y="2486025"/>
          <p14:tracePt t="39071" x="10764838" y="2492375"/>
          <p14:tracePt t="39087" x="10769600" y="2492375"/>
          <p14:tracePt t="39181" x="10769600" y="2486025"/>
          <p14:tracePt t="39188" x="10769600" y="2473325"/>
          <p14:tracePt t="39195" x="10769600" y="2455863"/>
          <p14:tracePt t="39203" x="10775950" y="2438400"/>
          <p14:tracePt t="39210" x="10775950" y="2420938"/>
          <p14:tracePt t="39218" x="10775950" y="2397125"/>
          <p14:tracePt t="39225" x="10775950" y="2379663"/>
          <p14:tracePt t="39233" x="10775950" y="2362200"/>
          <p14:tracePt t="39242" x="10775950" y="2333625"/>
          <p14:tracePt t="39250" x="10775950" y="2309813"/>
          <p14:tracePt t="39257" x="10775950" y="2279650"/>
          <p14:tracePt t="39265" x="10758488" y="2227263"/>
          <p14:tracePt t="39273" x="10758488" y="2197100"/>
          <p14:tracePt t="39280" x="10752138" y="2157413"/>
          <p14:tracePt t="39288" x="10741025" y="2120900"/>
          <p14:tracePt t="39296" x="10734675" y="2079625"/>
          <p14:tracePt t="39304" x="10717213" y="2044700"/>
          <p14:tracePt t="39312" x="10706100" y="2020888"/>
          <p14:tracePt t="39318" x="10693400" y="1992313"/>
          <p14:tracePt t="39327" x="10687050" y="1974850"/>
          <p14:tracePt t="39335" x="10675938" y="1944688"/>
          <p14:tracePt t="39342" x="10664825" y="1927225"/>
          <p14:tracePt t="39350" x="10652125" y="1909763"/>
          <p14:tracePt t="39358" x="10652125" y="1898650"/>
          <p14:tracePt t="39365" x="10641013" y="1885950"/>
          <p14:tracePt t="39381" x="10634663" y="1885950"/>
          <p14:tracePt t="39389" x="10628313" y="1881188"/>
          <p14:tracePt t="39420" x="10623550" y="1881188"/>
          <p14:tracePt t="39428" x="10617200" y="1881188"/>
          <p14:tracePt t="39436" x="10610850" y="1881188"/>
          <p14:tracePt t="39451" x="10606088" y="1881188"/>
          <p14:tracePt t="39459" x="10599738" y="1881188"/>
          <p14:tracePt t="39475" x="10599738" y="1885950"/>
          <p14:tracePt t="39482" x="10593388" y="1898650"/>
          <p14:tracePt t="39490" x="10582275" y="1903413"/>
          <p14:tracePt t="39506" x="10575925" y="1916113"/>
          <p14:tracePt t="39513" x="10564813" y="1933575"/>
          <p14:tracePt t="39521" x="10564813" y="1939925"/>
          <p14:tracePt t="39529" x="10558463" y="1951038"/>
          <p14:tracePt t="39537" x="10558463" y="1974850"/>
          <p14:tracePt t="39544" x="10552113" y="1992313"/>
          <p14:tracePt t="39551" x="10552113" y="2009775"/>
          <p14:tracePt t="39560" x="10547350" y="2039938"/>
          <p14:tracePt t="39568" x="10547350" y="2062163"/>
          <p14:tracePt t="39575" x="10547350" y="2092325"/>
          <p14:tracePt t="39582" x="10547350" y="2127250"/>
          <p14:tracePt t="39591" x="10552113" y="2157413"/>
          <p14:tracePt t="39599" x="10552113" y="2185988"/>
          <p14:tracePt t="39607" x="10558463" y="2209800"/>
          <p14:tracePt t="39613" x="10569575" y="2244725"/>
          <p14:tracePt t="39622" x="10575925" y="2268538"/>
          <p14:tracePt t="39630" x="10582275" y="2297113"/>
          <p14:tracePt t="39638" x="10588625" y="2309813"/>
          <p14:tracePt t="39644" x="10599738" y="2333625"/>
          <p14:tracePt t="39654" x="10606088" y="2351088"/>
          <p14:tracePt t="39661" x="10623550" y="2379663"/>
          <p14:tracePt t="39669" x="10628313" y="2392363"/>
          <p14:tracePt t="39676" x="10647363" y="2420938"/>
          <p14:tracePt t="39684" x="10658475" y="2438400"/>
          <p14:tracePt t="39691" x="10669588" y="2451100"/>
          <p14:tracePt t="39700" x="10675938" y="2455863"/>
          <p14:tracePt t="39707" x="10687050" y="2455863"/>
          <p14:tracePt t="39723" x="10693400" y="2462213"/>
          <p14:tracePt t="39731" x="10699750" y="2462213"/>
          <p14:tracePt t="39738" x="10706100" y="2462213"/>
          <p14:tracePt t="39746" x="10717213" y="2462213"/>
          <p14:tracePt t="39754" x="10728325" y="2462213"/>
          <p14:tracePt t="39762" x="10752138" y="2462213"/>
          <p14:tracePt t="39770" x="10787063" y="2455863"/>
          <p14:tracePt t="39776" x="10828338" y="2451100"/>
          <p14:tracePt t="39785" x="10869613" y="2433638"/>
          <p14:tracePt t="39793" x="10923588" y="2427288"/>
          <p14:tracePt t="39800" x="10982325" y="2420938"/>
          <p14:tracePt t="39807" x="11034713" y="2403475"/>
          <p14:tracePt t="39815" x="11075988" y="2397125"/>
          <p14:tracePt t="39824" x="11104563" y="2386013"/>
          <p14:tracePt t="39831" x="11122025" y="2379663"/>
          <p14:tracePt t="39839" x="11139488" y="2374900"/>
          <p14:tracePt t="39847" x="11145838" y="2362200"/>
          <p14:tracePt t="39856" x="11158538" y="2351088"/>
          <p14:tracePt t="39863" x="11169650" y="2338388"/>
          <p14:tracePt t="39870" x="11176000" y="2320925"/>
          <p14:tracePt t="39877" x="11180763" y="2297113"/>
          <p14:tracePt t="39886" x="11193463" y="2274888"/>
          <p14:tracePt t="39894" x="11198225" y="2244725"/>
          <p14:tracePt t="39900" x="11198225" y="2220913"/>
          <p14:tracePt t="39909" x="11198225" y="2192338"/>
          <p14:tracePt t="39917" x="11204575" y="2168525"/>
          <p14:tracePt t="39925" x="11204575" y="2127250"/>
          <p14:tracePt t="39932" x="11193463" y="2103438"/>
          <p14:tracePt t="39940" x="11187113" y="2085975"/>
          <p14:tracePt t="39947" x="11169650" y="2044700"/>
          <p14:tracePt t="39956" x="11145838" y="2016125"/>
          <p14:tracePt t="39964" x="11128375" y="1985963"/>
          <p14:tracePt t="39970" x="11110913" y="1962150"/>
          <p14:tracePt t="39979" x="11093450" y="1944688"/>
          <p14:tracePt t="39986" x="11075988" y="1927225"/>
          <p14:tracePt t="39995" x="11058525" y="1916113"/>
          <p14:tracePt t="40002" x="11045825" y="1903413"/>
          <p14:tracePt t="40010" x="11022013" y="1892300"/>
          <p14:tracePt t="40019" x="11004550" y="1885950"/>
          <p14:tracePt t="40026" x="10999788" y="1885950"/>
          <p14:tracePt t="40032" x="10982325" y="1881188"/>
          <p14:tracePt t="40041" x="10975975" y="1881188"/>
          <p14:tracePt t="40049" x="10963275" y="1881188"/>
          <p14:tracePt t="40057" x="10945813" y="1881188"/>
          <p14:tracePt t="40063" x="10923588" y="1874838"/>
          <p14:tracePt t="40072" x="10893425" y="1874838"/>
          <p14:tracePt t="40080" x="10864850" y="1874838"/>
          <p14:tracePt t="40088" x="10823575" y="1874838"/>
          <p14:tracePt t="40094" x="10793413" y="1874838"/>
          <p14:tracePt t="40102" x="10764838" y="1874838"/>
          <p14:tracePt t="40111" x="10741025" y="1874838"/>
          <p14:tracePt t="40119" x="10717213" y="1881188"/>
          <p14:tracePt t="40126" x="10706100" y="1881188"/>
          <p14:tracePt t="40134" x="10693400" y="1892300"/>
          <p14:tracePt t="40142" x="10675938" y="1892300"/>
          <p14:tracePt t="40151" x="10664825" y="1892300"/>
          <p14:tracePt t="40158" x="10658475" y="1898650"/>
          <p14:tracePt t="40164" x="10647363" y="1903413"/>
          <p14:tracePt t="40173" x="10634663" y="1916113"/>
          <p14:tracePt t="40181" x="10623550" y="1920875"/>
          <p14:tracePt t="40189" x="10606088" y="1944688"/>
          <p14:tracePt t="40195" x="10582275" y="1962150"/>
          <p14:tracePt t="40204" x="10569575" y="1981200"/>
          <p14:tracePt t="40212" x="10552113" y="1992313"/>
          <p14:tracePt t="40220" x="10547350" y="2009775"/>
          <p14:tracePt t="40227" x="10534650" y="2016125"/>
          <p14:tracePt t="40235" x="10529888" y="2020888"/>
          <p14:tracePt t="40244" x="10529888" y="2027238"/>
          <p14:tracePt t="40250" x="10529888" y="2033588"/>
          <p14:tracePt t="40258" x="10523538" y="2039938"/>
          <p14:tracePt t="40266" x="10523538" y="2044700"/>
          <p14:tracePt t="40274" x="10523538" y="2057400"/>
          <p14:tracePt t="40282" x="10523538" y="2068513"/>
          <p14:tracePt t="40290" x="10523538" y="2074863"/>
          <p14:tracePt t="40297" x="10517188" y="2092325"/>
          <p14:tracePt t="40305" x="10517188" y="2109788"/>
          <p14:tracePt t="40313" x="10517188" y="2116138"/>
          <p14:tracePt t="40320" x="10517188" y="2138363"/>
          <p14:tracePt t="40328" x="10523538" y="2151063"/>
          <p14:tracePt t="40336" x="10523538" y="2157413"/>
          <p14:tracePt t="40344" x="10534650" y="2174875"/>
          <p14:tracePt t="40351" x="10541000" y="2179638"/>
          <p14:tracePt t="40358" x="10547350" y="2192338"/>
          <p14:tracePt t="40375" x="10552113" y="2197100"/>
          <p14:tracePt t="40383" x="10552113" y="2203450"/>
          <p14:tracePt t="40390" x="10558463" y="2203450"/>
          <p14:tracePt t="40398" x="10564813" y="2209800"/>
          <p14:tracePt t="40406" x="10569575" y="2216150"/>
          <p14:tracePt t="40413" x="10588625" y="2220913"/>
          <p14:tracePt t="40421" x="10599738" y="2233613"/>
          <p14:tracePt t="40429" x="10623550" y="2251075"/>
          <p14:tracePt t="40436" x="10652125" y="2262188"/>
          <p14:tracePt t="40444" x="10682288" y="2279650"/>
          <p14:tracePt t="40451" x="10717213" y="2297113"/>
          <p14:tracePt t="40460" x="10752138" y="2309813"/>
          <p14:tracePt t="40468" x="10793413" y="2320925"/>
          <p14:tracePt t="40475" x="10834688" y="2338388"/>
          <p14:tracePt t="40484" x="10869613" y="2344738"/>
          <p14:tracePt t="40490" x="10899775" y="2351088"/>
          <p14:tracePt t="40499" x="10928350" y="2355850"/>
          <p14:tracePt t="40507" x="10952163" y="2362200"/>
          <p14:tracePt t="40514" x="10975975" y="2368550"/>
          <p14:tracePt t="40521" x="10993438" y="2368550"/>
          <p14:tracePt t="40530" x="11017250" y="2368550"/>
          <p14:tracePt t="40538" x="11028363" y="2374900"/>
          <p14:tracePt t="40544" x="11041063" y="2374900"/>
          <p14:tracePt t="40553" x="11045825" y="2374900"/>
          <p14:tracePt t="40577" x="11052175" y="2374900"/>
          <p14:tracePt t="40584" x="11058525" y="2374900"/>
          <p14:tracePt t="40600" x="11058525" y="2368550"/>
          <p14:tracePt t="40615" x="11058525" y="2344738"/>
          <p14:tracePt t="40623" x="11063288" y="2320925"/>
          <p14:tracePt t="40631" x="11063288" y="2292350"/>
          <p14:tracePt t="40639" x="11063288" y="2262188"/>
          <p14:tracePt t="40646" x="11063288" y="2220913"/>
          <p14:tracePt t="40654" x="11063288" y="2174875"/>
          <p14:tracePt t="40662" x="11058525" y="2133600"/>
          <p14:tracePt t="40670" x="11052175" y="2079625"/>
          <p14:tracePt t="40677" x="11034713" y="2039938"/>
          <p14:tracePt t="40685" x="11022013" y="2003425"/>
          <p14:tracePt t="40692" x="11010900" y="1981200"/>
          <p14:tracePt t="40700" x="10999788" y="1957388"/>
          <p14:tracePt t="40709" x="10987088" y="1939925"/>
          <p14:tracePt t="40715" x="10975975" y="1920875"/>
          <p14:tracePt t="40724" x="10958513" y="1909763"/>
          <p14:tracePt t="40732" x="10945813" y="1892300"/>
          <p14:tracePt t="40739" x="10934700" y="1881188"/>
          <p14:tracePt t="40747" x="10910888" y="1868488"/>
          <p14:tracePt t="40755" x="10887075" y="1857375"/>
          <p14:tracePt t="40763" x="10864850" y="1851025"/>
          <p14:tracePt t="40769" x="10841038" y="1844675"/>
          <p14:tracePt t="40777" x="10799763" y="1844675"/>
          <p14:tracePt t="40786" x="10752138" y="1844675"/>
          <p14:tracePt t="40794" x="10717213" y="1839913"/>
          <p14:tracePt t="40802" x="10675938" y="1839913"/>
          <p14:tracePt t="40808" x="10658475" y="1839913"/>
          <p14:tracePt t="40817" x="10634663" y="1839913"/>
          <p14:tracePt t="40824" x="10617200" y="1839913"/>
          <p14:tracePt t="40832" x="10588625" y="1844675"/>
          <p14:tracePt t="40840" x="10564813" y="1851025"/>
          <p14:tracePt t="40848" x="10547350" y="1851025"/>
          <p14:tracePt t="40856" x="10529888" y="1862138"/>
          <p14:tracePt t="40863" x="10506075" y="1868488"/>
          <p14:tracePt t="40871" x="10488613" y="1874838"/>
          <p14:tracePt t="40878" x="10471150" y="1885950"/>
          <p14:tracePt t="40895" x="10464800" y="1898650"/>
          <p14:tracePt t="40902" x="10464800" y="1903413"/>
          <p14:tracePt t="40910" x="10452100" y="1903413"/>
          <p14:tracePt t="40917" x="10452100" y="1909763"/>
          <p14:tracePt t="40934" x="10452100" y="1916113"/>
          <p14:tracePt t="40940" x="10447338" y="1920875"/>
          <p14:tracePt t="40949" x="10447338" y="1927225"/>
          <p14:tracePt t="40957" x="10447338" y="1933575"/>
          <p14:tracePt t="40963" x="10447338" y="1939925"/>
          <p14:tracePt t="40972" x="10447338" y="1944688"/>
          <p14:tracePt t="40980" x="10447338" y="1951038"/>
          <p14:tracePt t="40987" x="10447338" y="1962150"/>
          <p14:tracePt t="40996" x="10447338" y="1981200"/>
          <p14:tracePt t="41003" x="10452100" y="1998663"/>
          <p14:tracePt t="41011" x="10458450" y="2003425"/>
          <p14:tracePt t="41018" x="10464800" y="2027238"/>
          <p14:tracePt t="41027" x="10475913" y="2044700"/>
          <p14:tracePt t="41033" x="10488613" y="2068513"/>
          <p14:tracePt t="41042" x="10499725" y="2085975"/>
          <p14:tracePt t="41050" x="10517188" y="2103438"/>
          <p14:tracePt t="41058" x="10529888" y="2127250"/>
          <p14:tracePt t="41065" x="10547350" y="2144713"/>
          <p14:tracePt t="41073" x="10569575" y="2168525"/>
          <p14:tracePt t="41080" x="10599738" y="2197100"/>
          <p14:tracePt t="41089" x="10634663" y="2220913"/>
          <p14:tracePt t="41095" x="10669588" y="2251075"/>
          <p14:tracePt t="41104" x="10693400" y="2274888"/>
          <p14:tracePt t="41112" x="10728325" y="2292350"/>
          <p14:tracePt t="41120" x="10752138" y="2309813"/>
          <p14:tracePt t="41127" x="10769600" y="2316163"/>
          <p14:tracePt t="41151" x="10799763" y="2327275"/>
          <p14:tracePt t="41166" x="10806113" y="2327275"/>
          <p14:tracePt t="41182" x="10810875" y="2327275"/>
          <p14:tracePt t="41205" x="10817225" y="2327275"/>
          <p14:tracePt t="41214" x="10817225" y="2320925"/>
          <p14:tracePt t="41228" x="10823575" y="2309813"/>
          <p14:tracePt t="41236" x="10834688" y="2292350"/>
          <p14:tracePt t="41244" x="10834688" y="2279650"/>
          <p14:tracePt t="41251" x="10852150" y="2251075"/>
          <p14:tracePt t="41259" x="10852150" y="2238375"/>
          <p14:tracePt t="41267" x="10858500" y="2220913"/>
          <p14:tracePt t="41275" x="10864850" y="2197100"/>
          <p14:tracePt t="41283" x="10864850" y="2185988"/>
          <p14:tracePt t="41289" x="10869613" y="2162175"/>
          <p14:tracePt t="41298" x="10869613" y="2138363"/>
          <p14:tracePt t="41306" x="10869613" y="2120900"/>
          <p14:tracePt t="41314" x="10869613" y="2109788"/>
          <p14:tracePt t="41321" x="10864850" y="2092325"/>
          <p14:tracePt t="41329" x="10858500" y="2068513"/>
          <p14:tracePt t="41338" x="10852150" y="2051050"/>
          <p14:tracePt t="41345" x="10841038" y="2033588"/>
          <p14:tracePt t="41353" x="10828338" y="2020888"/>
          <p14:tracePt t="41360" x="10823575" y="2009775"/>
          <p14:tracePt t="41368" x="10806113" y="1992313"/>
          <p14:tracePt t="41376" x="10787063" y="1981200"/>
          <p14:tracePt t="41384" x="10775950" y="1968500"/>
          <p14:tracePt t="41391" x="10758488" y="1957388"/>
          <p14:tracePt t="41399" x="10752138" y="1957388"/>
          <p14:tracePt t="41407" x="10734675" y="1957388"/>
          <p14:tracePt t="41415" x="10710863" y="1951038"/>
          <p14:tracePt t="41422" x="10699750" y="1951038"/>
          <p14:tracePt t="41430" x="10682288" y="1951038"/>
          <p14:tracePt t="41438" x="10658475" y="1951038"/>
          <p14:tracePt t="41446" x="10647363" y="1951038"/>
          <p14:tracePt t="41453" x="10628313" y="1962150"/>
          <p14:tracePt t="41461" x="10606088" y="1968500"/>
          <p14:tracePt t="41469" x="10569575" y="1985963"/>
          <p14:tracePt t="41477" x="10547350" y="1998663"/>
          <p14:tracePt t="41484" x="10523538" y="2009775"/>
          <p14:tracePt t="41492" x="10499725" y="2020888"/>
          <p14:tracePt t="41500" x="10475913" y="2033588"/>
          <p14:tracePt t="41509" x="10458450" y="2044700"/>
          <p14:tracePt t="41515" x="10447338" y="2051050"/>
          <p14:tracePt t="41523" x="10434638" y="2062163"/>
          <p14:tracePt t="41531" x="10429875" y="2074863"/>
          <p14:tracePt t="41539" x="10429875" y="2085975"/>
          <p14:tracePt t="41546" x="10429875" y="2098675"/>
          <p14:tracePt t="41554" x="10423525" y="2109788"/>
          <p14:tracePt t="41562" x="10423525" y="2133600"/>
          <p14:tracePt t="41578" x="10423525" y="2157413"/>
          <p14:tracePt t="41584" x="10423525" y="2168525"/>
          <p14:tracePt t="41593" x="10423525" y="2185988"/>
          <p14:tracePt t="41601" x="10423525" y="2209800"/>
          <p14:tracePt t="41609" x="10423525" y="2220913"/>
          <p14:tracePt t="41616" x="10423525" y="2244725"/>
          <p14:tracePt t="41624" x="10429875" y="2268538"/>
          <p14:tracePt t="41632" x="10434638" y="2303463"/>
          <p14:tracePt t="41640" x="10440988" y="2320925"/>
          <p14:tracePt t="41647" x="10452100" y="2351088"/>
          <p14:tracePt t="41656" x="10464800" y="2362200"/>
          <p14:tracePt t="41663" x="10482263" y="2386013"/>
          <p14:tracePt t="41671" x="10488613" y="2403475"/>
          <p14:tracePt t="41677" x="10506075" y="2420938"/>
          <p14:tracePt t="41686" x="10517188" y="2438400"/>
          <p14:tracePt t="41693" x="10534650" y="2455863"/>
          <p14:tracePt t="41702" x="10552113" y="2468563"/>
          <p14:tracePt t="41710" x="10575925" y="2473325"/>
          <p14:tracePt t="41717" x="10593388" y="2479675"/>
          <p14:tracePt t="41725" x="10610850" y="2492375"/>
          <p14:tracePt t="41733" x="10628313" y="2492375"/>
          <p14:tracePt t="41739" x="10658475" y="2497138"/>
          <p14:tracePt t="41748" x="10693400" y="2497138"/>
          <p14:tracePt t="41756" x="10710863" y="2497138"/>
          <p14:tracePt t="41764" x="10741025" y="2497138"/>
          <p14:tracePt t="41772" x="10769600" y="2497138"/>
          <p14:tracePt t="41779" x="10806113" y="2486025"/>
          <p14:tracePt t="41786" x="10828338" y="2479675"/>
          <p14:tracePt t="41795" x="10864850" y="2468563"/>
          <p14:tracePt t="41803" x="10893425" y="2455863"/>
          <p14:tracePt t="41810" x="10923588" y="2438400"/>
          <p14:tracePt t="41818" x="10941050" y="2409825"/>
          <p14:tracePt t="41826" x="10963275" y="2386013"/>
          <p14:tracePt t="41833" x="10975975" y="2362200"/>
          <p14:tracePt t="41842" x="10999788" y="2333625"/>
          <p14:tracePt t="41849" x="11017250" y="2316163"/>
          <p14:tracePt t="41857" x="11022013" y="2286000"/>
          <p14:tracePt t="41866" x="11028363" y="2262188"/>
          <p14:tracePt t="41872" x="11041063" y="2238375"/>
          <p14:tracePt t="41880" x="11041063" y="2209800"/>
          <p14:tracePt t="41888" x="11041063" y="2185988"/>
          <p14:tracePt t="41902" x="11041063" y="2162175"/>
          <p14:tracePt t="41904" x="11041063" y="2144713"/>
          <p14:tracePt t="41911" x="11041063" y="2116138"/>
          <p14:tracePt t="41919" x="11034713" y="2085975"/>
          <p14:tracePt t="41927" x="11022013" y="2062163"/>
          <p14:tracePt t="41935" x="11004550" y="2044700"/>
          <p14:tracePt t="41942" x="10987088" y="2033588"/>
          <p14:tracePt t="41951" x="10958513" y="2009775"/>
          <p14:tracePt t="41958" x="10934700" y="1998663"/>
          <p14:tracePt t="41966" x="10910888" y="1985963"/>
          <p14:tracePt t="41973" x="10893425" y="1981200"/>
          <p14:tracePt t="41989" x="10882313" y="1981200"/>
          <p14:tracePt t="42004" x="10864850" y="1981200"/>
          <p14:tracePt t="42012" x="10858500" y="1981200"/>
          <p14:tracePt t="42020" x="10841038" y="1981200"/>
          <p14:tracePt t="42028" x="10823575" y="1981200"/>
          <p14:tracePt t="42035" x="10810875" y="1992313"/>
          <p14:tracePt t="42043" x="10787063" y="2003425"/>
          <p14:tracePt t="42051" x="10769600" y="2016125"/>
          <p14:tracePt t="42059" x="10752138" y="2020888"/>
          <p14:tracePt t="42066" x="10734675" y="2039938"/>
          <p14:tracePt t="42074" x="10723563" y="2051050"/>
          <p14:tracePt t="42081" x="10706100" y="2079625"/>
          <p14:tracePt t="42090" x="10687050" y="2092325"/>
          <p14:tracePt t="42098" x="10682288" y="2116138"/>
          <p14:tracePt t="42105" x="10669588" y="2133600"/>
          <p14:tracePt t="42113" x="10669588" y="2157413"/>
          <p14:tracePt t="42120" x="10669588" y="2179638"/>
          <p14:tracePt t="42129" x="10658475" y="2209800"/>
          <p14:tracePt t="42136" x="10658475" y="2238375"/>
          <p14:tracePt t="42144" x="10658475" y="2262188"/>
          <p14:tracePt t="42151" x="10658475" y="2279650"/>
          <p14:tracePt t="42159" x="10658475" y="2309813"/>
          <p14:tracePt t="42166" x="10658475" y="2333625"/>
          <p14:tracePt t="42175" x="10669588" y="2351088"/>
          <p14:tracePt t="42182" x="10675938" y="2368550"/>
          <p14:tracePt t="42191" x="10682288" y="2386013"/>
          <p14:tracePt t="42198" x="10687050" y="2392363"/>
          <p14:tracePt t="42206" x="10699750" y="2403475"/>
          <p14:tracePt t="42213" x="10706100" y="2409825"/>
          <p14:tracePt t="42222" x="10710863" y="2414588"/>
          <p14:tracePt t="42229" x="10717213" y="2414588"/>
          <p14:tracePt t="42236" x="10723563" y="2414588"/>
          <p14:tracePt t="42244" x="10734675" y="2420938"/>
          <p14:tracePt t="42253" x="10747375" y="2420938"/>
          <p14:tracePt t="42266" x="10764838" y="2420938"/>
          <p14:tracePt t="42268" x="10775950" y="2420938"/>
          <p14:tracePt t="42276" x="10799763" y="2420938"/>
          <p14:tracePt t="42284" x="10810875" y="2420938"/>
          <p14:tracePt t="42291" x="10834688" y="2420938"/>
          <p14:tracePt t="42299" x="10852150" y="2409825"/>
          <p14:tracePt t="42307" x="10875963" y="2397125"/>
          <p14:tracePt t="42315" x="10893425" y="2386013"/>
          <p14:tracePt t="42323" x="10910888" y="2368550"/>
          <p14:tracePt t="42330" x="10928350" y="2338388"/>
          <p14:tracePt t="42338" x="10941050" y="2309813"/>
          <p14:tracePt t="42346" x="10963275" y="2279650"/>
          <p14:tracePt t="42354" x="10969625" y="2251075"/>
          <p14:tracePt t="42361" x="10975975" y="2227263"/>
          <p14:tracePt t="42368" x="10982325" y="2197100"/>
          <p14:tracePt t="42376" x="10982325" y="2162175"/>
          <p14:tracePt t="42384" x="10982325" y="2144713"/>
          <p14:tracePt t="42392" x="10982325" y="2116138"/>
          <p14:tracePt t="42399" x="10963275" y="2079625"/>
          <p14:tracePt t="42407" x="10952163" y="2057400"/>
          <p14:tracePt t="42415" x="10934700" y="2039938"/>
          <p14:tracePt t="42423" x="10917238" y="2016125"/>
          <p14:tracePt t="42430" x="10893425" y="1998663"/>
          <p14:tracePt t="42439" x="10875963" y="1992313"/>
          <p14:tracePt t="42447" x="10852150" y="1985963"/>
          <p14:tracePt t="42454" x="10834688" y="1985963"/>
          <p14:tracePt t="42462" x="10793413" y="1985963"/>
          <p14:tracePt t="42470" x="10764838" y="1985963"/>
          <p14:tracePt t="42478" x="10710863" y="1998663"/>
          <p14:tracePt t="42486" x="10669588" y="2027238"/>
          <p14:tracePt t="42492" x="10617200" y="2051050"/>
          <p14:tracePt t="42501" x="10582275" y="2085975"/>
          <p14:tracePt t="42509" x="10558463" y="2133600"/>
          <p14:tracePt t="42515" x="10541000" y="2157413"/>
          <p14:tracePt t="42524" x="10523538" y="2192338"/>
          <p14:tracePt t="42532" x="10510838" y="2220913"/>
          <p14:tracePt t="42540" x="10493375" y="2251075"/>
          <p14:tracePt t="42547" x="10493375" y="2297113"/>
          <p14:tracePt t="42555" x="10475913" y="2355850"/>
          <p14:tracePt t="42563" x="10475913" y="2438400"/>
          <p14:tracePt t="42571" x="10475913" y="2532063"/>
          <p14:tracePt t="42579" x="10458450" y="2632075"/>
          <p14:tracePt t="42585" x="10458450" y="2779713"/>
          <p14:tracePt t="42594" x="10452100" y="2986088"/>
          <p14:tracePt t="42602" x="10434638" y="3225800"/>
          <p14:tracePt t="42610" x="10423525" y="3508375"/>
          <p14:tracePt t="42617" x="10399713" y="3795713"/>
          <p14:tracePt t="42625" x="10358438" y="4067175"/>
          <p14:tracePt t="42632" x="10306050" y="4337050"/>
          <p14:tracePt t="42641" x="10258425" y="4595813"/>
          <p14:tracePt t="42647" x="10194925" y="4830763"/>
          <p14:tracePt t="42656" x="10106025" y="5076825"/>
          <p14:tracePt t="42663" x="10006013" y="5300663"/>
          <p14:tracePt t="42673" x="9906000" y="5511800"/>
          <p14:tracePt t="42679" x="9805988" y="5653088"/>
          <p14:tracePt t="42687" x="9742488" y="5711825"/>
          <p14:tracePt t="42695" x="9701213" y="5729288"/>
          <p14:tracePt t="42703" x="9647238" y="5729288"/>
          <p14:tracePt t="42711" x="9601200" y="5724525"/>
          <p14:tracePt t="42717" x="9525000" y="5683250"/>
          <p14:tracePt t="42726" x="9453563" y="5607050"/>
          <p14:tracePt t="42734" x="9348788" y="5494338"/>
          <p14:tracePt t="42741" x="9194800" y="5307013"/>
          <p14:tracePt t="42749" x="9083675" y="5148263"/>
          <p14:tracePt t="42757" x="8990013" y="4989513"/>
          <p14:tracePt t="42765" x="8901113" y="4837113"/>
          <p14:tracePt t="42773" x="8859838" y="4724400"/>
          <p14:tracePt t="42781" x="8813800" y="4619625"/>
          <p14:tracePt t="42788" x="8789988" y="4537075"/>
          <p14:tracePt t="42796" x="8772525" y="4465638"/>
          <p14:tracePt t="42804" x="8766175" y="4406900"/>
          <p14:tracePt t="42811" x="8766175" y="4354513"/>
          <p14:tracePt t="42819" x="8766175" y="4319588"/>
          <p14:tracePt t="42827" x="8766175" y="4278313"/>
          <p14:tracePt t="42835" x="8766175" y="4254500"/>
          <p14:tracePt t="42842" x="8772525" y="4213225"/>
          <p14:tracePt t="42849" x="8778875" y="4195763"/>
          <p14:tracePt t="42858" x="8783638" y="4178300"/>
          <p14:tracePt t="42866" x="8783638" y="4167188"/>
          <p14:tracePt t="42873" x="8789988" y="4148138"/>
          <p14:tracePt t="42880" x="8789988" y="4130675"/>
          <p14:tracePt t="42890" x="8789988" y="4125913"/>
          <p14:tracePt t="42896" x="8796338" y="4108450"/>
          <p14:tracePt t="42904" x="8796338" y="4084638"/>
          <p14:tracePt t="42912" x="8801100" y="4060825"/>
          <p14:tracePt t="42920" x="8801100" y="4043363"/>
          <p14:tracePt t="42928" x="8783638" y="3995738"/>
          <p14:tracePt t="42936" x="8755063" y="3960813"/>
          <p14:tracePt t="42942" x="8737600" y="3919538"/>
          <p14:tracePt t="42951" x="8707438" y="3878263"/>
          <p14:tracePt t="42958" x="8678863" y="3854450"/>
          <p14:tracePt t="42967" x="8666163" y="3832225"/>
          <p14:tracePt t="42974" x="8655050" y="3819525"/>
          <p14:tracePt t="42982" x="8642350" y="3802063"/>
          <p14:tracePt t="42990" x="8631238" y="3802063"/>
          <p14:tracePt t="42998" x="8624888" y="3802063"/>
          <p14:tracePt t="43005" x="8624888" y="3790950"/>
          <p14:tracePt t="43013" x="8613775" y="3784600"/>
          <p14:tracePt t="43021" x="8607425" y="3773488"/>
          <p14:tracePt t="43028" x="8596313" y="3767138"/>
          <p14:tracePt t="43036" x="8578850" y="3754438"/>
          <p14:tracePt t="43044" x="8561388" y="3732213"/>
          <p14:tracePt t="43051" x="8543925" y="3695700"/>
          <p14:tracePt t="43060" x="8513763" y="3660775"/>
          <p14:tracePt t="43067" x="8485188" y="3625850"/>
          <p14:tracePt t="43075" x="8455025" y="3578225"/>
          <p14:tracePt t="43082" x="8437563" y="3549650"/>
          <p14:tracePt t="43091" x="8407400" y="3519488"/>
          <p14:tracePt t="43098" x="8396288" y="3508375"/>
          <p14:tracePt t="43106" x="8396288" y="3502025"/>
          <p14:tracePt t="43114" x="8389938" y="3502025"/>
          <p14:tracePt t="43145" x="8389938" y="3508375"/>
          <p14:tracePt t="43153" x="8378825" y="3519488"/>
          <p14:tracePt t="43160" x="8361363" y="3567113"/>
          <p14:tracePt t="43169" x="8337550" y="3649663"/>
          <p14:tracePt t="43176" x="8308975" y="3778250"/>
          <p14:tracePt t="43184" x="8296275" y="3960813"/>
          <p14:tracePt t="43192" x="8272463" y="4225925"/>
          <p14:tracePt t="43199" x="8261350" y="4548188"/>
          <p14:tracePt t="43207" x="8243888" y="4889500"/>
          <p14:tracePt t="43215" x="8243888" y="5248275"/>
          <p14:tracePt t="43223" x="8243888" y="5546725"/>
          <p14:tracePt t="43229" x="8302625" y="5805488"/>
          <p14:tracePt t="43238" x="8348663" y="5981700"/>
          <p14:tracePt t="43246" x="8413750" y="6146800"/>
          <p14:tracePt t="43254" x="8455025" y="6240463"/>
          <p14:tracePt t="43261" x="8513763" y="6311900"/>
          <p14:tracePt t="43269" x="8548688" y="6370638"/>
          <p14:tracePt t="43277" x="8596313" y="6388100"/>
          <p14:tracePt t="43285" x="8620125" y="6399213"/>
          <p14:tracePt t="43292" x="8648700" y="6399213"/>
          <p14:tracePt t="43299" x="8689975" y="6399213"/>
          <p14:tracePt t="43308" x="8731250" y="6399213"/>
          <p14:tracePt t="43315" x="8789988" y="6388100"/>
          <p14:tracePt t="43323" x="8859838" y="6353175"/>
          <p14:tracePt t="43330" x="8924925" y="6305550"/>
          <p14:tracePt t="43339" x="8990013" y="6246813"/>
          <p14:tracePt t="43346" x="9072563" y="6194425"/>
          <p14:tracePt t="43355" x="9148763" y="6118225"/>
          <p14:tracePt t="43362" x="9224963" y="6029325"/>
          <p14:tracePt t="43369" x="9348788" y="5900738"/>
          <p14:tracePt t="43377" x="9459913" y="5788025"/>
          <p14:tracePt t="43386" x="9559925" y="5676900"/>
          <p14:tracePt t="43393" x="9671050" y="5559425"/>
          <p14:tracePt t="43401" x="9812338" y="5411788"/>
          <p14:tracePt t="43409" x="9918700" y="5283200"/>
          <p14:tracePt t="43417" x="10036175" y="5153025"/>
          <p14:tracePt t="43424" x="10136188" y="5013325"/>
          <p14:tracePt t="43432" x="10217150" y="4889500"/>
          <p14:tracePt t="43440" x="10258425" y="4783138"/>
          <p14:tracePt t="43448" x="10312400" y="4700588"/>
          <p14:tracePt t="43455" x="10334625" y="4619625"/>
          <p14:tracePt t="43463" x="10334625" y="4530725"/>
          <p14:tracePt t="43471" x="10340975" y="4465638"/>
          <p14:tracePt t="43479" x="10340975" y="4395788"/>
          <p14:tracePt t="43486" x="10340975" y="4319588"/>
          <p14:tracePt t="43493" x="10323513" y="4237038"/>
          <p14:tracePt t="43502" x="10294938" y="4148138"/>
          <p14:tracePt t="43510" x="10271125" y="4078288"/>
          <p14:tracePt t="43516" x="10247313" y="4025900"/>
          <p14:tracePt t="43525" x="10206038" y="3960813"/>
          <p14:tracePt t="43533" x="10175875" y="3895725"/>
          <p14:tracePt t="43541" x="10129838" y="3843338"/>
          <p14:tracePt t="43547" x="10082213" y="3790950"/>
          <p14:tracePt t="43556" x="10029825" y="3743325"/>
          <p14:tracePt t="43564" x="9940925" y="3673475"/>
          <p14:tracePt t="43572" x="9871075" y="3625850"/>
          <p14:tracePt t="43578" x="9764713" y="3573463"/>
          <p14:tracePt t="43587" x="9612313" y="3508375"/>
          <p14:tracePt t="43595" x="9429750" y="3438525"/>
          <p14:tracePt t="43603" x="9207500" y="3367088"/>
          <p14:tracePt t="43610" x="8966200" y="3302000"/>
          <p14:tracePt t="43618" x="8737600" y="3249613"/>
          <p14:tracePt t="43626" x="8561388" y="3221038"/>
          <p14:tracePt t="43634" x="8407400" y="3197225"/>
          <p14:tracePt t="43642" x="8308975" y="3173413"/>
          <p14:tracePt t="43649" x="8231188" y="3167063"/>
          <p14:tracePt t="43657" x="8172450" y="3162300"/>
          <p14:tracePt t="43666" x="8131175" y="3162300"/>
          <p14:tracePt t="43673" x="8102600" y="3162300"/>
          <p14:tracePt t="43680" x="8078788" y="3162300"/>
          <p14:tracePt t="43688" x="8054975" y="3162300"/>
          <p14:tracePt t="43696" x="8037513" y="3167063"/>
          <p14:tracePt t="43704" x="8013700" y="3190875"/>
          <p14:tracePt t="43711" x="7985125" y="3232150"/>
          <p14:tracePt t="43719" x="7954963" y="3279775"/>
          <p14:tracePt t="43727" x="7926388" y="3349625"/>
          <p14:tracePt t="43735" x="7891463" y="3449638"/>
          <p14:tracePt t="43742" x="7874000" y="3560763"/>
          <p14:tracePt t="43750" x="7856538" y="3714750"/>
          <p14:tracePt t="43758" x="7832725" y="3919538"/>
          <p14:tracePt t="43766" x="7808913" y="4130675"/>
          <p14:tracePt t="43773" x="7796213" y="4371975"/>
          <p14:tracePt t="43781" x="7796213" y="4595813"/>
          <p14:tracePt t="43789" x="7796213" y="4795838"/>
          <p14:tracePt t="43797" x="7826375" y="4989513"/>
          <p14:tracePt t="43804" x="7867650" y="5148263"/>
          <p14:tracePt t="43812" x="7920038" y="5289550"/>
          <p14:tracePt t="43820" x="7967663" y="5389563"/>
          <p14:tracePt t="43828" x="8026400" y="5448300"/>
          <p14:tracePt t="43835" x="8091488" y="5507038"/>
          <p14:tracePt t="43843" x="8154988" y="5535613"/>
          <p14:tracePt t="43850" x="8226425" y="5559425"/>
          <p14:tracePt t="43860" x="8302625" y="5576888"/>
          <p14:tracePt t="43865" x="8402638" y="5576888"/>
          <p14:tracePt t="43874" x="8496300" y="5576888"/>
          <p14:tracePt t="43882" x="8607425" y="5565775"/>
          <p14:tracePt t="43890" x="8742363" y="5535613"/>
          <p14:tracePt t="43897" x="8907463" y="5483225"/>
          <p14:tracePt t="43905" x="9072563" y="5429250"/>
          <p14:tracePt t="43913" x="9242425" y="5348288"/>
          <p14:tracePt t="43921" x="9429750" y="5253038"/>
          <p14:tracePt t="43929" x="9629775" y="5130800"/>
          <p14:tracePt t="43936" x="9853613" y="4972050"/>
          <p14:tracePt t="43944" x="10053638" y="4837113"/>
          <p14:tracePt t="43952" x="10223500" y="4678363"/>
          <p14:tracePt t="43960" x="10358438" y="4524375"/>
          <p14:tracePt t="43967" x="10488613" y="4378325"/>
          <p14:tracePt t="43975" x="10564813" y="4260850"/>
          <p14:tracePt t="43983" x="10623550" y="4125913"/>
          <p14:tracePt t="43991" x="10658475" y="4025900"/>
          <p14:tracePt t="43998" x="10675938" y="3937000"/>
          <p14:tracePt t="44006" x="10675938" y="3849688"/>
          <p14:tracePt t="44014" x="10687050" y="3749675"/>
          <p14:tracePt t="44022" x="10682288" y="3673475"/>
          <p14:tracePt t="44030" x="10664825" y="3573463"/>
          <p14:tracePt t="44037" x="10641013" y="3502025"/>
          <p14:tracePt t="44054" x="10575925" y="3338513"/>
          <p14:tracePt t="44060" x="10523538" y="3267075"/>
          <p14:tracePt t="44068" x="10471150" y="3184525"/>
          <p14:tracePt t="44076" x="10417175" y="3121025"/>
          <p14:tracePt t="44084" x="10358438" y="3067050"/>
          <p14:tracePt t="44091" x="10294938" y="3014663"/>
          <p14:tracePt t="44098" x="10234613" y="2979738"/>
          <p14:tracePt t="44107" x="10171113" y="2938463"/>
          <p14:tracePt t="44114" x="10088563" y="2903538"/>
          <p14:tracePt t="44122" x="10018713" y="2890838"/>
          <p14:tracePt t="44130" x="9940925" y="2873375"/>
          <p14:tracePt t="44138" x="9882188" y="2873375"/>
          <p14:tracePt t="44145" x="9801225" y="2873375"/>
          <p14:tracePt t="44153" x="9712325" y="2873375"/>
          <p14:tracePt t="44161" x="9625013" y="2886075"/>
          <p14:tracePt t="44169" x="9525000" y="2921000"/>
          <p14:tracePt t="44176" x="9394825" y="2967038"/>
          <p14:tracePt t="44184" x="9259888" y="3049588"/>
          <p14:tracePt t="44192" x="9136063" y="3143250"/>
          <p14:tracePt t="44200" x="9072563" y="3208338"/>
          <p14:tracePt t="44207" x="9031288" y="3255963"/>
          <p14:tracePt t="44216" x="9001125" y="3297238"/>
          <p14:tracePt t="44224" x="8983663" y="3343275"/>
          <p14:tracePt t="44231" x="8959850" y="3379788"/>
          <p14:tracePt t="44239" x="8948738" y="3402013"/>
          <p14:tracePt t="44247" x="8942388" y="3414713"/>
          <p14:tracePt t="44254" x="8942388" y="3425825"/>
          <p14:tracePt t="44262" x="8942388" y="3432175"/>
          <p14:tracePt t="44340" x="8948738" y="3432175"/>
          <p14:tracePt t="44346" x="8955088" y="3432175"/>
          <p14:tracePt t="44355" x="8959850" y="3432175"/>
          <p14:tracePt t="44363" x="8966200" y="3432175"/>
          <p14:tracePt t="44372" x="8972550" y="3432175"/>
          <p14:tracePt t="44433" x="8972550" y="3438525"/>
          <p14:tracePt t="44441" x="8948738" y="3460750"/>
          <p14:tracePt t="44448" x="8913813" y="3508375"/>
          <p14:tracePt t="44456" x="8831263" y="3578225"/>
          <p14:tracePt t="44463" x="8642350" y="3725863"/>
          <p14:tracePt t="44472" x="8343900" y="3937000"/>
          <p14:tracePt t="44479" x="7967663" y="4178300"/>
          <p14:tracePt t="44487" x="7456488" y="4465638"/>
          <p14:tracePt t="44495" x="6886575" y="4778375"/>
          <p14:tracePt t="44503" x="6227763" y="5054600"/>
          <p14:tracePt t="44510" x="5511800" y="5324475"/>
          <p14:tracePt t="44518" x="4800600" y="5487988"/>
          <p14:tracePt t="44526" x="4113213" y="5600700"/>
          <p14:tracePt t="44534" x="3530600" y="5646738"/>
          <p14:tracePt t="44541" x="3114675" y="5646738"/>
          <p14:tracePt t="44548" x="2784475" y="5600700"/>
          <p14:tracePt t="44557" x="2579688" y="5529263"/>
          <p14:tracePt t="44565" x="2438400" y="5429250"/>
          <p14:tracePt t="44572" x="2349500" y="5348288"/>
          <p14:tracePt t="44580" x="2286000" y="5248275"/>
          <p14:tracePt t="44587" x="2238375" y="5165725"/>
          <p14:tracePt t="44596" x="2192338" y="5083175"/>
          <p14:tracePt t="44603" x="2151063" y="5006975"/>
          <p14:tracePt t="44611" x="2109788" y="4941888"/>
          <p14:tracePt t="44619" x="2085975" y="4876800"/>
          <p14:tracePt t="44626" x="2062163" y="4818063"/>
          <p14:tracePt t="44635" x="2033588" y="4783138"/>
          <p14:tracePt t="44642" x="2020888" y="4748213"/>
          <p14:tracePt t="44649" x="2003425" y="4730750"/>
          <p14:tracePt t="44658" x="1997075" y="4724400"/>
          <p14:tracePt t="44666" x="1992313" y="4719638"/>
          <p14:tracePt t="44673" x="1992313" y="4713288"/>
          <p14:tracePt t="44759" x="1985963" y="4713288"/>
          <p14:tracePt t="44766" x="1979613" y="4713288"/>
          <p14:tracePt t="44782" x="1979613" y="4719638"/>
          <p14:tracePt t="44790" x="1962150" y="4724400"/>
          <p14:tracePt t="44797" x="1944688" y="4737100"/>
          <p14:tracePt t="44805" x="1920875" y="4741863"/>
          <p14:tracePt t="44813" x="1879600" y="4748213"/>
          <p14:tracePt t="44821" x="1851025" y="4765675"/>
          <p14:tracePt t="44827" x="1816100" y="4765675"/>
          <p14:tracePt t="44836" x="1798638" y="4765675"/>
          <p14:tracePt t="44844" x="1774825" y="4772025"/>
          <p14:tracePt t="44852" x="1762125" y="4772025"/>
          <p14:tracePt t="44859" x="1751013" y="4772025"/>
          <p14:tracePt t="44866" x="1739900" y="4772025"/>
          <p14:tracePt t="44875" x="1727200" y="4772025"/>
          <p14:tracePt t="44883" x="1716088" y="4772025"/>
          <p14:tracePt t="44902" x="1674813" y="4754563"/>
          <p14:tracePt t="44906" x="1627188" y="4730750"/>
          <p14:tracePt t="44914" x="1598613" y="4719638"/>
          <p14:tracePt t="44922" x="1550988" y="4695825"/>
          <p14:tracePt t="44929" x="1509713" y="4672013"/>
          <p14:tracePt t="44937" x="1474788" y="4654550"/>
          <p14:tracePt t="44944" x="1444625" y="4641850"/>
          <p14:tracePt t="44953" x="1409700" y="4619625"/>
          <p14:tracePt t="44959" x="1385888" y="4606925"/>
          <p14:tracePt t="44969" x="1357313" y="4595813"/>
          <p14:tracePt t="44976" x="1346200" y="4583113"/>
          <p14:tracePt t="44983" x="1333500" y="4572000"/>
          <p14:tracePt t="44991" x="1322388" y="4572000"/>
          <p14:tracePt t="44999" x="1309688" y="4560888"/>
          <p14:tracePt t="45015" x="1304925" y="4554538"/>
          <p14:tracePt t="45022" x="1304925" y="4548188"/>
          <p14:tracePt t="45030" x="1298575" y="4541838"/>
          <p14:tracePt t="45038" x="1292225" y="4537075"/>
          <p14:tracePt t="45045" x="1292225" y="4530725"/>
          <p14:tracePt t="45054" x="1287463" y="4519613"/>
          <p14:tracePt t="45061" x="1287463" y="4506913"/>
          <p14:tracePt t="45069" x="1281113" y="4506913"/>
          <p14:tracePt t="45077" x="1274763" y="4495800"/>
          <p14:tracePt t="45084" x="1274763" y="4483100"/>
          <p14:tracePt t="45100" x="1274763" y="4478338"/>
          <p14:tracePt t="45108" x="1274763" y="4471988"/>
          <p14:tracePt t="45115" x="1274763" y="4465638"/>
          <p14:tracePt t="45123" x="1274763" y="4454525"/>
          <p14:tracePt t="45131" x="1274763" y="4448175"/>
          <p14:tracePt t="45139" x="1298575" y="4443413"/>
          <p14:tracePt t="45146" x="1346200" y="4424363"/>
          <p14:tracePt t="45154" x="1457325" y="4406900"/>
          <p14:tracePt t="45162" x="1668463" y="4384675"/>
          <p14:tracePt t="45170" x="1916113" y="4360863"/>
          <p14:tracePt t="45178" x="2255838" y="4330700"/>
          <p14:tracePt t="45185" x="2644775" y="4302125"/>
          <p14:tracePt t="45193" x="3060700" y="4278313"/>
          <p14:tracePt t="45201" x="3543300" y="4260850"/>
          <p14:tracePt t="45209" x="4002088" y="4260850"/>
          <p14:tracePt t="45216" x="4459288" y="4243388"/>
          <p14:tracePt t="45224" x="4883150" y="4213225"/>
          <p14:tracePt t="45232" x="5299075" y="4202113"/>
          <p14:tracePt t="45240" x="5699125" y="4202113"/>
          <p14:tracePt t="45247" x="6075363" y="4189413"/>
          <p14:tracePt t="45254" x="6381750" y="4171950"/>
          <p14:tracePt t="45263" x="6586538" y="4160838"/>
          <p14:tracePt t="45271" x="6810375" y="4148138"/>
          <p14:tracePt t="45278" x="6969125" y="4148138"/>
          <p14:tracePt t="45287" x="7091363" y="4148138"/>
          <p14:tracePt t="45294" x="7180263" y="4148138"/>
          <p14:tracePt t="45302" x="7256463" y="4154488"/>
          <p14:tracePt t="45309" x="7326313" y="4160838"/>
          <p14:tracePt t="45316" x="7404100" y="4167188"/>
          <p14:tracePt t="45325" x="7473950" y="4184650"/>
          <p14:tracePt t="45333" x="7561263" y="4189413"/>
          <p14:tracePt t="45340" x="7650163" y="4206875"/>
          <p14:tracePt t="45347" x="7737475" y="4219575"/>
          <p14:tracePt t="45356" x="7837488" y="4225925"/>
          <p14:tracePt t="45363" x="7961313" y="4230688"/>
          <p14:tracePt t="45372" x="8085138" y="4243388"/>
          <p14:tracePt t="45378" x="8226425" y="4243388"/>
          <p14:tracePt t="45386" x="8396288" y="4254500"/>
          <p14:tracePt t="45394" x="8537575" y="4254500"/>
          <p14:tracePt t="45403" x="8720138" y="4267200"/>
          <p14:tracePt t="45410" x="8878888" y="4267200"/>
          <p14:tracePt t="45418" x="9018588" y="4267200"/>
          <p14:tracePt t="45425" x="9131300" y="4260850"/>
          <p14:tracePt t="45433" x="9224963" y="4254500"/>
          <p14:tracePt t="45441" x="9294813" y="4248150"/>
          <p14:tracePt t="45449" x="9348788" y="4230688"/>
          <p14:tracePt t="45457" x="9371013" y="4230688"/>
          <p14:tracePt t="45466" x="9383713" y="4225925"/>
          <p14:tracePt t="45472" x="9390063" y="4219575"/>
          <p14:tracePt t="45480" x="9401175" y="4219575"/>
          <p14:tracePt t="45488" x="9401175" y="4213225"/>
          <p14:tracePt t="45496" x="9424988" y="4189413"/>
          <p14:tracePt t="45502" x="9453563" y="4154488"/>
          <p14:tracePt t="45510" x="9488488" y="4089400"/>
          <p14:tracePt t="45518" x="9542463" y="4002088"/>
          <p14:tracePt t="45527" x="9636125" y="3825875"/>
          <p14:tracePt t="45535" x="9747250" y="3632200"/>
          <p14:tracePt t="45541" x="9877425" y="3379788"/>
          <p14:tracePt t="45550" x="10012363" y="3108325"/>
          <p14:tracePt t="45558" x="10164763" y="2814638"/>
          <p14:tracePt t="45565" x="10317163" y="2527300"/>
          <p14:tracePt t="45573" x="10488613" y="2233613"/>
          <p14:tracePt t="45581" x="10641013" y="1939925"/>
          <p14:tracePt t="45589" x="10799763" y="1698625"/>
          <p14:tracePt t="45595" x="10941050" y="1481138"/>
          <p14:tracePt t="45604" x="11075988" y="1281113"/>
          <p14:tracePt t="45611" x="11180763" y="1122363"/>
          <p14:tracePt t="45620" x="11258550" y="1004888"/>
          <p14:tracePt t="45627" x="11310938" y="928688"/>
          <p14:tracePt t="45635" x="11345863" y="887413"/>
          <p14:tracePt t="45643" x="11356975" y="852488"/>
          <p14:tracePt t="45650" x="11363325" y="846138"/>
          <p14:tracePt t="45659" x="11369675" y="846138"/>
          <p14:tracePt t="45744" x="11369675" y="852488"/>
          <p14:tracePt t="45752" x="11363325" y="857250"/>
          <p14:tracePt t="45759" x="11356975" y="876300"/>
          <p14:tracePt t="45767" x="11352213" y="881063"/>
          <p14:tracePt t="45775" x="11339513" y="904875"/>
          <p14:tracePt t="45782" x="11328400" y="928688"/>
          <p14:tracePt t="45790" x="11304588" y="963613"/>
          <p14:tracePt t="45798" x="11280775" y="1011238"/>
          <p14:tracePt t="45806" x="11245850" y="1069975"/>
          <p14:tracePt t="45813" x="11204575" y="1146175"/>
          <p14:tracePt t="45821" x="11158538" y="1228725"/>
          <p14:tracePt t="45829" x="11110913" y="1328738"/>
          <p14:tracePt t="45837" x="11075988" y="1433513"/>
          <p14:tracePt t="45844" x="11045825" y="1522413"/>
          <p14:tracePt t="45853" x="11010900" y="1627188"/>
          <p14:tracePt t="45860" x="10975975" y="1751013"/>
          <p14:tracePt t="45868" x="10945813" y="1844675"/>
          <p14:tracePt t="45876" x="10910888" y="1962150"/>
          <p14:tracePt t="45883" x="10887075" y="2079625"/>
          <p14:tracePt t="45890" x="10858500" y="2179638"/>
          <p14:tracePt t="45902" x="10845800" y="2279650"/>
          <p14:tracePt t="45907" x="10828338" y="2374900"/>
          <p14:tracePt t="45915" x="10817225" y="2486025"/>
          <p14:tracePt t="45922" x="10817225" y="2579688"/>
          <p14:tracePt t="45930" x="10817225" y="2686050"/>
          <p14:tracePt t="45938" x="10817225" y="2773363"/>
          <p14:tracePt t="45946" x="10828338" y="2862263"/>
          <p14:tracePt t="45953" x="10852150" y="2944813"/>
          <p14:tracePt t="45961" x="10875963" y="3014663"/>
          <p14:tracePt t="45969" x="10910888" y="3084513"/>
          <p14:tracePt t="45977" x="10958513" y="3149600"/>
          <p14:tracePt t="45983" x="10999788" y="3214688"/>
          <p14:tracePt t="45992" x="11045825" y="3279775"/>
          <p14:tracePt t="46001" x="11110913" y="3332163"/>
          <p14:tracePt t="46008" x="11180763" y="3390900"/>
          <p14:tracePt t="46015" x="11258550" y="3438525"/>
          <p14:tracePt t="46023" x="11334750" y="3478213"/>
          <p14:tracePt t="46030" x="11428413" y="3519488"/>
          <p14:tracePt t="46039" x="11498263" y="3556000"/>
          <p14:tracePt t="46046" x="11580813" y="3578225"/>
          <p14:tracePt t="46054" x="11650663" y="3597275"/>
          <p14:tracePt t="46062" x="11698288" y="3608388"/>
          <p14:tracePt t="46070" x="11739563" y="3608388"/>
          <p14:tracePt t="46078" x="11763375" y="3619500"/>
          <p14:tracePt t="46085" x="11769725" y="3619500"/>
          <p14:tracePt t="46116" x="11774488" y="3619500"/>
          <p14:tracePt t="46124" x="11780838" y="3614738"/>
          <p14:tracePt t="46132" x="11780838" y="3597275"/>
          <p14:tracePt t="46140" x="11787188" y="3573463"/>
          <p14:tracePt t="46147" x="11798300" y="3549650"/>
          <p14:tracePt t="46155" x="11815763" y="3497263"/>
          <p14:tracePt t="46163" x="11815763" y="3449638"/>
          <p14:tracePt t="46171" x="11822113" y="3390900"/>
          <p14:tracePt t="46178" x="11822113" y="3332163"/>
          <p14:tracePt t="46186" x="11822113" y="3273425"/>
          <p14:tracePt t="46194" x="11798300" y="3197225"/>
          <p14:tracePt t="46202" x="11774488" y="3138488"/>
          <p14:tracePt t="46209" x="11750675" y="3067050"/>
          <p14:tracePt t="46217" x="11722100" y="3014663"/>
          <p14:tracePt t="46225" x="11691938" y="2962275"/>
          <p14:tracePt t="46232" x="11650663" y="2914650"/>
          <p14:tracePt t="46240" x="11622088" y="2879725"/>
          <p14:tracePt t="46247" x="11610975" y="2862263"/>
          <p14:tracePt t="46256" x="11580813" y="2844800"/>
          <p14:tracePt t="46264" x="11569700" y="2832100"/>
          <p14:tracePt t="46272" x="11563350" y="2820988"/>
          <p14:tracePt t="46302" x="11557000" y="2820988"/>
          <p14:tracePt t="46318" x="11552238" y="2820988"/>
          <p14:tracePt t="46334" x="11545888" y="2820988"/>
          <p14:tracePt t="46341" x="11528425" y="2832100"/>
          <p14:tracePt t="46348" x="11522075" y="2838450"/>
          <p14:tracePt t="46357" x="11493500" y="2867025"/>
          <p14:tracePt t="46365" x="11469688" y="2890838"/>
          <p14:tracePt t="46372" x="11439525" y="2938463"/>
          <p14:tracePt t="46380" x="11410950" y="2973388"/>
          <p14:tracePt t="46388" x="11387138" y="3025775"/>
          <p14:tracePt t="46396" x="11369675" y="3067050"/>
          <p14:tracePt t="46404" x="11352213" y="3108325"/>
          <p14:tracePt t="46411" x="11339513" y="3132138"/>
          <p14:tracePt t="46420" x="11339513" y="3149600"/>
          <p14:tracePt t="46427" x="11339513" y="3162300"/>
          <p14:tracePt t="46481" x="11345863" y="3162300"/>
          <p14:tracePt t="46489" x="11387138" y="3162300"/>
          <p14:tracePt t="46496" x="11434763" y="3149600"/>
          <p14:tracePt t="46504" x="11504613" y="3143250"/>
          <p14:tracePt t="46512" x="11587163" y="3121025"/>
          <p14:tracePt t="46520" x="11645900" y="3097213"/>
          <p14:tracePt t="46528" x="11698288" y="3067050"/>
          <p14:tracePt t="46535" x="11763375" y="3049588"/>
          <p14:tracePt t="46543" x="11774488" y="3032125"/>
          <p14:tracePt t="46551" x="11780838" y="3021013"/>
          <p14:tracePt t="46621" x="11774488" y="3021013"/>
          <p14:tracePt t="46628" x="11757025" y="3021013"/>
          <p14:tracePt t="46636" x="11728450" y="3021013"/>
          <p14:tracePt t="46644" x="11687175" y="3021013"/>
          <p14:tracePt t="46652" x="11633200" y="3032125"/>
          <p14:tracePt t="46659" x="11591925" y="3055938"/>
          <p14:tracePt t="46667" x="11557000" y="3079750"/>
          <p14:tracePt t="46674" x="11522075" y="3090863"/>
          <p14:tracePt t="46683" x="11498263" y="3108325"/>
          <p14:tracePt t="46690" x="11480800" y="3125788"/>
          <p14:tracePt t="46697" x="11469688" y="3138488"/>
          <p14:tracePt t="46706" x="11463338" y="3155950"/>
          <p14:tracePt t="46714" x="11456988" y="3162300"/>
          <p14:tracePt t="46721" x="11452225" y="3173413"/>
          <p14:tracePt t="46728" x="11452225" y="3184525"/>
          <p14:tracePt t="46745" x="11452225" y="3190875"/>
          <p14:tracePt t="46753" x="11452225" y="3197225"/>
          <p14:tracePt t="46760" x="11452225" y="3201988"/>
          <p14:tracePt t="46776" x="11452225" y="3208338"/>
          <p14:tracePt t="46783" x="11456988" y="3221038"/>
          <p14:tracePt t="46791" x="11469688" y="3225800"/>
          <p14:tracePt t="46799" x="11487150" y="3232150"/>
          <p14:tracePt t="46806" x="11504613" y="3238500"/>
          <p14:tracePt t="46814" x="11528425" y="3238500"/>
          <p14:tracePt t="46822" x="11569700" y="3243263"/>
          <p14:tracePt t="46829" x="11615738" y="3243263"/>
          <p14:tracePt t="46838" x="11657013" y="3249613"/>
          <p14:tracePt t="46846" x="11715750" y="3249613"/>
          <p14:tracePt t="46853" x="11757025" y="3249613"/>
          <p14:tracePt t="46861" x="11798300" y="3249613"/>
          <p14:tracePt t="46869" x="11815763" y="3249613"/>
          <p14:tracePt t="46877" x="11833225" y="3249613"/>
          <p14:tracePt t="46884" x="11839575" y="3249613"/>
          <p14:tracePt t="46915" x="11839575" y="3243263"/>
          <p14:tracePt t="46923" x="11839575" y="3238500"/>
          <p14:tracePt t="46931" x="11845925" y="3221038"/>
          <p14:tracePt t="46939" x="11845925" y="3208338"/>
          <p14:tracePt t="46946" x="11845925" y="3190875"/>
          <p14:tracePt t="46954" x="11839575" y="3173413"/>
          <p14:tracePt t="46962" x="11833225" y="3149600"/>
          <p14:tracePt t="46969" x="11815763" y="3138488"/>
          <p14:tracePt t="46977" x="11804650" y="3125788"/>
          <p14:tracePt t="46984" x="11791950" y="3108325"/>
          <p14:tracePt t="46993" x="11774488" y="3103563"/>
          <p14:tracePt t="47001" x="11757025" y="3097213"/>
          <p14:tracePt t="47018" x="11715750" y="3090863"/>
          <p14:tracePt t="47024" x="11698288" y="3090863"/>
          <p14:tracePt t="47032" x="11687175" y="3090863"/>
          <p14:tracePt t="47039" x="11669713" y="3090863"/>
          <p14:tracePt t="47047" x="11650663" y="3097213"/>
          <p14:tracePt t="47054" x="11628438" y="3108325"/>
          <p14:tracePt t="47063" x="11610975" y="3121025"/>
          <p14:tracePt t="47071" x="11587163" y="3138488"/>
          <p14:tracePt t="47077" x="11569700" y="3162300"/>
          <p14:tracePt t="47085" x="11545888" y="3190875"/>
          <p14:tracePt t="47093" x="11515725" y="3208338"/>
          <p14:tracePt t="47100" x="11498263" y="3243263"/>
          <p14:tracePt t="47109" x="11469688" y="3260725"/>
          <p14:tracePt t="47117" x="11452225" y="3290888"/>
          <p14:tracePt t="47125" x="11439525" y="3302000"/>
          <p14:tracePt t="47132" x="11428413" y="3321050"/>
          <p14:tracePt t="47140" x="11422063" y="3338513"/>
          <p14:tracePt t="47149" x="11422063" y="3360738"/>
          <p14:tracePt t="47157" x="11422063" y="3379788"/>
          <p14:tracePt t="47164" x="11415713" y="3397250"/>
          <p14:tracePt t="47171" x="11415713" y="3419475"/>
          <p14:tracePt t="47179" x="11415713" y="3432175"/>
          <p14:tracePt t="47187" x="11415713" y="3449638"/>
          <p14:tracePt t="47195" x="11415713" y="3467100"/>
          <p14:tracePt t="47202" x="11415713" y="3484563"/>
          <p14:tracePt t="47210" x="11415713" y="3490913"/>
          <p14:tracePt t="47218" x="11428413" y="3502025"/>
          <p14:tracePt t="47226" x="11439525" y="3514725"/>
          <p14:tracePt t="47233" x="11452225" y="3532188"/>
          <p14:tracePt t="47241" x="11456988" y="3536950"/>
          <p14:tracePt t="47249" x="11474450" y="3543300"/>
          <p14:tracePt t="47257" x="11504613" y="3573463"/>
          <p14:tracePt t="47264" x="11528425" y="3584575"/>
          <p14:tracePt t="47272" x="11552238" y="3602038"/>
          <p14:tracePt t="47280" x="11580813" y="3608388"/>
          <p14:tracePt t="47288" x="11610975" y="3619500"/>
          <p14:tracePt t="47296" x="11639550" y="3632200"/>
          <p14:tracePt t="47303" x="11663363" y="3636963"/>
          <p14:tracePt t="47311" x="11674475" y="3643313"/>
          <p14:tracePt t="47319" x="11680825" y="3643313"/>
          <p14:tracePt t="47326" x="11687175" y="3643313"/>
          <p14:tracePt t="47381" x="11691938" y="3643313"/>
          <p14:tracePt t="47388" x="11691938" y="3636963"/>
          <p14:tracePt t="47396" x="11698288" y="3632200"/>
          <p14:tracePt t="47404" x="11704638" y="3619500"/>
          <p14:tracePt t="47412" x="11704638" y="3614738"/>
          <p14:tracePt t="47419" x="11710988" y="3608388"/>
          <p14:tracePt t="47435" x="11715750" y="3597275"/>
          <p14:tracePt t="47450" x="11715750" y="3590925"/>
          <p14:tracePt t="47458" x="11715750" y="3584575"/>
          <p14:tracePt t="47466" x="11715750" y="3578225"/>
          <p14:tracePt t="47474" x="11715750" y="3573463"/>
          <p14:tracePt t="47482" x="11722100" y="3560763"/>
          <p14:tracePt t="47489" x="11728450" y="3549650"/>
          <p14:tracePt t="47497" x="11728450" y="3536950"/>
          <p14:tracePt t="47505" x="11733213" y="3519488"/>
          <p14:tracePt t="47512" x="11739563" y="3502025"/>
          <p14:tracePt t="47520" x="11739563" y="3490913"/>
          <p14:tracePt t="47528" x="11745913" y="3473450"/>
          <p14:tracePt t="47536" x="11745913" y="3449638"/>
          <p14:tracePt t="47544" x="11750675" y="3432175"/>
          <p14:tracePt t="47551" x="11750675" y="3414713"/>
          <p14:tracePt t="47559" x="11757025" y="3390900"/>
          <p14:tracePt t="47567" x="11757025" y="3367088"/>
          <p14:tracePt t="47575" x="11757025" y="3343275"/>
          <p14:tracePt t="47583" x="11757025" y="3314700"/>
          <p14:tracePt t="47590" x="11750675" y="3290888"/>
          <p14:tracePt t="47598" x="11745913" y="3273425"/>
          <p14:tracePt t="47605" x="11739563" y="3260725"/>
          <p14:tracePt t="47612" x="11728450" y="3243263"/>
          <p14:tracePt t="47621" x="11715750" y="3232150"/>
          <p14:tracePt t="47629" x="11704638" y="3221038"/>
          <p14:tracePt t="47637" x="11698288" y="3208338"/>
          <p14:tracePt t="47644" x="11691938" y="3208338"/>
          <p14:tracePt t="47652" x="11680825" y="3197225"/>
          <p14:tracePt t="47660" x="11674475" y="3197225"/>
          <p14:tracePt t="47668" x="11657013" y="3184525"/>
          <p14:tracePt t="47674" x="11639550" y="3179763"/>
          <p14:tracePt t="47683" x="11622088" y="3173413"/>
          <p14:tracePt t="47691" x="11604625" y="3173413"/>
          <p14:tracePt t="47698" x="11580813" y="3173413"/>
          <p14:tracePt t="47706" x="11557000" y="3167063"/>
          <p14:tracePt t="47713" x="11533188" y="3162300"/>
          <p14:tracePt t="47722" x="11510963" y="3155950"/>
          <p14:tracePt t="47730" x="11487150" y="3149600"/>
          <p14:tracePt t="47737" x="11456988" y="3143250"/>
          <p14:tracePt t="47745" x="11422063" y="3132138"/>
          <p14:tracePt t="47753" x="11404600" y="3132138"/>
          <p14:tracePt t="47761" x="11387138" y="3132138"/>
          <p14:tracePt t="47769" x="11369675" y="3132138"/>
          <p14:tracePt t="47775" x="11345863" y="3125788"/>
          <p14:tracePt t="47784" x="11334750" y="3125788"/>
          <p14:tracePt t="47792" x="11317288" y="3125788"/>
          <p14:tracePt t="47798" x="11304588" y="3125788"/>
          <p14:tracePt t="47806" x="11293475" y="3121025"/>
          <p14:tracePt t="47814" x="11276013" y="3121025"/>
          <p14:tracePt t="47823" x="11252200" y="3121025"/>
          <p14:tracePt t="47831" x="11228388" y="3114675"/>
          <p14:tracePt t="47838" x="11210925" y="3114675"/>
          <p14:tracePt t="47846" x="11187113" y="3108325"/>
          <p14:tracePt t="47854" x="11163300" y="3108325"/>
          <p14:tracePt t="47861" x="11134725" y="3108325"/>
          <p14:tracePt t="47869" x="11117263" y="3103563"/>
          <p14:tracePt t="47877" x="11099800" y="3103563"/>
          <p14:tracePt t="47885" x="11080750" y="3097213"/>
          <p14:tracePt t="47893" x="11058525" y="3097213"/>
          <p14:tracePt t="47900" x="11045825" y="3097213"/>
          <p14:tracePt t="47908" x="11022013" y="3097213"/>
          <p14:tracePt t="47915" x="11010900" y="3097213"/>
          <p14:tracePt t="47925" x="11004550" y="3097213"/>
          <p14:tracePt t="47931" x="10993438" y="3097213"/>
          <p14:tracePt t="47939" x="10987088" y="3097213"/>
          <p14:tracePt t="47955" x="10982325" y="3097213"/>
          <p14:tracePt t="47962" x="10969625" y="3097213"/>
          <p14:tracePt t="47978" x="10958513" y="3097213"/>
          <p14:tracePt t="47986" x="10945813" y="3103563"/>
          <p14:tracePt t="47993" x="10928350" y="3108325"/>
          <p14:tracePt t="48001" x="10917238" y="3114675"/>
          <p14:tracePt t="48009" x="10904538" y="3125788"/>
          <p14:tracePt t="48017" x="10893425" y="3138488"/>
          <p14:tracePt t="48024" x="10887075" y="3143250"/>
          <p14:tracePt t="48031" x="10887075" y="3155950"/>
          <p14:tracePt t="48040" x="10887075" y="3167063"/>
          <p14:tracePt t="48047" x="10882313" y="3167063"/>
          <p14:tracePt t="48055" x="10875963" y="3179763"/>
          <p14:tracePt t="48063" x="10875963" y="3197225"/>
          <p14:tracePt t="48071" x="10875963" y="3208338"/>
          <p14:tracePt t="48078" x="10869613" y="3225800"/>
          <p14:tracePt t="48086" x="10869613" y="3243263"/>
          <p14:tracePt t="48094" x="10869613" y="3255963"/>
          <p14:tracePt t="48102" x="10864850" y="3267075"/>
          <p14:tracePt t="48110" x="10864850" y="3284538"/>
          <p14:tracePt t="48117" x="10864850" y="3290888"/>
          <p14:tracePt t="48125" x="10864850" y="3297238"/>
          <p14:tracePt t="48133" x="10869613" y="3308350"/>
          <p14:tracePt t="48141" x="10875963" y="3314700"/>
          <p14:tracePt t="48147" x="10882313" y="3325813"/>
          <p14:tracePt t="48156" x="10893425" y="3343275"/>
          <p14:tracePt t="48164" x="10910888" y="3355975"/>
          <p14:tracePt t="48172" x="10928350" y="3367088"/>
          <p14:tracePt t="48180" x="10952163" y="3384550"/>
          <p14:tracePt t="48186" x="10969625" y="3390900"/>
          <p14:tracePt t="48195" x="10999788" y="3402013"/>
          <p14:tracePt t="48203" x="11017250" y="3408363"/>
          <p14:tracePt t="48211" x="11045825" y="3408363"/>
          <p14:tracePt t="48217" x="11069638" y="3408363"/>
          <p14:tracePt t="48226" x="11093450" y="3408363"/>
          <p14:tracePt t="48233" x="11139488" y="3414713"/>
          <p14:tracePt t="48242" x="11169650" y="3414713"/>
          <p14:tracePt t="48248" x="11204575" y="3414713"/>
          <p14:tracePt t="48257" x="11239500" y="3414713"/>
          <p14:tracePt t="48265" x="11287125" y="3419475"/>
          <p14:tracePt t="48273" x="11322050" y="3419475"/>
          <p14:tracePt t="48280" x="11356975" y="3419475"/>
          <p14:tracePt t="48288" x="11410950" y="3414713"/>
          <p14:tracePt t="48295" x="11439525" y="3408363"/>
          <p14:tracePt t="48304" x="11463338" y="3408363"/>
          <p14:tracePt t="48310" x="11487150" y="3397250"/>
          <p14:tracePt t="48319" x="11498263" y="3390900"/>
          <p14:tracePt t="48327" x="11515725" y="3384550"/>
          <p14:tracePt t="48335" x="11522075" y="3373438"/>
          <p14:tracePt t="48342" x="11528425" y="3373438"/>
          <p14:tracePt t="48350" x="11539538" y="3355975"/>
          <p14:tracePt t="48358" x="11545888" y="3343275"/>
          <p14:tracePt t="48365" x="11557000" y="3314700"/>
          <p14:tracePt t="48373" x="11563350" y="3290888"/>
          <p14:tracePt t="48381" x="11574463" y="3260725"/>
          <p14:tracePt t="48390" x="11580813" y="3225800"/>
          <p14:tracePt t="48397" x="11580813" y="3184525"/>
          <p14:tracePt t="48404" x="11587163" y="3162300"/>
          <p14:tracePt t="48412" x="11587163" y="3114675"/>
          <p14:tracePt t="48420" x="11587163" y="3073400"/>
          <p14:tracePt t="48428" x="11587163" y="3032125"/>
          <p14:tracePt t="48436" x="11580813" y="2990850"/>
          <p14:tracePt t="48443" x="11574463" y="2962275"/>
          <p14:tracePt t="48450" x="11557000" y="2921000"/>
          <p14:tracePt t="48459" x="11545888" y="2886075"/>
          <p14:tracePt t="48467" x="11522075" y="2844800"/>
          <p14:tracePt t="48473" x="11515725" y="2827338"/>
          <p14:tracePt t="48482" x="11504613" y="2797175"/>
          <p14:tracePt t="48489" x="11493500" y="2779713"/>
          <p14:tracePt t="48498" x="11474450" y="2762250"/>
          <p14:tracePt t="48505" x="11474450" y="2749550"/>
          <p14:tracePt t="48513" x="11456988" y="2738438"/>
          <p14:tracePt t="48520" x="11445875" y="2732088"/>
          <p14:tracePt t="48528" x="11434763" y="2720975"/>
          <p14:tracePt t="48536" x="11428413" y="2714625"/>
          <p14:tracePt t="48544" x="11415713" y="2714625"/>
          <p14:tracePt t="48552" x="11404600" y="2703513"/>
          <p14:tracePt t="48560" x="11398250" y="2703513"/>
          <p14:tracePt t="48567" x="11387138" y="2703513"/>
          <p14:tracePt t="48575" x="11369675" y="2703513"/>
          <p14:tracePt t="48583" x="11356975" y="2703513"/>
          <p14:tracePt t="48591" x="11322050" y="2690813"/>
          <p14:tracePt t="48598" x="11304588" y="2690813"/>
          <p14:tracePt t="48606" x="11276013" y="2690813"/>
          <p14:tracePt t="48613" x="11239500" y="2690813"/>
          <p14:tracePt t="48622" x="11210925" y="2690813"/>
          <p14:tracePt t="48629" x="11158538" y="2697163"/>
          <p14:tracePt t="48637" x="11128375" y="2714625"/>
          <p14:tracePt t="48645" x="11093450" y="2720975"/>
          <p14:tracePt t="48653" x="11063288" y="2732088"/>
          <p14:tracePt t="48661" x="11041063" y="2744788"/>
          <p14:tracePt t="48668" x="11010900" y="2755900"/>
          <p14:tracePt t="48676" x="10993438" y="2762250"/>
          <p14:tracePt t="48683" x="10975975" y="2779713"/>
          <p14:tracePt t="48692" x="10958513" y="2790825"/>
          <p14:tracePt t="48698" x="10941050" y="2803525"/>
          <p14:tracePt t="48707" x="10923588" y="2814638"/>
          <p14:tracePt t="48715" x="10899775" y="2832100"/>
          <p14:tracePt t="48723" x="10875963" y="2849563"/>
          <p14:tracePt t="48730" x="10864850" y="2867025"/>
          <p14:tracePt t="48738" x="10841038" y="2890838"/>
          <p14:tracePt t="48745" x="10810875" y="2925763"/>
          <p14:tracePt t="48754" x="10775950" y="2955925"/>
          <p14:tracePt t="48760" x="10764838" y="2979738"/>
          <p14:tracePt t="48769" x="10752138" y="3014663"/>
          <p14:tracePt t="48776" x="10734675" y="3044825"/>
          <p14:tracePt t="48785" x="10728325" y="3067050"/>
          <p14:tracePt t="48792" x="10728325" y="3084513"/>
          <p14:tracePt t="48800" x="10728325" y="3103563"/>
          <p14:tracePt t="48808" x="10723563" y="3121025"/>
          <p14:tracePt t="48815" x="10723563" y="3138488"/>
          <p14:tracePt t="48823" x="10723563" y="3162300"/>
          <p14:tracePt t="48831" x="10723563" y="3173413"/>
          <p14:tracePt t="48839" x="10723563" y="3197225"/>
          <p14:tracePt t="48848" x="10723563" y="3214688"/>
          <p14:tracePt t="48854" x="10734675" y="3238500"/>
          <p14:tracePt t="48863" x="10741025" y="3267075"/>
          <p14:tracePt t="48870" x="10752138" y="3308350"/>
          <p14:tracePt t="48878" x="10769600" y="3343275"/>
          <p14:tracePt t="48886" x="10787063" y="3384550"/>
          <p14:tracePt t="48902" x="10834688" y="3473450"/>
          <p14:tracePt t="48909" x="10869613" y="3502025"/>
          <p14:tracePt t="48916" x="10904538" y="3519488"/>
          <p14:tracePt t="48925" x="10941050" y="3543300"/>
          <p14:tracePt t="48932" x="10982325" y="3556000"/>
          <p14:tracePt t="48940" x="11034713" y="3567113"/>
          <p14:tracePt t="48946" x="11093450" y="3573463"/>
          <p14:tracePt t="48955" x="11163300" y="3573463"/>
          <p14:tracePt t="48963" x="11228388" y="3573463"/>
          <p14:tracePt t="48971" x="11298238" y="3573463"/>
          <p14:tracePt t="48979" x="11369675" y="3573463"/>
          <p14:tracePt t="48987" x="11434763" y="3573463"/>
          <p14:tracePt t="48994" x="11498263" y="3560763"/>
          <p14:tracePt t="49002" x="11557000" y="3549650"/>
          <p14:tracePt t="49010" x="11628438" y="3532188"/>
          <p14:tracePt t="49017" x="11687175" y="3514725"/>
          <p14:tracePt t="49025" x="11750675" y="3484563"/>
          <p14:tracePt t="49032" x="11809413" y="3460750"/>
          <p14:tracePt t="49041" x="11880850" y="3438525"/>
          <p14:tracePt t="49047" x="11933238" y="3408363"/>
          <p14:tracePt t="49056" x="11980863" y="3373438"/>
          <p14:tracePt t="49064" x="12026900" y="3343275"/>
          <p14:tracePt t="49072" x="12068175" y="3297238"/>
          <p14:tracePt t="49078" x="12098338" y="3267075"/>
          <p14:tracePt t="49087" x="12115800" y="3232150"/>
          <p14:tracePt t="49095" x="12133263" y="3208338"/>
          <p14:tracePt t="49102" x="12144375" y="3179763"/>
          <p14:tracePt t="49110" x="12150725" y="3162300"/>
          <p14:tracePt t="49117" x="12150725" y="3143250"/>
          <p14:tracePt t="49126" x="12150725" y="3132138"/>
          <p14:tracePt t="49134" x="12150725" y="3121025"/>
          <p14:tracePt t="49142" x="12150725" y="3103563"/>
          <p14:tracePt t="49157" x="12144375" y="3090863"/>
          <p14:tracePt t="49165" x="12139613" y="3084513"/>
          <p14:tracePt t="49180" x="12126913" y="3079750"/>
          <p14:tracePt t="49188" x="12109450" y="3073400"/>
          <p14:tracePt t="49196" x="12103100" y="3067050"/>
          <p14:tracePt t="49203" x="12091988" y="3067050"/>
          <p14:tracePt t="49211" x="12074525" y="3067050"/>
          <p14:tracePt t="49219" x="12068175" y="3067050"/>
          <p14:tracePt t="49226" x="12057063" y="3067050"/>
          <p14:tracePt t="49235" x="12039600" y="3067050"/>
          <p14:tracePt t="49242" x="12026900" y="3067050"/>
          <p14:tracePt t="49249" x="12009438" y="3067050"/>
          <p14:tracePt t="49258" x="12004675" y="3067050"/>
          <p14:tracePt t="49266" x="11985625" y="3067050"/>
          <p14:tracePt t="49273" x="11980863" y="3067050"/>
          <p14:tracePt t="49560" x="11974513" y="3067050"/>
          <p14:tracePt t="49568" x="11968163" y="3067050"/>
          <p14:tracePt t="49576" x="11963400" y="3067050"/>
          <p14:tracePt t="49592" x="11957050" y="3067050"/>
          <p14:tracePt t="49615" x="11957050" y="3073400"/>
          <p14:tracePt t="50763" x="11945938" y="3073400"/>
          <p14:tracePt t="50771" x="11933238" y="3084513"/>
          <p14:tracePt t="50779" x="11926888" y="3084513"/>
          <p14:tracePt t="50786" x="11915775" y="3097213"/>
          <p14:tracePt t="50794" x="11904663" y="3103563"/>
          <p14:tracePt t="50802" x="11898313" y="3108325"/>
          <p14:tracePt t="50811" x="11887200" y="3108325"/>
          <p14:tracePt t="50817" x="11880850" y="3114675"/>
          <p14:tracePt t="50825" x="11874500" y="3114675"/>
          <p14:tracePt t="50832" x="11850688" y="3121025"/>
          <p14:tracePt t="50841" x="11839575" y="3132138"/>
          <p14:tracePt t="50848" x="11822113" y="3138488"/>
          <p14:tracePt t="50856" x="11798300" y="3149600"/>
          <p14:tracePt t="50864" x="11769725" y="3162300"/>
          <p14:tracePt t="50872" x="11739563" y="3179763"/>
          <p14:tracePt t="50879" x="11687175" y="3197225"/>
          <p14:tracePt t="50887" x="11645900" y="3221038"/>
          <p14:tracePt t="50895" x="11591925" y="3249613"/>
          <p14:tracePt t="50903" x="11528425" y="3279775"/>
          <p14:tracePt t="50910" x="11452225" y="3314700"/>
          <p14:tracePt t="50917" x="11369675" y="3355975"/>
          <p14:tracePt t="50926" x="11263313" y="3384550"/>
          <p14:tracePt t="50934" x="11139488" y="3438525"/>
          <p14:tracePt t="50942" x="11010900" y="3497263"/>
          <p14:tracePt t="50948" x="10858500" y="3560763"/>
          <p14:tracePt t="50957" x="10693400" y="3625850"/>
          <p14:tracePt t="50965" x="10564813" y="3673475"/>
          <p14:tracePt t="50973" x="10417175" y="3736975"/>
          <p14:tracePt t="50981" x="10312400" y="3784600"/>
          <p14:tracePt t="50988" x="10199688" y="3832225"/>
          <p14:tracePt t="50996" x="10077450" y="3878263"/>
          <p14:tracePt t="51004" x="9982200" y="3908425"/>
          <p14:tracePt t="51017" x="9906000" y="3937000"/>
          <p14:tracePt t="51019" x="9836150" y="3960813"/>
          <p14:tracePt t="51027" x="9783763" y="3971925"/>
          <p14:tracePt t="51035" x="9723438" y="3978275"/>
          <p14:tracePt t="51042" x="9683750" y="3990975"/>
          <p14:tracePt t="51049" x="9636125" y="4002088"/>
          <p14:tracePt t="51058" x="9577388" y="4019550"/>
          <p14:tracePt t="51066" x="9536113" y="4030663"/>
          <p14:tracePt t="51073" x="9477375" y="4037013"/>
          <p14:tracePt t="51080" x="9424988" y="4060825"/>
          <p14:tracePt t="51089" x="9342438" y="4084638"/>
          <p14:tracePt t="51096" x="9242425" y="4108450"/>
          <p14:tracePt t="51105" x="9142413" y="4143375"/>
          <p14:tracePt t="51111" x="8996363" y="4206875"/>
          <p14:tracePt t="51120" x="8831263" y="4260850"/>
          <p14:tracePt t="51128" x="8661400" y="4330700"/>
          <p14:tracePt t="51137" x="8461375" y="4389438"/>
          <p14:tracePt t="51143" x="8261350" y="4460875"/>
          <p14:tracePt t="51151" x="8037513" y="4530725"/>
          <p14:tracePt t="51159" x="7832725" y="4606925"/>
          <p14:tracePt t="51166" x="7639050" y="4654550"/>
          <p14:tracePt t="51174" x="7439025" y="4695825"/>
          <p14:tracePt t="51182" x="7280275" y="4741863"/>
          <p14:tracePt t="51190" x="7121525" y="4783138"/>
          <p14:tracePt t="51198" x="6986588" y="4813300"/>
          <p14:tracePt t="51205" x="6851650" y="4841875"/>
          <p14:tracePt t="51213" x="6727825" y="4876800"/>
          <p14:tracePt t="51221" x="6610350" y="4906963"/>
          <p14:tracePt t="51231" x="6475413" y="4937125"/>
          <p14:tracePt t="51236" x="6362700" y="4954588"/>
          <p14:tracePt t="51244" x="6245225" y="4976813"/>
          <p14:tracePt t="51251" x="6127750" y="5006975"/>
          <p14:tracePt t="51260" x="6027738" y="5024438"/>
          <p14:tracePt t="51267" x="5916613" y="5041900"/>
          <p14:tracePt t="51274" x="5834063" y="5054600"/>
          <p14:tracePt t="51283" x="5746750" y="5072063"/>
          <p14:tracePt t="51291" x="5675313" y="5089525"/>
          <p14:tracePt t="51298" x="5616575" y="5094288"/>
          <p14:tracePt t="51306" x="5557838" y="5113338"/>
          <p14:tracePt t="51313" x="5499100" y="5118100"/>
          <p14:tracePt t="51322" x="5446713" y="5124450"/>
          <p14:tracePt t="51330" x="5387975" y="5141913"/>
          <p14:tracePt t="51337" x="5318125" y="5148263"/>
          <p14:tracePt t="51345" x="5253038" y="5172075"/>
          <p14:tracePt t="51353" x="5176838" y="5189538"/>
          <p14:tracePt t="51361" x="5105400" y="5211763"/>
          <p14:tracePt t="51368" x="5018088" y="5218113"/>
          <p14:tracePt t="51376" x="4935538" y="5253038"/>
          <p14:tracePt t="51383" x="4846638" y="5265738"/>
          <p14:tracePt t="51392" x="4765675" y="5289550"/>
          <p14:tracePt t="51399" x="4694238" y="5307013"/>
          <p14:tracePt t="51407" x="4624388" y="5341938"/>
          <p14:tracePt t="51415" x="4565650" y="5353050"/>
          <p14:tracePt t="51423" x="4500563" y="5370513"/>
          <p14:tracePt t="51431" x="4448175" y="5383213"/>
          <p14:tracePt t="51438" x="4389438" y="5394325"/>
          <p14:tracePt t="51446" x="4335463" y="5407025"/>
          <p14:tracePt t="51454" x="4276725" y="5429250"/>
          <p14:tracePt t="51461" x="4217988" y="5435600"/>
          <p14:tracePt t="51469" x="4165600" y="5459413"/>
          <p14:tracePt t="51477" x="4106863" y="5465763"/>
          <p14:tracePt t="51484" x="4041775" y="5483225"/>
          <p14:tracePt t="51493" x="3983038" y="5500688"/>
          <p14:tracePt t="51499" x="3930650" y="5507038"/>
          <p14:tracePt t="51508" x="3878263" y="5518150"/>
          <p14:tracePt t="51516" x="3848100" y="5524500"/>
          <p14:tracePt t="51523" x="3795713" y="5535613"/>
          <p14:tracePt t="51531" x="3760788" y="5535613"/>
          <p14:tracePt t="51539" x="3736975" y="5541963"/>
          <p14:tracePt t="51547" x="3706813" y="5541963"/>
          <p14:tracePt t="51555" x="3671888" y="5541963"/>
          <p14:tracePt t="51563" x="3654425" y="5541963"/>
          <p14:tracePt t="51569" x="3613150" y="5541963"/>
          <p14:tracePt t="51579" x="3584575" y="5541963"/>
          <p14:tracePt t="51586" x="3543300" y="5546725"/>
          <p14:tracePt t="51593" x="3495675" y="5546725"/>
          <p14:tracePt t="51601" x="3436938" y="5546725"/>
          <p14:tracePt t="51610" x="3367088" y="5546725"/>
          <p14:tracePt t="51617" x="3308350" y="5546725"/>
          <p14:tracePt t="51624" x="3249613" y="5546725"/>
          <p14:tracePt t="51632" x="3190875" y="5546725"/>
          <p14:tracePt t="51640" x="3149600" y="5546725"/>
          <p14:tracePt t="51647" x="3114675" y="5546725"/>
          <p14:tracePt t="51655" x="3090863" y="5546725"/>
          <p14:tracePt t="51663" x="3067050" y="5541963"/>
          <p14:tracePt t="51671" x="3043238" y="5541963"/>
          <p14:tracePt t="51679" x="3019425" y="5535613"/>
          <p14:tracePt t="51686" x="2997200" y="5535613"/>
          <p14:tracePt t="51694" x="2979738" y="5529263"/>
          <p14:tracePt t="51702" x="2955925" y="5524500"/>
          <p14:tracePt t="51710" x="2925763" y="5524500"/>
          <p14:tracePt t="51716" x="2890838" y="5524500"/>
          <p14:tracePt t="51725" x="2873375" y="5518150"/>
          <p14:tracePt t="51733" x="2849563" y="5518150"/>
          <p14:tracePt t="51740" x="2838450" y="5511800"/>
          <p14:tracePt t="51749" x="2820988" y="5507038"/>
          <p14:tracePt t="51764" x="2808288" y="5500688"/>
          <p14:tracePt t="51772" x="2790825" y="5500688"/>
          <p14:tracePt t="51787" x="2767013" y="5494338"/>
          <p14:tracePt t="51795" x="2755900" y="5487988"/>
          <p14:tracePt t="51803" x="2714625" y="5483225"/>
          <p14:tracePt t="51811" x="2684463" y="5470525"/>
          <p14:tracePt t="51818" x="2620963" y="5453063"/>
          <p14:tracePt t="51826" x="2579688" y="5441950"/>
          <p14:tracePt t="51833" x="2527300" y="5429250"/>
          <p14:tracePt t="51842" x="2479675" y="5418138"/>
          <p14:tracePt t="51849" x="2427288" y="5394325"/>
          <p14:tracePt t="51857" x="2373313" y="5383213"/>
          <p14:tracePt t="51865" x="2320925" y="5365750"/>
          <p14:tracePt t="51872" x="2279650" y="5353050"/>
          <p14:tracePt t="51879" x="2227263" y="5318125"/>
          <p14:tracePt t="51902" x="2133600" y="5289550"/>
          <p14:tracePt t="51904" x="2092325" y="5276850"/>
          <p14:tracePt t="51912" x="2027238" y="5259388"/>
          <p14:tracePt t="51919" x="1985963" y="5248275"/>
          <p14:tracePt t="51927" x="1933575" y="5235575"/>
          <p14:tracePt t="51935" x="1862138" y="5211763"/>
          <p14:tracePt t="51943" x="1803400" y="5194300"/>
          <p14:tracePt t="51950" x="1720850" y="5172075"/>
          <p14:tracePt t="51957" x="1644650" y="5153025"/>
          <p14:tracePt t="51965" x="1574800" y="5148263"/>
          <p14:tracePt t="51974" x="1485900" y="5124450"/>
          <p14:tracePt t="51980" x="1422400" y="5113338"/>
          <p14:tracePt t="51989" x="1363663" y="5106988"/>
          <p14:tracePt t="51997" x="1292225" y="5089525"/>
          <p14:tracePt t="52005" x="1233488" y="5083175"/>
          <p14:tracePt t="52011" x="1174750" y="5076825"/>
          <p14:tracePt t="52020" x="1122363" y="5072063"/>
          <p14:tracePt t="52028" x="1081088" y="5059363"/>
          <p14:tracePt t="52036" x="1039813" y="5054600"/>
          <p14:tracePt t="52042" x="1016000" y="5048250"/>
          <p14:tracePt t="52050" x="1004888" y="5048250"/>
          <p14:tracePt t="52059" x="987425" y="5048250"/>
          <p14:tracePt t="52067" x="969963" y="5041900"/>
          <p14:tracePt t="52073" x="963613" y="5041900"/>
          <p14:tracePt t="52082" x="957263" y="5041900"/>
          <p14:tracePt t="52214" x="957263" y="5048250"/>
          <p14:tracePt t="52230" x="963613" y="5054600"/>
          <p14:tracePt t="52237" x="981075" y="5059363"/>
          <p14:tracePt t="52245" x="1004888" y="5065713"/>
          <p14:tracePt t="52253" x="1033463" y="5065713"/>
          <p14:tracePt t="52265" x="1081088" y="5065713"/>
          <p14:tracePt t="52268" x="1150938" y="5065713"/>
          <p14:tracePt t="52276" x="1228725" y="5065713"/>
          <p14:tracePt t="52284" x="1316038" y="5065713"/>
          <p14:tracePt t="52292" x="1404938" y="5065713"/>
          <p14:tracePt t="52300" x="1492250" y="5059363"/>
          <p14:tracePt t="52307" x="1592263" y="5041900"/>
          <p14:tracePt t="52315" x="1681163" y="5024438"/>
          <p14:tracePt t="52323" x="1768475" y="5018088"/>
          <p14:tracePt t="52330" x="1827213" y="5006975"/>
          <p14:tracePt t="52338" x="1897063" y="4995863"/>
          <p14:tracePt t="52346" x="1962150" y="4976813"/>
          <p14:tracePt t="52354" x="2003425" y="4965700"/>
          <p14:tracePt t="52361" x="2044700" y="4941888"/>
          <p14:tracePt t="52368" x="2079625" y="4924425"/>
          <p14:tracePt t="52377" x="2097088" y="4913313"/>
          <p14:tracePt t="52384" x="2114550" y="4906963"/>
          <p14:tracePt t="52393" x="2114550" y="4895850"/>
          <p14:tracePt t="52400" x="2120900" y="4883150"/>
          <p14:tracePt t="52408" x="2127250" y="4883150"/>
          <p14:tracePt t="52462" x="2127250" y="4876800"/>
          <p14:tracePt t="52470" x="2120900" y="4876800"/>
          <p14:tracePt t="52478" x="2103438" y="4865688"/>
          <p14:tracePt t="52486" x="2062163" y="4859338"/>
          <p14:tracePt t="52493" x="1997075" y="4854575"/>
          <p14:tracePt t="52501" x="1892300" y="4841875"/>
          <p14:tracePt t="52509" x="1744663" y="4841875"/>
          <p14:tracePt t="52517" x="1539875" y="4837113"/>
          <p14:tracePt t="52524" x="1298575" y="4837113"/>
          <p14:tracePt t="52532" x="1039813" y="4841875"/>
          <p14:tracePt t="52540" x="746125" y="4876800"/>
          <p14:tracePt t="52548" x="458788" y="4918075"/>
          <p14:tracePt t="52556" x="211138" y="4954588"/>
          <p14:tracePt t="52718" x="581025" y="5583238"/>
          <p14:tracePt t="52726" x="981075" y="5611813"/>
          <p14:tracePt t="52734" x="1398588" y="5611813"/>
          <p14:tracePt t="52742" x="1816100" y="5611813"/>
          <p14:tracePt t="52749" x="2214563" y="5607050"/>
          <p14:tracePt t="52757" x="2579688" y="5576888"/>
          <p14:tracePt t="52765" x="2890838" y="5535613"/>
          <p14:tracePt t="52773" x="3143250" y="5487988"/>
          <p14:tracePt t="52781" x="3313113" y="5453063"/>
          <p14:tracePt t="52788" x="3419475" y="5418138"/>
          <p14:tracePt t="52795" x="3484563" y="5394325"/>
          <p14:tracePt t="52804" x="3513138" y="5383213"/>
          <p14:tracePt t="52811" x="3525838" y="5365750"/>
          <p14:tracePt t="52819" x="3536950" y="5365750"/>
          <p14:tracePt t="52827" x="3536950" y="5359400"/>
          <p14:tracePt t="52835" x="3536950" y="5353050"/>
          <p14:tracePt t="52843" x="3536950" y="5341938"/>
          <p14:tracePt t="52858" x="3536950" y="5324475"/>
          <p14:tracePt t="52874" x="3536950" y="5318125"/>
          <p14:tracePt t="52884" x="3536950" y="5311775"/>
          <p14:tracePt t="52889" x="3536950" y="5307013"/>
          <p14:tracePt t="52921" x="3530600" y="5307013"/>
          <p14:tracePt t="52928" x="3525838" y="5307013"/>
          <p14:tracePt t="52937" x="3519488" y="5300663"/>
          <p14:tracePt t="52943" x="3508375" y="5289550"/>
          <p14:tracePt t="52951" x="3502025" y="5289550"/>
          <p14:tracePt t="52959" x="3495675" y="5289550"/>
          <p14:tracePt t="52966" x="3484563" y="5283200"/>
          <p14:tracePt t="52974" x="3467100" y="5276850"/>
          <p14:tracePt t="52990" x="3454400" y="5276850"/>
          <p14:tracePt t="52999" x="3449638" y="5276850"/>
          <p14:tracePt t="53013" x="3443288" y="5272088"/>
          <p14:tracePt t="53029" x="3436938" y="5272088"/>
          <p14:tracePt t="53176" x="3436938" y="5265738"/>
          <p14:tracePt t="53704" x="3460750" y="5265738"/>
          <p14:tracePt t="53712" x="3508375" y="5265738"/>
          <p14:tracePt t="53719" x="3571875" y="5265738"/>
          <p14:tracePt t="53727" x="3654425" y="5265738"/>
          <p14:tracePt t="53735" x="3736975" y="5265738"/>
          <p14:tracePt t="53743" x="3836988" y="5259388"/>
          <p14:tracePt t="53750" x="3943350" y="5259388"/>
          <p14:tracePt t="53757" x="4048125" y="5259388"/>
          <p14:tracePt t="53765" x="4171950" y="5259388"/>
          <p14:tracePt t="53774" x="4313238" y="5248275"/>
          <p14:tracePt t="53780" x="4454525" y="5248275"/>
          <p14:tracePt t="53788" x="4594225" y="5248275"/>
          <p14:tracePt t="53797" x="4759325" y="5248275"/>
          <p14:tracePt t="53805" x="4935538" y="5248275"/>
          <p14:tracePt t="53812" x="5118100" y="5248275"/>
          <p14:tracePt t="53820" x="5322888" y="5235575"/>
          <p14:tracePt t="53828" x="5522913" y="5235575"/>
          <p14:tracePt t="53836" x="5729288" y="5224463"/>
          <p14:tracePt t="53843" x="5929313" y="5224463"/>
          <p14:tracePt t="53851" x="6099175" y="5207000"/>
          <p14:tracePt t="53859" x="6303963" y="5194300"/>
          <p14:tracePt t="53867" x="6492875" y="5159375"/>
          <p14:tracePt t="53874" x="6727825" y="5124450"/>
          <p14:tracePt t="53882" x="6951663" y="5100638"/>
          <p14:tracePt t="53891" x="7208838" y="5048250"/>
          <p14:tracePt t="53898" x="7497763" y="5006975"/>
          <p14:tracePt t="53906" x="7826375" y="4937125"/>
          <p14:tracePt t="53913" x="8178800" y="4865688"/>
          <p14:tracePt t="53920" x="8531225" y="4795838"/>
          <p14:tracePt t="53929" x="8883650" y="4724400"/>
          <p14:tracePt t="53937" x="9218613" y="4660900"/>
          <p14:tracePt t="53944" x="9529763" y="4602163"/>
          <p14:tracePt t="53952" x="9818688" y="4565650"/>
          <p14:tracePt t="53960" x="10029825" y="4530725"/>
          <p14:tracePt t="53968" x="10206038" y="4495800"/>
          <p14:tracePt t="53975" x="10358438" y="4465638"/>
          <p14:tracePt t="53987" x="10440988" y="4448175"/>
          <p14:tracePt t="53991" x="10488613" y="4443413"/>
          <p14:tracePt t="53999" x="10534650" y="4430713"/>
          <p14:tracePt t="54006" x="10547350" y="4430713"/>
          <p14:tracePt t="54014" x="10558463" y="4430713"/>
          <p14:tracePt t="54022" x="10558463" y="4424363"/>
          <p14:tracePt t="54332" x="10547350" y="4424363"/>
          <p14:tracePt t="54340" x="10541000" y="4424363"/>
          <p14:tracePt t="54348" x="10534650" y="4424363"/>
          <p14:tracePt t="54356" x="10534650" y="4430713"/>
          <p14:tracePt t="54363" x="10529888" y="4430713"/>
          <p14:tracePt t="54371" x="10529888" y="4437063"/>
          <p14:tracePt t="54379" x="10523538" y="4437063"/>
          <p14:tracePt t="54402" x="10517188" y="4437063"/>
          <p14:tracePt t="54418" x="10510838" y="4437063"/>
          <p14:tracePt t="54464" x="10510838" y="4430713"/>
          <p14:tracePt t="54480" x="10499725" y="4413250"/>
          <p14:tracePt t="54487" x="10499725" y="4395788"/>
          <p14:tracePt t="54495" x="10488613" y="4371975"/>
          <p14:tracePt t="54503" x="10488613" y="4325938"/>
          <p14:tracePt t="54511" x="10471150" y="4271963"/>
          <p14:tracePt t="54518" x="10464800" y="4225925"/>
          <p14:tracePt t="54526" x="10458450" y="4171950"/>
          <p14:tracePt t="54533" x="10447338" y="4113213"/>
          <p14:tracePt t="54542" x="10440988" y="4054475"/>
          <p14:tracePt t="54549" x="10440988" y="4002088"/>
          <p14:tracePt t="54557" x="10434638" y="3943350"/>
          <p14:tracePt t="54565" x="10434638" y="3871913"/>
          <p14:tracePt t="54573" x="10423525" y="3808413"/>
          <p14:tracePt t="54580" x="10423525" y="3736975"/>
          <p14:tracePt t="54587" x="10417175" y="3667125"/>
          <p14:tracePt t="54596" x="10417175" y="3590925"/>
          <p14:tracePt t="54604" x="10417175" y="3532188"/>
          <p14:tracePt t="54611" x="10417175" y="3460750"/>
          <p14:tracePt t="54618" x="10412413" y="3390900"/>
          <p14:tracePt t="54627" x="10412413" y="3343275"/>
          <p14:tracePt t="54635" x="10406063" y="3290888"/>
          <p14:tracePt t="54643" x="10406063" y="3255963"/>
          <p14:tracePt t="54650" x="10393363" y="3221038"/>
          <p14:tracePt t="54658" x="10388600" y="3190875"/>
          <p14:tracePt t="54666" x="10388600" y="3162300"/>
          <p14:tracePt t="54674" x="10382250" y="3138488"/>
          <p14:tracePt t="54680" x="10382250" y="3121025"/>
          <p14:tracePt t="54689" x="10375900" y="3097213"/>
          <p14:tracePt t="54696" x="10375900" y="3079750"/>
          <p14:tracePt t="54705" x="10375900" y="3062288"/>
          <p14:tracePt t="54712" x="10371138" y="3038475"/>
          <p14:tracePt t="54720" x="10364788" y="3014663"/>
          <p14:tracePt t="54728" x="10358438" y="2986088"/>
          <p14:tracePt t="54736" x="10358438" y="2962275"/>
          <p14:tracePt t="54743" x="10353675" y="2932113"/>
          <p14:tracePt t="54751" x="10353675" y="2903538"/>
          <p14:tracePt t="54759" x="10340975" y="2862263"/>
          <p14:tracePt t="54766" x="10334625" y="2814638"/>
          <p14:tracePt t="54774" x="10329863" y="2786063"/>
          <p14:tracePt t="54782" x="10329863" y="2755900"/>
          <p14:tracePt t="54790" x="10329863" y="2727325"/>
          <p14:tracePt t="54798" x="10329863" y="2697163"/>
          <p14:tracePt t="54806" x="10323513" y="2673350"/>
          <p14:tracePt t="54813" x="10323513" y="2651125"/>
          <p14:tracePt t="54821" x="10317163" y="2620963"/>
          <p14:tracePt t="54829" x="10317163" y="2603500"/>
          <p14:tracePt t="54836" x="10317163" y="2597150"/>
          <p14:tracePt t="54844" x="10317163" y="2586038"/>
          <p14:tracePt t="54851" x="10317163" y="2579688"/>
          <p14:tracePt t="54860" x="10317163" y="2573338"/>
          <p14:tracePt t="54875" x="10317163" y="2568575"/>
          <p14:tracePt t="54976" x="10317163" y="2562225"/>
          <p14:tracePt t="55015" x="10317163" y="2551113"/>
          <p14:tracePt t="55023" x="10317163" y="2544763"/>
          <p14:tracePt t="55031" x="10317163" y="2538413"/>
          <p14:tracePt t="55038" x="10317163" y="2532063"/>
          <p14:tracePt t="55046" x="10317163" y="2527300"/>
          <p14:tracePt t="55053" x="10317163" y="2520950"/>
          <p14:tracePt t="55069" x="10317163" y="2514600"/>
          <p14:tracePt t="55093" x="10317163" y="2509838"/>
          <p14:tracePt t="55100" x="10317163" y="2503488"/>
          <p14:tracePt t="55116" x="10317163" y="2497138"/>
          <p14:tracePt t="55124" x="10317163" y="2492375"/>
          <p14:tracePt t="55131" x="10317163" y="2486025"/>
          <p14:tracePt t="55139" x="10317163" y="2479675"/>
          <p14:tracePt t="55147" x="10317163" y="2462213"/>
          <p14:tracePt t="55155" x="10323513" y="2451100"/>
          <p14:tracePt t="55163" x="10323513" y="2444750"/>
          <p14:tracePt t="55170" x="10323513" y="2427288"/>
          <p14:tracePt t="55178" x="10329863" y="2409825"/>
          <p14:tracePt t="55186" x="10329863" y="2403475"/>
          <p14:tracePt t="55201" x="10329863" y="2397125"/>
          <p14:tracePt t="55271" x="10334625" y="2397125"/>
          <p14:tracePt t="55279" x="10358438" y="2403475"/>
          <p14:tracePt t="55287" x="10393363" y="2414588"/>
          <p14:tracePt t="55294" x="10447338" y="2444750"/>
          <p14:tracePt t="55302" x="10510838" y="2486025"/>
          <p14:tracePt t="55310" x="10569575" y="2527300"/>
          <p14:tracePt t="55317" x="10647363" y="2573338"/>
          <p14:tracePt t="55326" x="10728325" y="2632075"/>
          <p14:tracePt t="55333" x="10810875" y="2690813"/>
          <p14:tracePt t="55341" x="10882313" y="2762250"/>
          <p14:tracePt t="55349" x="10975975" y="2855913"/>
          <p14:tracePt t="55357" x="11052175" y="2944813"/>
          <p14:tracePt t="55364" x="11128375" y="3049588"/>
          <p14:tracePt t="55372" x="11204575" y="3149600"/>
          <p14:tracePt t="55380" x="11258550" y="3243263"/>
          <p14:tracePt t="55388" x="11310938" y="3343275"/>
          <p14:tracePt t="55395" x="11363325" y="3438525"/>
          <p14:tracePt t="55403" x="11398250" y="3508375"/>
          <p14:tracePt t="55411" x="11439525" y="3578225"/>
          <p14:tracePt t="55419" x="11480800" y="3643313"/>
          <p14:tracePt t="55425" x="11504613" y="3690938"/>
          <p14:tracePt t="55433" x="11533188" y="3732213"/>
          <p14:tracePt t="55442" x="11552238" y="3754438"/>
          <p14:tracePt t="55450" x="11563350" y="3784600"/>
          <p14:tracePt t="55457" x="11569700" y="3795713"/>
          <p14:tracePt t="55465" x="11574463" y="3808413"/>
          <p14:tracePt t="55473" x="11580813" y="3819525"/>
          <p14:tracePt t="55496" x="11580813" y="3825875"/>
          <p14:tracePt t="55566" x="11580813" y="3813175"/>
          <p14:tracePt t="55575" x="11569700" y="3784600"/>
          <p14:tracePt t="55582" x="11557000" y="3743325"/>
          <p14:tracePt t="55589" x="11528425" y="3690938"/>
          <p14:tracePt t="55597" x="11487150" y="3614738"/>
          <p14:tracePt t="55605" x="11439525" y="3543300"/>
          <p14:tracePt t="55613" x="11380788" y="3460750"/>
          <p14:tracePt t="55620" x="11310938" y="3373438"/>
          <p14:tracePt t="55627" x="11222038" y="3267075"/>
          <p14:tracePt t="55637" x="11134725" y="3143250"/>
          <p14:tracePt t="55643" x="11010900" y="3014663"/>
          <p14:tracePt t="55651" x="10910888" y="2903538"/>
          <p14:tracePt t="55659" x="10775950" y="2768600"/>
          <p14:tracePt t="55667" x="10664825" y="2655888"/>
          <p14:tracePt t="55674" x="10552113" y="2555875"/>
          <p14:tracePt t="55681" x="10440988" y="2455863"/>
          <p14:tracePt t="55690" x="10358438" y="2386013"/>
          <p14:tracePt t="55697" x="10282238" y="2309813"/>
          <p14:tracePt t="55706" x="10229850" y="2262188"/>
          <p14:tracePt t="55713" x="10164763" y="2216150"/>
          <p14:tracePt t="55721" x="10112375" y="2179638"/>
          <p14:tracePt t="55728" x="10077450" y="2144713"/>
          <p14:tracePt t="55737" x="10029825" y="2120900"/>
          <p14:tracePt t="55744" x="10006013" y="2103438"/>
          <p14:tracePt t="55752" x="9982200" y="2092325"/>
          <p14:tracePt t="55760" x="9971088" y="2079625"/>
          <p14:tracePt t="55768" x="9964738" y="2074863"/>
          <p14:tracePt t="55861" x="9964738" y="2079625"/>
          <p14:tracePt t="55869" x="9977438" y="2092325"/>
          <p14:tracePt t="55876" x="10006013" y="2133600"/>
          <p14:tracePt t="55884" x="10077450" y="2233613"/>
          <p14:tracePt t="55892" x="10140950" y="2303463"/>
          <p14:tracePt t="55900" x="10240963" y="2397125"/>
          <p14:tracePt t="55908" x="10364788" y="2527300"/>
          <p14:tracePt t="55915" x="10517188" y="2679700"/>
          <p14:tracePt t="55923" x="10706100" y="2844800"/>
          <p14:tracePt t="55931" x="10869613" y="2990850"/>
          <p14:tracePt t="55938" x="11041063" y="3132138"/>
          <p14:tracePt t="55946" x="11204575" y="3279775"/>
          <p14:tracePt t="55954" x="11393488" y="3425825"/>
          <p14:tracePt t="55962" x="11474450" y="3497263"/>
          <p14:tracePt t="55970" x="11569700" y="3573463"/>
          <p14:tracePt t="55977" x="11633200" y="3632200"/>
          <p14:tracePt t="55985" x="11669713" y="3667125"/>
          <p14:tracePt t="55993" x="11704638" y="3695700"/>
          <p14:tracePt t="56001" x="11715750" y="3714750"/>
          <p14:tracePt t="56008" x="11722100" y="3719513"/>
          <p14:tracePt t="56016" x="11722100" y="3725863"/>
          <p14:tracePt t="56047" x="11722100" y="3732213"/>
          <p14:tracePt t="56412" x="11715750" y="3719513"/>
          <p14:tracePt t="56427" x="11710988" y="3719513"/>
          <p14:tracePt t="56443" x="11710988" y="3714750"/>
          <p14:tracePt t="56637" x="11704638" y="3714750"/>
          <p14:tracePt t="56645" x="11698288" y="3702050"/>
          <p14:tracePt t="56691" x="11691938" y="3702050"/>
          <p14:tracePt t="57661" x="11680825" y="3702050"/>
          <p14:tracePt t="57669" x="11674475" y="3702050"/>
          <p14:tracePt t="57676" x="11669713" y="3708400"/>
          <p14:tracePt t="57684" x="11650663" y="3714750"/>
          <p14:tracePt t="57692" x="11639550" y="3725863"/>
          <p14:tracePt t="57700" x="11610975" y="3732213"/>
          <p14:tracePt t="57707" x="11587163" y="3736975"/>
          <p14:tracePt t="57714" x="11533188" y="3760788"/>
          <p14:tracePt t="57723" x="11487150" y="3767138"/>
          <p14:tracePt t="57731" x="11434763" y="3790950"/>
          <p14:tracePt t="57739" x="11363325" y="3795713"/>
          <p14:tracePt t="57746" x="11298238" y="3819525"/>
          <p14:tracePt t="57754" x="11252200" y="3825875"/>
          <p14:tracePt t="57762" x="11193463" y="3843338"/>
          <p14:tracePt t="57769" x="11128375" y="3849688"/>
          <p14:tracePt t="57777" x="11063288" y="3854450"/>
          <p14:tracePt t="57785" x="10999788" y="3867150"/>
          <p14:tracePt t="57793" x="10941050" y="3871913"/>
          <p14:tracePt t="57801" x="10882313" y="3871913"/>
          <p14:tracePt t="57807" x="10810875" y="3878263"/>
          <p14:tracePt t="57815" x="10734675" y="3884613"/>
          <p14:tracePt t="57824" x="10647363" y="3895725"/>
          <p14:tracePt t="57832" x="10523538" y="3902075"/>
          <p14:tracePt t="57839" x="10334625" y="3925888"/>
          <p14:tracePt t="57847" x="10129838" y="3937000"/>
          <p14:tracePt t="57855" x="9888538" y="3949700"/>
          <p14:tracePt t="57863" x="9618663" y="3971925"/>
          <p14:tracePt t="57870" x="9359900" y="3971925"/>
          <p14:tracePt t="57878" x="9059863" y="3990975"/>
          <p14:tracePt t="57886" x="8778875" y="3990975"/>
          <p14:tracePt t="57902" x="8185150" y="3990975"/>
          <p14:tracePt t="57909" x="7861300" y="3990975"/>
          <p14:tracePt t="57917" x="7521575" y="3978275"/>
          <p14:tracePt t="57925" x="7197725" y="3954463"/>
          <p14:tracePt t="57933" x="6856413" y="3937000"/>
          <p14:tracePt t="57940" x="6510338" y="3895725"/>
          <p14:tracePt t="57948" x="6145213" y="3871913"/>
          <p14:tracePt t="57956" x="5822950" y="3854450"/>
          <p14:tracePt t="57964" x="5499100" y="3832225"/>
          <p14:tracePt t="57971" x="5200650" y="3813175"/>
          <p14:tracePt t="57978" x="4870450" y="3790950"/>
          <p14:tracePt t="57987" x="4611688" y="3778250"/>
          <p14:tracePt t="57995" x="4348163" y="3778250"/>
          <p14:tracePt t="58002" x="4113213" y="3778250"/>
          <p14:tracePt t="58010" x="3889375" y="3784600"/>
          <p14:tracePt t="58018" x="3660775" y="3795713"/>
          <p14:tracePt t="58025" x="3495675" y="3813175"/>
          <p14:tracePt t="58033" x="3325813" y="3836988"/>
          <p14:tracePt t="58041" x="3190875" y="3854450"/>
          <p14:tracePt t="58049" x="3090863" y="3878263"/>
          <p14:tracePt t="58057" x="2984500" y="3895725"/>
          <p14:tracePt t="58064" x="2860675" y="3937000"/>
          <p14:tracePt t="58072" x="2755900" y="3971925"/>
          <p14:tracePt t="58080" x="2614613" y="4008438"/>
          <p14:tracePt t="58088" x="2449513" y="4067175"/>
          <p14:tracePt t="58095" x="2349500" y="4102100"/>
          <p14:tracePt t="58103" x="2227263" y="4137025"/>
          <p14:tracePt t="58111" x="2138363" y="4178300"/>
          <p14:tracePt t="58119" x="2044700" y="4213225"/>
          <p14:tracePt t="58127" x="1957388" y="4243388"/>
          <p14:tracePt t="58134" x="1874838" y="4278313"/>
          <p14:tracePt t="58142" x="1820863" y="4306888"/>
          <p14:tracePt t="58150" x="1785938" y="4337050"/>
          <p14:tracePt t="58158" x="1762125" y="4348163"/>
          <p14:tracePt t="58165" x="1744663" y="4365625"/>
          <p14:tracePt t="58173" x="1733550" y="4371975"/>
          <p14:tracePt t="58181" x="1720850" y="4384675"/>
          <p14:tracePt t="58189" x="1720850" y="4395788"/>
          <p14:tracePt t="58204" x="1716088" y="4406900"/>
          <p14:tracePt t="58211" x="1716088" y="4419600"/>
          <p14:tracePt t="58227" x="1709738" y="4437063"/>
          <p14:tracePt t="58235" x="1709738" y="4443413"/>
          <p14:tracePt t="58243" x="1709738" y="4460875"/>
          <p14:tracePt t="58250" x="1709738" y="4478338"/>
          <p14:tracePt t="58259" x="1709738" y="4502150"/>
          <p14:tracePt t="58266" x="1716088" y="4513263"/>
          <p14:tracePt t="58274" x="1720850" y="4537075"/>
          <p14:tracePt t="58282" x="1733550" y="4560888"/>
          <p14:tracePt t="58289" x="1739900" y="4583113"/>
          <p14:tracePt t="58297" x="1757363" y="4619625"/>
          <p14:tracePt t="58305" x="1774825" y="4654550"/>
          <p14:tracePt t="58313" x="1785938" y="4683125"/>
          <p14:tracePt t="58320" x="1816100" y="4730750"/>
          <p14:tracePt t="58328" x="1838325" y="4772025"/>
          <p14:tracePt t="58336" x="1857375" y="4818063"/>
          <p14:tracePt t="58345" x="1897063" y="4859338"/>
          <p14:tracePt t="58352" x="1933575" y="4906963"/>
          <p14:tracePt t="58359" x="1992313" y="4959350"/>
          <p14:tracePt t="58367" x="2044700" y="5006975"/>
          <p14:tracePt t="58375" x="2092325" y="5059363"/>
          <p14:tracePt t="58383" x="2162175" y="5094288"/>
          <p14:tracePt t="58390" x="2244725" y="5141913"/>
          <p14:tracePt t="58398" x="2309813" y="5176838"/>
          <p14:tracePt t="58406" x="2379663" y="5200650"/>
          <p14:tracePt t="58413" x="2438400" y="5224463"/>
          <p14:tracePt t="58421" x="2490788" y="5241925"/>
          <p14:tracePt t="58429" x="2544763" y="5265738"/>
          <p14:tracePt t="58437" x="2573338" y="5272088"/>
          <p14:tracePt t="58445" x="2597150" y="5276850"/>
          <p14:tracePt t="58452" x="2620963" y="5276850"/>
          <p14:tracePt t="58460" x="2632075" y="5283200"/>
          <p14:tracePt t="58468" x="2638425" y="5283200"/>
          <p14:tracePt t="58476" x="2649538" y="5283200"/>
          <p14:tracePt t="58484" x="2667000" y="5283200"/>
          <p14:tracePt t="58491" x="2679700" y="5283200"/>
          <p14:tracePt t="58499" x="2703513" y="5283200"/>
          <p14:tracePt t="58507" x="2725738" y="5276850"/>
          <p14:tracePt t="58515" x="2779713" y="5272088"/>
          <p14:tracePt t="58522" x="2838450" y="5265738"/>
          <p14:tracePt t="58530" x="2908300" y="5241925"/>
          <p14:tracePt t="58538" x="2990850" y="5218113"/>
          <p14:tracePt t="58546" x="3078163" y="5189538"/>
          <p14:tracePt t="58553" x="3190875" y="5165725"/>
          <p14:tracePt t="58561" x="3290888" y="5141913"/>
          <p14:tracePt t="58569" x="3390900" y="5106988"/>
          <p14:tracePt t="58577" x="3478213" y="5083175"/>
          <p14:tracePt t="58584" x="3554413" y="5041900"/>
          <p14:tracePt t="58592" x="3613150" y="5013325"/>
          <p14:tracePt t="58600" x="3660775" y="4972050"/>
          <p14:tracePt t="58608" x="3695700" y="4941888"/>
          <p14:tracePt t="58615" x="3725863" y="4906963"/>
          <p14:tracePt t="58623" x="3743325" y="4876800"/>
          <p14:tracePt t="58631" x="3760788" y="4841875"/>
          <p14:tracePt t="58639" x="3771900" y="4806950"/>
          <p14:tracePt t="58647" x="3778250" y="4778375"/>
          <p14:tracePt t="58654" x="3789363" y="4754563"/>
          <p14:tracePt t="58662" x="3789363" y="4724400"/>
          <p14:tracePt t="58670" x="3795713" y="4689475"/>
          <p14:tracePt t="58677" x="3802063" y="4672013"/>
          <p14:tracePt t="58685" x="3802063" y="4660900"/>
          <p14:tracePt t="58693" x="3802063" y="4641850"/>
          <p14:tracePt t="58701" x="3802063" y="4637088"/>
          <p14:tracePt t="58709" x="3802063" y="4624388"/>
          <p14:tracePt t="58716" x="3802063" y="4613275"/>
          <p14:tracePt t="58732" x="3802063" y="4602163"/>
          <p14:tracePt t="58740" x="3795713" y="4589463"/>
          <p14:tracePt t="58755" x="3784600" y="4583113"/>
          <p14:tracePt t="58763" x="3784600" y="4578350"/>
          <p14:tracePt t="58771" x="3771900" y="4572000"/>
          <p14:tracePt t="58778" x="3765550" y="4572000"/>
          <p14:tracePt t="58787" x="3760788" y="4572000"/>
          <p14:tracePt t="58794" x="3754438" y="4572000"/>
          <p14:tracePt t="58802" x="3743325" y="4565650"/>
          <p14:tracePt t="58809" x="3725863" y="4565650"/>
          <p14:tracePt t="58817" x="3713163" y="4565650"/>
          <p14:tracePt t="58824" x="3689350" y="4565650"/>
          <p14:tracePt t="58833" x="3671888" y="4565650"/>
          <p14:tracePt t="58841" x="3660775" y="4565650"/>
          <p14:tracePt t="58847" x="3636963" y="4565650"/>
          <p14:tracePt t="58856" x="3619500" y="4565650"/>
          <p14:tracePt t="58863" x="3595688" y="4565650"/>
          <p14:tracePt t="58871" x="3584575" y="4565650"/>
          <p14:tracePt t="58884" x="3560763" y="4565650"/>
          <p14:tracePt t="58887" x="3543300" y="4572000"/>
          <p14:tracePt t="58895" x="3519488" y="4578350"/>
          <p14:tracePt t="58903" x="3508375" y="4578350"/>
          <p14:tracePt t="58910" x="3484563" y="4578350"/>
          <p14:tracePt t="58918" x="3467100" y="4578350"/>
          <p14:tracePt t="58926" x="3443288" y="4583113"/>
          <p14:tracePt t="58934" x="3413125" y="4595813"/>
          <p14:tracePt t="58941" x="3390900" y="4606925"/>
          <p14:tracePt t="58948" x="3367088" y="4613275"/>
          <p14:tracePt t="58957" x="3343275" y="4619625"/>
          <p14:tracePt t="58966" x="3325813" y="4619625"/>
          <p14:tracePt t="58972" x="3308350" y="4619625"/>
          <p14:tracePt t="58980" x="3295650" y="4630738"/>
          <p14:tracePt t="58988" x="3278188" y="4637088"/>
          <p14:tracePt t="58996" x="3260725" y="4641850"/>
          <p14:tracePt t="59003" x="3254375" y="4648200"/>
          <p14:tracePt t="59011" x="3236913" y="4660900"/>
          <p14:tracePt t="59019" x="3219450" y="4678363"/>
          <p14:tracePt t="59027" x="3208338" y="4683125"/>
          <p14:tracePt t="59034" x="3208338" y="4689475"/>
          <p14:tracePt t="59042" x="3201988" y="4695825"/>
          <p14:tracePt t="59049" x="3195638" y="4700588"/>
          <p14:tracePt t="59058" x="3190875" y="4713288"/>
          <p14:tracePt t="59066" x="3184525" y="4724400"/>
          <p14:tracePt t="59072" x="3184525" y="4741863"/>
          <p14:tracePt t="59081" x="3178175" y="4754563"/>
          <p14:tracePt t="59089" x="3178175" y="4772025"/>
          <p14:tracePt t="59096" x="3173413" y="4795838"/>
          <p14:tracePt t="59104" x="3173413" y="4837113"/>
          <p14:tracePt t="59112" x="3167063" y="4854575"/>
          <p14:tracePt t="59120" x="3167063" y="4906963"/>
          <p14:tracePt t="59128" x="3173413" y="4937125"/>
          <p14:tracePt t="59135" x="3173413" y="4965700"/>
          <p14:tracePt t="59143" x="3184525" y="5000625"/>
          <p14:tracePt t="59150" x="3184525" y="5030788"/>
          <p14:tracePt t="59159" x="3195638" y="5054600"/>
          <p14:tracePt t="59165" x="3208338" y="5076825"/>
          <p14:tracePt t="59174" x="3219450" y="5094288"/>
          <p14:tracePt t="59181" x="3225800" y="5106988"/>
          <p14:tracePt t="59190" x="3232150" y="5130800"/>
          <p14:tracePt t="59197" x="3236913" y="5141913"/>
          <p14:tracePt t="59205" x="3243263" y="5148263"/>
          <p14:tracePt t="59213" x="3249613" y="5153025"/>
          <p14:tracePt t="59221" x="3260725" y="5159375"/>
          <p14:tracePt t="59227" x="3260725" y="5165725"/>
          <p14:tracePt t="59236" x="3273425" y="5165725"/>
          <p14:tracePt t="59244" x="3278188" y="5172075"/>
          <p14:tracePt t="59267" x="3284538" y="5172075"/>
          <p14:tracePt t="59275" x="3295650" y="5172075"/>
          <p14:tracePt t="59284" x="3302000" y="5176838"/>
          <p14:tracePt t="59290" x="3313113" y="5176838"/>
          <p14:tracePt t="59298" x="3332163" y="5176838"/>
          <p14:tracePt t="59306" x="3336925" y="5176838"/>
          <p14:tracePt t="59314" x="3354388" y="5176838"/>
          <p14:tracePt t="59321" x="3371850" y="5176838"/>
          <p14:tracePt t="59329" x="3378200" y="5176838"/>
          <p14:tracePt t="59337" x="3390900" y="5176838"/>
          <p14:tracePt t="59344" x="3408363" y="5176838"/>
          <p14:tracePt t="59353" x="3419475" y="5172075"/>
          <p14:tracePt t="59360" x="3436938" y="5165725"/>
          <p14:tracePt t="59368" x="3454400" y="5159375"/>
          <p14:tracePt t="59376" x="3471863" y="5153025"/>
          <p14:tracePt t="59384" x="3495675" y="5130800"/>
          <p14:tracePt t="59391" x="3513138" y="5118100"/>
          <p14:tracePt t="59399" x="3530600" y="5089525"/>
          <p14:tracePt t="59407" x="3560763" y="5054600"/>
          <p14:tracePt t="59414" x="3578225" y="5013325"/>
          <p14:tracePt t="59423" x="3608388" y="4976813"/>
          <p14:tracePt t="59429" x="3619500" y="4941888"/>
          <p14:tracePt t="59438" x="3643313" y="4906963"/>
          <p14:tracePt t="59447" x="3654425" y="4876800"/>
          <p14:tracePt t="59453" x="3667125" y="4841875"/>
          <p14:tracePt t="59461" x="3671888" y="4818063"/>
          <p14:tracePt t="59469" x="3684588" y="4800600"/>
          <p14:tracePt t="59477" x="3689350" y="4783138"/>
          <p14:tracePt t="59485" x="3689350" y="4772025"/>
          <p14:tracePt t="59492" x="3695700" y="4754563"/>
          <p14:tracePt t="59500" x="3695700" y="4741863"/>
          <p14:tracePt t="59508" x="3695700" y="4730750"/>
          <p14:tracePt t="59515" x="3695700" y="4719638"/>
          <p14:tracePt t="59523" x="3695700" y="4706938"/>
          <p14:tracePt t="59532" x="3695700" y="4700588"/>
          <p14:tracePt t="59539" x="3689350" y="4689475"/>
          <p14:tracePt t="59547" x="3689350" y="4683125"/>
          <p14:tracePt t="59554" x="3684588" y="4672013"/>
          <p14:tracePt t="59562" x="3684588" y="4660900"/>
          <p14:tracePt t="59570" x="3667125" y="4648200"/>
          <p14:tracePt t="59578" x="3660775" y="4648200"/>
          <p14:tracePt t="59584" x="3654425" y="4641850"/>
          <p14:tracePt t="59593" x="3636963" y="4637088"/>
          <p14:tracePt t="59601" x="3613150" y="4637088"/>
          <p14:tracePt t="59609" x="3584575" y="4630738"/>
          <p14:tracePt t="59616" x="3554413" y="4630738"/>
          <p14:tracePt t="59624" x="3525838" y="4630738"/>
          <p14:tracePt t="59632" x="3471863" y="4630738"/>
          <p14:tracePt t="59640" x="3432175" y="4630738"/>
          <p14:tracePt t="59647" x="3390900" y="4630738"/>
          <p14:tracePt t="59654" x="3360738" y="4630738"/>
          <p14:tracePt t="59663" x="3332163" y="4637088"/>
          <p14:tracePt t="59671" x="3308350" y="4637088"/>
          <p14:tracePt t="59677" x="3290888" y="4641850"/>
          <p14:tracePt t="59686" x="3273425" y="4641850"/>
          <p14:tracePt t="59693" x="3249613" y="4648200"/>
          <p14:tracePt t="59702" x="3232150" y="4648200"/>
          <p14:tracePt t="59710" x="3214688" y="4654550"/>
          <p14:tracePt t="59717" x="3195638" y="4660900"/>
          <p14:tracePt t="59725" x="3178175" y="4660900"/>
          <p14:tracePt t="59733" x="3155950" y="4665663"/>
          <p14:tracePt t="59741" x="3132138" y="4672013"/>
          <p14:tracePt t="59748" x="3114675" y="4678363"/>
          <p14:tracePt t="59756" x="3108325" y="4695825"/>
          <p14:tracePt t="59764" x="3090863" y="4700588"/>
          <p14:tracePt t="59772" x="3078163" y="4719638"/>
          <p14:tracePt t="59779" x="3060700" y="4737100"/>
          <p14:tracePt t="59786" x="3055938" y="4772025"/>
          <p14:tracePt t="59795" x="3038475" y="4795838"/>
          <p14:tracePt t="59803" x="3032125" y="4824413"/>
          <p14:tracePt t="59810" x="3014663" y="4848225"/>
          <p14:tracePt t="59818" x="3008313" y="4883150"/>
          <p14:tracePt t="59826" x="2997200" y="4937125"/>
          <p14:tracePt t="59834" x="2990850" y="4965700"/>
          <p14:tracePt t="59841" x="2990850" y="4995863"/>
          <p14:tracePt t="59849" x="2984500" y="5035550"/>
          <p14:tracePt t="59857" x="2984500" y="5089525"/>
          <p14:tracePt t="59865" x="2984500" y="5124450"/>
          <p14:tracePt t="59872" x="2984500" y="5165725"/>
          <p14:tracePt t="59880" x="2984500" y="5194300"/>
          <p14:tracePt t="59888" x="2984500" y="5230813"/>
          <p14:tracePt t="59896" x="2990850" y="5253038"/>
          <p14:tracePt t="59904" x="2997200" y="5265738"/>
          <p14:tracePt t="59911" x="3001963" y="5289550"/>
          <p14:tracePt t="59920" x="3001963" y="5300663"/>
          <p14:tracePt t="59927" x="3001963" y="5318125"/>
          <p14:tracePt t="59935" x="3008313" y="5318125"/>
          <p14:tracePt t="59942" x="3014663" y="5324475"/>
          <p14:tracePt t="59966" x="3019425" y="5330825"/>
          <p14:tracePt t="59973" x="3019425" y="5335588"/>
          <p14:tracePt t="59989" x="3032125" y="5335588"/>
          <p14:tracePt t="59997" x="3038475" y="5335588"/>
          <p14:tracePt t="60004" x="3043238" y="5348288"/>
          <p14:tracePt t="60012" x="3055938" y="5353050"/>
          <p14:tracePt t="60020" x="3073400" y="5353050"/>
          <p14:tracePt t="60028" x="3084513" y="5359400"/>
          <p14:tracePt t="60035" x="3108325" y="5365750"/>
          <p14:tracePt t="60042" x="3125788" y="5376863"/>
          <p14:tracePt t="60050" x="3143250" y="5376863"/>
          <p14:tracePt t="60059" x="3149600" y="5376863"/>
          <p14:tracePt t="60065" x="3160713" y="5383213"/>
          <p14:tracePt t="60082" x="3167063" y="5383213"/>
          <p14:tracePt t="60106" x="3173413" y="5383213"/>
          <p14:tracePt t="60122" x="3178175" y="5383213"/>
          <p14:tracePt t="60129" x="3184525" y="5383213"/>
          <p14:tracePt t="60144" x="3195638" y="5389563"/>
          <p14:tracePt t="60152" x="3201988" y="5389563"/>
          <p14:tracePt t="60160" x="3214688" y="5389563"/>
          <p14:tracePt t="60167" x="3225800" y="5389563"/>
          <p14:tracePt t="60175" x="3232150" y="5389563"/>
          <p14:tracePt t="60183" x="3249613" y="5389563"/>
          <p14:tracePt t="60191" x="3273425" y="5389563"/>
          <p14:tracePt t="60198" x="3284538" y="5389563"/>
          <p14:tracePt t="60206" x="3302000" y="5389563"/>
          <p14:tracePt t="60213" x="3319463" y="5389563"/>
          <p14:tracePt t="60222" x="3336925" y="5389563"/>
          <p14:tracePt t="60228" x="3360738" y="5389563"/>
          <p14:tracePt t="60237" x="3390900" y="5389563"/>
          <p14:tracePt t="60244" x="3432175" y="5389563"/>
          <p14:tracePt t="60253" x="3471863" y="5389563"/>
          <p14:tracePt t="60259" x="3519488" y="5389563"/>
          <p14:tracePt t="60268" x="3567113" y="5389563"/>
          <p14:tracePt t="60275" x="3625850" y="5389563"/>
          <p14:tracePt t="60284" x="3695700" y="5389563"/>
          <p14:tracePt t="60291" x="3765550" y="5376863"/>
          <p14:tracePt t="60298" x="3836988" y="5370513"/>
          <p14:tracePt t="60307" x="3906838" y="5353050"/>
          <p14:tracePt t="60315" x="3978275" y="5330825"/>
          <p14:tracePt t="60323" x="4037013" y="5311775"/>
          <p14:tracePt t="60330" x="4100513" y="5289550"/>
          <p14:tracePt t="60338" x="4165600" y="5248275"/>
          <p14:tracePt t="60346" x="4217988" y="5207000"/>
          <p14:tracePt t="60353" x="4271963" y="5159375"/>
          <p14:tracePt t="60361" x="4324350" y="5113338"/>
          <p14:tracePt t="60369" x="4365625" y="5072063"/>
          <p14:tracePt t="60377" x="4389438" y="5018088"/>
          <p14:tracePt t="60384" x="4406900" y="4972050"/>
          <p14:tracePt t="60392" x="4418013" y="4924425"/>
          <p14:tracePt t="60399" x="4424363" y="4872038"/>
          <p14:tracePt t="60408" x="4424363" y="4830763"/>
          <p14:tracePt t="60415" x="4424363" y="4783138"/>
          <p14:tracePt t="60423" x="4406900" y="4741863"/>
          <p14:tracePt t="60431" x="4395788" y="4706938"/>
          <p14:tracePt t="60439" x="4383088" y="4683125"/>
          <p14:tracePt t="60447" x="4359275" y="4648200"/>
          <p14:tracePt t="60454" x="4348163" y="4637088"/>
          <p14:tracePt t="60462" x="4330700" y="4619625"/>
          <p14:tracePt t="60470" x="4313238" y="4606925"/>
          <p14:tracePt t="60477" x="4289425" y="4595813"/>
          <p14:tracePt t="60485" x="4254500" y="4583113"/>
          <p14:tracePt t="60493" x="4230688" y="4572000"/>
          <p14:tracePt t="60501" x="4189413" y="4560888"/>
          <p14:tracePt t="60509" x="4159250" y="4560888"/>
          <p14:tracePt t="60516" x="4106863" y="4548188"/>
          <p14:tracePt t="60524" x="4048125" y="4548188"/>
          <p14:tracePt t="60532" x="3989388" y="4548188"/>
          <p14:tracePt t="60540" x="3919538" y="4548188"/>
          <p14:tracePt t="60548" x="3843338" y="4548188"/>
          <p14:tracePt t="60555" x="3778250" y="4548188"/>
          <p14:tracePt t="60563" x="3706813" y="4554538"/>
          <p14:tracePt t="60570" x="3625850" y="4560888"/>
          <p14:tracePt t="60579" x="3567113" y="4578350"/>
          <p14:tracePt t="60586" x="3502025" y="4602163"/>
          <p14:tracePt t="60594" x="3454400" y="4613275"/>
          <p14:tracePt t="60602" x="3408363" y="4641850"/>
          <p14:tracePt t="60610" x="3384550" y="4660900"/>
          <p14:tracePt t="60616" x="3367088" y="4689475"/>
          <p14:tracePt t="60625" x="3349625" y="4706938"/>
          <p14:tracePt t="60632" x="3336925" y="4713288"/>
          <p14:tracePt t="60641" x="3325813" y="4737100"/>
          <p14:tracePt t="60647" x="3319463" y="4759325"/>
          <p14:tracePt t="60656" x="3313113" y="4783138"/>
          <p14:tracePt t="60663" x="3308350" y="4818063"/>
          <p14:tracePt t="60672" x="3295650" y="4848225"/>
          <p14:tracePt t="60678" x="3295650" y="4889500"/>
          <p14:tracePt t="60687" x="3295650" y="4913313"/>
          <p14:tracePt t="60695" x="3295650" y="4941888"/>
          <p14:tracePt t="60703" x="3295650" y="4959350"/>
          <p14:tracePt t="60709" x="3295650" y="4983163"/>
          <p14:tracePt t="60717" x="3295650" y="4995863"/>
          <p14:tracePt t="60726" x="3302000" y="5013325"/>
          <p14:tracePt t="60734" x="3308350" y="5018088"/>
          <p14:tracePt t="60742" x="3319463" y="5030788"/>
          <p14:tracePt t="60748" x="3325813" y="5041900"/>
          <p14:tracePt t="60757" x="3332163" y="5048250"/>
          <p14:tracePt t="60764" x="3343275" y="5048250"/>
          <p14:tracePt t="60773" x="3360738" y="5059363"/>
          <p14:tracePt t="60780" x="3390900" y="5065713"/>
          <p14:tracePt t="60788" x="3432175" y="5072063"/>
          <p14:tracePt t="60796" x="3460750" y="5076825"/>
          <p14:tracePt t="60804" x="3513138" y="5076825"/>
          <p14:tracePt t="60810" x="3571875" y="5089525"/>
          <p14:tracePt t="60819" x="3630613" y="5089525"/>
          <p14:tracePt t="60827" x="3689350" y="5089525"/>
          <p14:tracePt t="60835" x="3771900" y="5089525"/>
          <p14:tracePt t="60842" x="3848100" y="5089525"/>
          <p14:tracePt t="60849" x="3913188" y="5089525"/>
          <p14:tracePt t="60858" x="3983038" y="5083175"/>
          <p14:tracePt t="60865" x="4048125" y="5065713"/>
          <p14:tracePt t="60873" x="4106863" y="5041900"/>
          <p14:tracePt t="60880" x="4154488" y="5024438"/>
          <p14:tracePt t="60889" x="4195763" y="5000625"/>
          <p14:tracePt t="60896" x="4224338" y="4972050"/>
          <p14:tracePt t="60905" x="4248150" y="4948238"/>
          <p14:tracePt t="60912" x="4271963" y="4913313"/>
          <p14:tracePt t="60919" x="4289425" y="4876800"/>
          <p14:tracePt t="60927" x="4295775" y="4854575"/>
          <p14:tracePt t="60935" x="4306888" y="4824413"/>
          <p14:tracePt t="60942" x="4318000" y="4806950"/>
          <p14:tracePt t="60951" x="4318000" y="4789488"/>
          <p14:tracePt t="60959" x="4318000" y="4783138"/>
          <p14:tracePt t="60966" x="4318000" y="4772025"/>
          <p14:tracePt t="60982" x="4318000" y="4759325"/>
          <p14:tracePt t="60990" x="4318000" y="4754563"/>
          <p14:tracePt t="61000" x="4313238" y="4741863"/>
          <p14:tracePt t="61005" x="4313238" y="4737100"/>
          <p14:tracePt t="61013" x="4295775" y="4724400"/>
          <p14:tracePt t="61021" x="4283075" y="4713288"/>
          <p14:tracePt t="61029" x="4254500" y="4700588"/>
          <p14:tracePt t="61036" x="4230688" y="4695825"/>
          <p14:tracePt t="61044" x="4189413" y="4672013"/>
          <p14:tracePt t="61052" x="4148138" y="4665663"/>
          <p14:tracePt t="61060" x="4106863" y="4654550"/>
          <p14:tracePt t="61066" x="4048125" y="4641850"/>
          <p14:tracePt t="61075" x="3995738" y="4637088"/>
          <p14:tracePt t="61083" x="3948113" y="4637088"/>
          <p14:tracePt t="61091" x="3883025" y="4630738"/>
          <p14:tracePt t="61098" x="3848100" y="4630738"/>
          <p14:tracePt t="61106" x="3784600" y="4624388"/>
          <p14:tracePt t="61114" x="3736975" y="4624388"/>
          <p14:tracePt t="61122" x="3695700" y="4613275"/>
          <p14:tracePt t="61129" x="3654425" y="4613275"/>
          <p14:tracePt t="61137" x="3613150" y="4613275"/>
          <p14:tracePt t="61145" x="3567113" y="4613275"/>
          <p14:tracePt t="61153" x="3525838" y="4619625"/>
          <p14:tracePt t="61161" x="3484563" y="4619625"/>
          <p14:tracePt t="61168" x="3443288" y="4619625"/>
          <p14:tracePt t="61176" x="3395663" y="4624388"/>
          <p14:tracePt t="61184" x="3354388" y="4630738"/>
          <p14:tracePt t="61192" x="3313113" y="4641850"/>
          <p14:tracePt t="61199" x="3273425" y="4654550"/>
          <p14:tracePt t="61206" x="3225800" y="4665663"/>
          <p14:tracePt t="61215" x="3201988" y="4678363"/>
          <p14:tracePt t="61223" x="3178175" y="4689475"/>
          <p14:tracePt t="61229" x="3160713" y="4700588"/>
          <p14:tracePt t="61238" x="3143250" y="4713288"/>
          <p14:tracePt t="61246" x="3136900" y="4730750"/>
          <p14:tracePt t="61255" x="3119438" y="4741863"/>
          <p14:tracePt t="61261" x="3108325" y="4754563"/>
          <p14:tracePt t="61269" x="3101975" y="4765675"/>
          <p14:tracePt t="61277" x="3090863" y="4778375"/>
          <p14:tracePt t="61284" x="3084513" y="4795838"/>
          <p14:tracePt t="61291" x="3084513" y="4806950"/>
          <p14:tracePt t="61300" x="3084513" y="4824413"/>
          <p14:tracePt t="61308" x="3084513" y="4848225"/>
          <p14:tracePt t="61316" x="3084513" y="4865688"/>
          <p14:tracePt t="61324" x="3097213" y="4895850"/>
          <p14:tracePt t="61331" x="3108325" y="4918075"/>
          <p14:tracePt t="61339" x="3136900" y="4941888"/>
          <p14:tracePt t="61347" x="3173413" y="4965700"/>
          <p14:tracePt t="61354" x="3232150" y="4989513"/>
          <p14:tracePt t="61362" x="3313113" y="5000625"/>
          <p14:tracePt t="61370" x="3436938" y="5013325"/>
          <p14:tracePt t="61378" x="3613150" y="5013325"/>
          <p14:tracePt t="61386" x="3836988" y="5024438"/>
          <p14:tracePt t="61393" x="4119563" y="5024438"/>
          <p14:tracePt t="61401" x="4459288" y="5018088"/>
          <p14:tracePt t="61408" x="4865688" y="4972050"/>
          <p14:tracePt t="61417" x="5270500" y="4913313"/>
          <p14:tracePt t="61424" x="5757863" y="4854575"/>
          <p14:tracePt t="61431" x="6245225" y="4759325"/>
          <p14:tracePt t="61440" x="6756400" y="4654550"/>
          <p14:tracePt t="61448" x="7291388" y="4530725"/>
          <p14:tracePt t="61455" x="7826375" y="4384675"/>
          <p14:tracePt t="61463" x="8361363" y="4213225"/>
          <p14:tracePt t="61471" x="8918575" y="4037013"/>
          <p14:tracePt t="61478" x="9401175" y="3867150"/>
          <p14:tracePt t="61486" x="9842500" y="3684588"/>
          <p14:tracePt t="61494" x="10264775" y="3502025"/>
          <p14:tracePt t="61502" x="10652125" y="3321050"/>
          <p14:tracePt t="61510" x="10969625" y="3138488"/>
          <p14:tracePt t="61516" x="11298238" y="2962275"/>
          <p14:tracePt t="61525" x="11557000" y="2803525"/>
          <p14:tracePt t="61533" x="11780838" y="2644775"/>
          <p14:tracePt t="61541" x="11963400" y="2486025"/>
          <p14:tracePt t="61548" x="12133263" y="2355850"/>
          <p14:tracePt t="61657" x="12126913" y="1739900"/>
          <p14:tracePt t="61665" x="12074525" y="1709738"/>
          <p14:tracePt t="61673" x="12026900" y="1681163"/>
          <p14:tracePt t="61680" x="11991975" y="1657350"/>
          <p14:tracePt t="61688" x="11957050" y="1627188"/>
          <p14:tracePt t="61696" x="11933238" y="1604963"/>
          <p14:tracePt t="61704" x="11898313" y="1581150"/>
          <p14:tracePt t="61710" x="11863388" y="1546225"/>
          <p14:tracePt t="61719" x="11815763" y="1516063"/>
          <p14:tracePt t="61727" x="11763375" y="1487488"/>
          <p14:tracePt t="61735" x="11704638" y="1463675"/>
          <p14:tracePt t="61742" x="11628438" y="1433513"/>
          <p14:tracePt t="61750" x="11580813" y="1422400"/>
          <p14:tracePt t="61757" x="11510963" y="1416050"/>
          <p14:tracePt t="61766" x="11439525" y="1398588"/>
          <p14:tracePt t="61773" x="11363325" y="1398588"/>
          <p14:tracePt t="61781" x="11280775" y="1392238"/>
          <p14:tracePt t="61789" x="11217275" y="1392238"/>
          <p14:tracePt t="61797" x="11134725" y="1392238"/>
          <p14:tracePt t="61805" x="11069638" y="1392238"/>
          <p14:tracePt t="61811" x="10987088" y="1392238"/>
          <p14:tracePt t="61820" x="10928350" y="1409700"/>
          <p14:tracePt t="61828" x="10869613" y="1416050"/>
          <p14:tracePt t="61836" x="10799763" y="1439863"/>
          <p14:tracePt t="61843" x="10710863" y="1457325"/>
          <p14:tracePt t="61850" x="10628313" y="1487488"/>
          <p14:tracePt t="61859" x="10547350" y="1522413"/>
          <p14:tracePt t="61867" x="10464800" y="1557338"/>
          <p14:tracePt t="61884" x="10299700" y="1651000"/>
          <p14:tracePt t="61890" x="10217150" y="1704975"/>
          <p14:tracePt t="61898" x="10136188" y="1757363"/>
          <p14:tracePt t="61905" x="10047288" y="1839913"/>
          <p14:tracePt t="61913" x="9953625" y="1933575"/>
          <p14:tracePt t="61920" x="9842500" y="2044700"/>
          <p14:tracePt t="61929" x="9747250" y="2168525"/>
          <p14:tracePt t="61936" x="9653588" y="2309813"/>
          <p14:tracePt t="61944" x="9566275" y="2468563"/>
          <p14:tracePt t="61952" x="9518650" y="2555875"/>
          <p14:tracePt t="61960" x="9507538" y="2638425"/>
          <p14:tracePt t="61969" x="9488488" y="2714625"/>
          <p14:tracePt t="61975" x="9488488" y="2797175"/>
          <p14:tracePt t="61982" x="9488488" y="2862263"/>
          <p14:tracePt t="61991" x="9488488" y="2932113"/>
          <p14:tracePt t="61999" x="9501188" y="3003550"/>
          <p14:tracePt t="62006" x="9512300" y="3073400"/>
          <p14:tracePt t="62014" x="9536113" y="3143250"/>
          <p14:tracePt t="62022" x="9559925" y="3214688"/>
          <p14:tracePt t="62028" x="9594850" y="3284538"/>
          <p14:tracePt t="62037" x="9625013" y="3355975"/>
          <p14:tracePt t="62045" x="9659938" y="3419475"/>
          <p14:tracePt t="62053" x="9694863" y="3473450"/>
          <p14:tracePt t="62061" x="9742488" y="3519488"/>
          <p14:tracePt t="62068" x="9783763" y="3549650"/>
          <p14:tracePt t="62076" x="9829800" y="3578225"/>
          <p14:tracePt t="62084" x="9871075" y="3590925"/>
          <p14:tracePt t="62092" x="9929813" y="3608388"/>
          <p14:tracePt t="62099" x="9994900" y="3608388"/>
          <p14:tracePt t="62107" x="10053638" y="3608388"/>
          <p14:tracePt t="62115" x="10129838" y="3608388"/>
          <p14:tracePt t="62123" x="10212388" y="3590925"/>
          <p14:tracePt t="62130" x="10299700" y="3567113"/>
          <p14:tracePt t="62138" x="10406063" y="3519488"/>
          <p14:tracePt t="62146" x="10510838" y="3478213"/>
          <p14:tracePt t="62154" x="10617200" y="3432175"/>
          <p14:tracePt t="62161" x="10752138" y="3360738"/>
          <p14:tracePt t="62169" x="10858500" y="3284538"/>
          <p14:tracePt t="62177" x="10963275" y="3208338"/>
          <p14:tracePt t="62184" x="11045825" y="3149600"/>
          <p14:tracePt t="62192" x="11104563" y="3114675"/>
          <p14:tracePt t="62200" x="11152188" y="3073400"/>
          <p14:tracePt t="62208" x="11180763" y="3038475"/>
          <p14:tracePt t="62216" x="11198225" y="3021013"/>
          <p14:tracePt t="62224" x="11198225" y="3014663"/>
          <p14:tracePt t="62231" x="11198225" y="3008313"/>
          <p14:tracePt t="62239" x="11198225" y="3003550"/>
          <p14:tracePt t="62266" x="11198225" y="2990850"/>
          <p14:tracePt t="62270" x="11198225" y="2973388"/>
          <p14:tracePt t="62278" x="11193463" y="2967038"/>
          <p14:tracePt t="62286" x="11187113" y="2949575"/>
          <p14:tracePt t="62293" x="11176000" y="2925763"/>
          <p14:tracePt t="62301" x="11163300" y="2914650"/>
          <p14:tracePt t="62309" x="11145838" y="2886075"/>
          <p14:tracePt t="62317" x="11134725" y="2849563"/>
          <p14:tracePt t="62324" x="11110913" y="2814638"/>
          <p14:tracePt t="62332" x="11080750" y="2773363"/>
          <p14:tracePt t="62340" x="11052175" y="2727325"/>
          <p14:tracePt t="62348" x="11022013" y="2686050"/>
          <p14:tracePt t="62355" x="10987088" y="2627313"/>
          <p14:tracePt t="62363" x="10934700" y="2568575"/>
          <p14:tracePt t="62371" x="10882313" y="2503488"/>
          <p14:tracePt t="62378" x="10817225" y="2438400"/>
          <p14:tracePt t="62386" x="10752138" y="2374900"/>
          <p14:tracePt t="62394" x="10693400" y="2316163"/>
          <p14:tracePt t="62402" x="10647363" y="2251075"/>
          <p14:tracePt t="62410" x="10593388" y="2203450"/>
          <p14:tracePt t="62417" x="10547350" y="2151063"/>
          <p14:tracePt t="62425" x="10510838" y="2103438"/>
          <p14:tracePt t="62432" x="10482263" y="2079625"/>
          <p14:tracePt t="62441" x="10452100" y="2044700"/>
          <p14:tracePt t="62447" x="10429875" y="2016125"/>
          <p14:tracePt t="62456" x="10399713" y="1998663"/>
          <p14:tracePt t="62463" x="10388600" y="1981200"/>
          <p14:tracePt t="62472" x="10371138" y="1968500"/>
          <p14:tracePt t="62480" x="10358438" y="1962150"/>
          <p14:tracePt t="62487" x="10353675" y="1962150"/>
          <p14:tracePt t="62697" x="10347325" y="1962150"/>
          <p14:tracePt t="62704" x="10340975" y="1962150"/>
          <p14:tracePt t="62712" x="10334625" y="1974850"/>
          <p14:tracePt t="62720" x="10323513" y="1981200"/>
          <p14:tracePt t="62728" x="10317163" y="1998663"/>
          <p14:tracePt t="62736" x="10306050" y="2016125"/>
          <p14:tracePt t="62743" x="10294938" y="2033588"/>
          <p14:tracePt t="62751" x="10282238" y="2051050"/>
          <p14:tracePt t="62759" x="10275888" y="2057400"/>
          <p14:tracePt t="62767" x="10271125" y="2074863"/>
          <p14:tracePt t="62774" x="10264775" y="2092325"/>
          <p14:tracePt t="62782" x="10258425" y="2116138"/>
          <p14:tracePt t="62790" x="10253663" y="2144713"/>
          <p14:tracePt t="62799" x="10240963" y="2162175"/>
          <p14:tracePt t="62805" x="10229850" y="2185988"/>
          <p14:tracePt t="62813" x="10223500" y="2209800"/>
          <p14:tracePt t="62821" x="10212388" y="2233613"/>
          <p14:tracePt t="62829" x="10199688" y="2244725"/>
          <p14:tracePt t="62835" x="10194925" y="2255838"/>
          <p14:tracePt t="62844" x="10188575" y="2262188"/>
          <p14:tracePt t="62852" x="10188575" y="2268538"/>
          <p14:tracePt t="62860" x="10182225" y="2268538"/>
          <p14:tracePt t="62875" x="10182225" y="2274888"/>
          <p14:tracePt t="62884" x="10175875" y="2279650"/>
          <p14:tracePt t="62902" x="10164763" y="2279650"/>
          <p14:tracePt t="62906" x="10147300" y="2279650"/>
          <p14:tracePt t="62914" x="10140950" y="2279650"/>
          <p14:tracePt t="62922" x="10129838" y="2279650"/>
          <p14:tracePt t="62930" x="10123488" y="2279650"/>
          <p14:tracePt t="62937" x="10112375" y="2279650"/>
          <p14:tracePt t="62945" x="10112375" y="2286000"/>
          <p14:tracePt t="62953" x="10106025" y="2286000"/>
          <p14:tracePt t="62969" x="10099675" y="2286000"/>
          <p14:tracePt t="62984" x="10094913" y="2286000"/>
          <p14:tracePt t="62999" x="10082213" y="2286000"/>
          <p14:tracePt t="63007" x="10077450" y="2286000"/>
          <p14:tracePt t="63023" x="10064750" y="2286000"/>
          <p14:tracePt t="63046" x="10058400" y="2286000"/>
          <p14:tracePt t="63054" x="10058400" y="2292350"/>
          <p14:tracePt t="63069" x="10058400" y="2297113"/>
          <p14:tracePt t="63077" x="10047288" y="2303463"/>
          <p14:tracePt t="63084" x="10047288" y="2316163"/>
          <p14:tracePt t="63093" x="10029825" y="2327275"/>
          <p14:tracePt t="63099" x="10023475" y="2351088"/>
          <p14:tracePt t="63108" x="10018713" y="2374900"/>
          <p14:tracePt t="63115" x="10006013" y="2403475"/>
          <p14:tracePt t="63124" x="9999663" y="2427288"/>
          <p14:tracePt t="63131" x="9994900" y="2451100"/>
          <p14:tracePt t="63139" x="9988550" y="2486025"/>
          <p14:tracePt t="63146" x="9982200" y="2514600"/>
          <p14:tracePt t="63154" x="9982200" y="2538413"/>
          <p14:tracePt t="63162" x="9977438" y="2586038"/>
          <p14:tracePt t="63170" x="9977438" y="2614613"/>
          <p14:tracePt t="63178" x="9977438" y="2644775"/>
          <p14:tracePt t="63186" x="9971088" y="2673350"/>
          <p14:tracePt t="63193" x="9971088" y="2714625"/>
          <p14:tracePt t="63201" x="9971088" y="2744788"/>
          <p14:tracePt t="63208" x="9971088" y="2786063"/>
          <p14:tracePt t="63217" x="9971088" y="2814638"/>
          <p14:tracePt t="63224" x="9971088" y="2844800"/>
          <p14:tracePt t="63231" x="9971088" y="2879725"/>
          <p14:tracePt t="63240" x="9971088" y="2908300"/>
          <p14:tracePt t="63248" x="9971088" y="2932113"/>
          <p14:tracePt t="63254" x="9971088" y="2962275"/>
          <p14:tracePt t="63263" x="9977438" y="2990850"/>
          <p14:tracePt t="63271" x="9982200" y="3014663"/>
          <p14:tracePt t="63279" x="9988550" y="3044825"/>
          <p14:tracePt t="63286" x="9994900" y="3067050"/>
          <p14:tracePt t="63294" x="9999663" y="3090863"/>
          <p14:tracePt t="63302" x="10012363" y="3114675"/>
          <p14:tracePt t="63310" x="10012363" y="3132138"/>
          <p14:tracePt t="63317" x="10029825" y="3155950"/>
          <p14:tracePt t="63325" x="10036175" y="3173413"/>
          <p14:tracePt t="63333" x="10040938" y="3197225"/>
          <p14:tracePt t="63341" x="10058400" y="3221038"/>
          <p14:tracePt t="63347" x="10071100" y="3238500"/>
          <p14:tracePt t="63356" x="10088563" y="3255963"/>
          <p14:tracePt t="63364" x="10106025" y="3273425"/>
          <p14:tracePt t="63372" x="10129838" y="3297238"/>
          <p14:tracePt t="63379" x="10175875" y="3321050"/>
          <p14:tracePt t="63387" x="10206038" y="3338513"/>
          <p14:tracePt t="63394" x="10258425" y="3355975"/>
          <p14:tracePt t="63403" x="10323513" y="3367088"/>
          <p14:tracePt t="63411" x="10393363" y="3384550"/>
          <p14:tracePt t="63418" x="10458450" y="3390900"/>
          <p14:tracePt t="63426" x="10541000" y="3390900"/>
          <p14:tracePt t="63433" x="10606088" y="3402013"/>
          <p14:tracePt t="63442" x="10675938" y="3402013"/>
          <p14:tracePt t="63448" x="10728325" y="3390900"/>
          <p14:tracePt t="63457" x="10782300" y="3367088"/>
          <p14:tracePt t="63465" x="10834688" y="3343275"/>
          <p14:tracePt t="63473" x="10875963" y="3308350"/>
          <p14:tracePt t="63480" x="10923588" y="3255963"/>
          <p14:tracePt t="63488" x="10975975" y="3179763"/>
          <p14:tracePt t="63496" x="11004550" y="3090863"/>
          <p14:tracePt t="63504" x="11041063" y="2990850"/>
          <p14:tracePt t="63511" x="11069638" y="2855913"/>
          <p14:tracePt t="63519" x="11099800" y="2714625"/>
          <p14:tracePt t="63527" x="11099800" y="2573338"/>
          <p14:tracePt t="63535" x="11110913" y="2433638"/>
          <p14:tracePt t="63542" x="11093450" y="2279650"/>
          <p14:tracePt t="63550" x="11063288" y="2120900"/>
          <p14:tracePt t="63558" x="11017250" y="1998663"/>
          <p14:tracePt t="63566" x="10963275" y="1851025"/>
          <p14:tracePt t="63574" x="10923588" y="1763713"/>
          <p14:tracePt t="63580" x="10864850" y="1681163"/>
          <p14:tracePt t="63589" x="10817225" y="1604963"/>
          <p14:tracePt t="63597" x="10775950" y="1563688"/>
          <p14:tracePt t="63604" x="10741025" y="1516063"/>
          <p14:tracePt t="63612" x="10693400" y="1487488"/>
          <p14:tracePt t="63620" x="10658475" y="1457325"/>
          <p14:tracePt t="63628" x="10628313" y="1439863"/>
          <p14:tracePt t="63636" x="10599738" y="1428750"/>
          <p14:tracePt t="63642" x="10569575" y="1422400"/>
          <p14:tracePt t="63650" x="10541000" y="1416050"/>
          <p14:tracePt t="63659" x="10506075" y="1404938"/>
          <p14:tracePt t="63667" x="10475913" y="1404938"/>
          <p14:tracePt t="63674" x="10434638" y="1404938"/>
          <p14:tracePt t="63682" x="10382250" y="1416050"/>
          <p14:tracePt t="63690" x="10317163" y="1422400"/>
          <p14:tracePt t="63698" x="10234613" y="1457325"/>
          <p14:tracePt t="63705" x="10164763" y="1487488"/>
          <p14:tracePt t="63713" x="10082213" y="1539875"/>
          <p14:tracePt t="63721" x="10006013" y="1585913"/>
          <p14:tracePt t="63729" x="9940925" y="1651000"/>
          <p14:tracePt t="63737" x="9888538" y="1716088"/>
          <p14:tracePt t="63743" x="9829800" y="1785938"/>
          <p14:tracePt t="63752" x="9771063" y="1862138"/>
          <p14:tracePt t="63759" x="9712325" y="1944688"/>
          <p14:tracePt t="63768" x="9677400" y="2016125"/>
          <p14:tracePt t="63775" x="9625013" y="2092325"/>
          <p14:tracePt t="63783" x="9594850" y="2162175"/>
          <p14:tracePt t="63791" x="9577388" y="2238375"/>
          <p14:tracePt t="63799" x="9566275" y="2309813"/>
          <p14:tracePt t="63805" x="9553575" y="2368550"/>
          <p14:tracePt t="63813" x="9553575" y="2438400"/>
          <p14:tracePt t="63822" x="9547225" y="2492375"/>
          <p14:tracePt t="63830" x="9547225" y="2538413"/>
          <p14:tracePt t="63836" x="9547225" y="2590800"/>
          <p14:tracePt t="63845" x="9547225" y="2638425"/>
          <p14:tracePt t="63853" x="9553575" y="2690813"/>
          <p14:tracePt t="63861" x="9566275" y="2732088"/>
          <p14:tracePt t="63869" x="9583738" y="2786063"/>
          <p14:tracePt t="63875" x="9605963" y="2844800"/>
          <p14:tracePt t="63884" x="9629775" y="2890838"/>
          <p14:tracePt t="63892" x="9653588" y="2949575"/>
          <p14:tracePt t="63898" x="9688513" y="2997200"/>
          <p14:tracePt t="63908" x="9729788" y="3038475"/>
          <p14:tracePt t="63914" x="9764713" y="3097213"/>
          <p14:tracePt t="63923" x="9812338" y="3132138"/>
          <p14:tracePt t="63931" x="9877425" y="3179763"/>
          <p14:tracePt t="63938" x="9959975" y="3225800"/>
          <p14:tracePt t="63945" x="10047288" y="3260725"/>
          <p14:tracePt t="63954" x="10147300" y="3284538"/>
          <p14:tracePt t="63962" x="10258425" y="3302000"/>
          <p14:tracePt t="63969" x="10375900" y="3332163"/>
          <p14:tracePt t="63977" x="10482263" y="3332163"/>
          <p14:tracePt t="63984" x="10606088" y="3338513"/>
          <p14:tracePt t="63993" x="10710863" y="3338513"/>
          <p14:tracePt t="64000" x="10817225" y="3325813"/>
          <p14:tracePt t="64008" x="10923588" y="3297238"/>
          <p14:tracePt t="64017" x="11010900" y="3260725"/>
          <p14:tracePt t="64024" x="11080750" y="3214688"/>
          <p14:tracePt t="64031" x="11145838" y="3167063"/>
          <p14:tracePt t="64039" x="11193463" y="3108325"/>
          <p14:tracePt t="64047" x="11234738" y="3049588"/>
          <p14:tracePt t="64054" x="11258550" y="2986088"/>
          <p14:tracePt t="64062" x="11280775" y="2914650"/>
          <p14:tracePt t="64070" x="11287125" y="2844800"/>
          <p14:tracePt t="64078" x="11304588" y="2773363"/>
          <p14:tracePt t="64086" x="11304588" y="2714625"/>
          <p14:tracePt t="64094" x="11304588" y="2655888"/>
          <p14:tracePt t="64102" x="11304588" y="2609850"/>
          <p14:tracePt t="64109" x="11304588" y="2568575"/>
          <p14:tracePt t="64117" x="11293475" y="2514600"/>
          <p14:tracePt t="64124" x="11280775" y="2462213"/>
          <p14:tracePt t="64132" x="11263313" y="2420938"/>
          <p14:tracePt t="64140" x="11239500" y="2368550"/>
          <p14:tracePt t="64148" x="11222038" y="2338388"/>
          <p14:tracePt t="64156" x="11198225" y="2292350"/>
          <p14:tracePt t="64163" x="11180763" y="2251075"/>
          <p14:tracePt t="64171" x="11139488" y="2203450"/>
          <p14:tracePt t="64179" x="11110913" y="2168525"/>
          <p14:tracePt t="64187" x="11087100" y="2133600"/>
          <p14:tracePt t="64193" x="11058525" y="2109788"/>
          <p14:tracePt t="64202" x="11034713" y="2085975"/>
          <p14:tracePt t="64210" x="11017250" y="2068513"/>
          <p14:tracePt t="64218" x="10999788" y="2057400"/>
          <p14:tracePt t="64225" x="10975975" y="2039938"/>
          <p14:tracePt t="64232" x="10958513" y="2033588"/>
          <p14:tracePt t="64241" x="10941050" y="2027238"/>
          <p14:tracePt t="64249" x="10934700" y="2020888"/>
          <p14:tracePt t="64256" x="10923588" y="2016125"/>
          <p14:tracePt t="64264" x="10910888" y="2009775"/>
          <p14:tracePt t="64272" x="10899775" y="2003425"/>
          <p14:tracePt t="64280" x="10887075" y="2003425"/>
          <p14:tracePt t="64287" x="10869613" y="2003425"/>
          <p14:tracePt t="64295" x="10852150" y="1998663"/>
          <p14:tracePt t="64303" x="10841038" y="1998663"/>
          <p14:tracePt t="64311" x="10823575" y="1998663"/>
          <p14:tracePt t="64319" x="10799763" y="1998663"/>
          <p14:tracePt t="64326" x="10769600" y="1998663"/>
          <p14:tracePt t="64333" x="10758488" y="1992313"/>
          <p14:tracePt t="64342" x="10734675" y="1992313"/>
          <p14:tracePt t="64350" x="10710863" y="1992313"/>
          <p14:tracePt t="64357" x="10687050" y="1992313"/>
          <p14:tracePt t="64364" x="10669588" y="1992313"/>
          <p14:tracePt t="64373" x="10652125" y="1992313"/>
          <p14:tracePt t="64381" x="10628313" y="1992313"/>
          <p14:tracePt t="64388" x="10610850" y="1992313"/>
          <p14:tracePt t="64396" x="10593388" y="1992313"/>
          <p14:tracePt t="64404" x="10575925" y="1992313"/>
          <p14:tracePt t="64412" x="10552113" y="1992313"/>
          <p14:tracePt t="64419" x="10529888" y="1998663"/>
          <p14:tracePt t="64427" x="10510838" y="1998663"/>
          <p14:tracePt t="64435" x="10488613" y="1998663"/>
          <p14:tracePt t="64443" x="10464800" y="2003425"/>
          <p14:tracePt t="64450" x="10440988" y="2003425"/>
          <p14:tracePt t="64458" x="10417175" y="2016125"/>
          <p14:tracePt t="64466" x="10406063" y="2020888"/>
          <p14:tracePt t="64474" x="10388600" y="2020888"/>
          <p14:tracePt t="64482" x="10375900" y="2027238"/>
          <p14:tracePt t="64489" x="10371138" y="2033588"/>
          <p14:tracePt t="64497" x="10364788" y="2044700"/>
          <p14:tracePt t="64512" x="10358438" y="2051050"/>
          <p14:tracePt t="64520" x="10353675" y="2074863"/>
          <p14:tracePt t="64528" x="10347325" y="2098675"/>
          <p14:tracePt t="64536" x="10340975" y="2127250"/>
          <p14:tracePt t="64544" x="10334625" y="2162175"/>
          <p14:tracePt t="64551" x="10334625" y="2192338"/>
          <p14:tracePt t="64559" x="10329863" y="2216150"/>
          <p14:tracePt t="64567" x="10329863" y="2238375"/>
          <p14:tracePt t="64575" x="10329863" y="2255838"/>
          <p14:tracePt t="64582" x="10329863" y="2279650"/>
          <p14:tracePt t="64590" x="10329863" y="2292350"/>
          <p14:tracePt t="64598" x="10334625" y="2297113"/>
          <p14:tracePt t="64606" x="10334625" y="2303463"/>
          <p14:tracePt t="64613" x="10347325" y="2316163"/>
          <p14:tracePt t="64629" x="10353675" y="2327275"/>
          <p14:tracePt t="64637" x="10364788" y="2327275"/>
          <p14:tracePt t="64644" x="10382250" y="2327275"/>
          <p14:tracePt t="64652" x="10393363" y="2327275"/>
          <p14:tracePt t="64660" x="10399713" y="2327275"/>
          <p14:tracePt t="64669" x="10423525" y="2327275"/>
          <p14:tracePt t="64675" x="10440988" y="2327275"/>
          <p14:tracePt t="64683" x="10458450" y="2309813"/>
          <p14:tracePt t="64691" x="10475913" y="2279650"/>
          <p14:tracePt t="64699" x="10488613" y="2255838"/>
          <p14:tracePt t="64706" x="10517188" y="2216150"/>
          <p14:tracePt t="64714" x="10541000" y="2162175"/>
          <p14:tracePt t="64722" x="10564813" y="2098675"/>
          <p14:tracePt t="64730" x="10569575" y="2051050"/>
          <p14:tracePt t="64738" x="10575925" y="1992313"/>
          <p14:tracePt t="64745" x="10575925" y="1939925"/>
          <p14:tracePt t="64753" x="10575925" y="1909763"/>
          <p14:tracePt t="64761" x="10575925" y="1868488"/>
          <p14:tracePt t="64769" x="10575925" y="1862138"/>
          <p14:tracePt t="64776" x="10575925" y="1844675"/>
          <p14:tracePt t="64784" x="10569575" y="1844675"/>
          <p14:tracePt t="64823" x="10564813" y="1844675"/>
          <p14:tracePt t="64838" x="10547350" y="1885950"/>
          <p14:tracePt t="64846" x="10534650" y="1951038"/>
          <p14:tracePt t="64854" x="10517188" y="2039938"/>
          <p14:tracePt t="64862" x="10510838" y="2162175"/>
          <p14:tracePt t="64869" x="10510838" y="2279650"/>
          <p14:tracePt t="64877" x="10510838" y="2409825"/>
          <p14:tracePt t="64885" x="10558463" y="2586038"/>
          <p14:tracePt t="64903" x="10658475" y="2827338"/>
          <p14:tracePt t="64908" x="10723563" y="2925763"/>
          <p14:tracePt t="64916" x="10782300" y="2997200"/>
          <p14:tracePt t="64924" x="10834688" y="3055938"/>
          <p14:tracePt t="64930" x="10899775" y="3103563"/>
          <p14:tracePt t="64939" x="10982325" y="3149600"/>
          <p14:tracePt t="64947" x="11069638" y="3184525"/>
          <p14:tracePt t="64955" x="11163300" y="3214688"/>
          <p14:tracePt t="64963" x="11252200" y="3243263"/>
          <p14:tracePt t="64970" x="11339513" y="3255963"/>
          <p14:tracePt t="64977" x="11422063" y="3255963"/>
          <p14:tracePt t="64986" x="11504613" y="3255963"/>
          <p14:tracePt t="64994" x="11574463" y="3255963"/>
          <p14:tracePt t="65001" x="11650663" y="3255963"/>
          <p14:tracePt t="65008" x="11715750" y="3249613"/>
          <p14:tracePt t="65017" x="11787188" y="3232150"/>
          <p14:tracePt t="65025" x="11833225" y="3221038"/>
          <p14:tracePt t="65032" x="11880850" y="3197225"/>
          <p14:tracePt t="65040" x="11915775" y="3173413"/>
          <p14:tracePt t="65048" x="11926888" y="3167063"/>
          <p14:tracePt t="65056" x="11933238" y="3155950"/>
          <p14:tracePt t="65063" x="11939588" y="3138488"/>
          <p14:tracePt t="65071" x="11945938" y="3125788"/>
          <p14:tracePt t="65079" x="11945938" y="3121025"/>
          <p14:tracePt t="65087" x="11945938" y="3103563"/>
          <p14:tracePt t="65095" x="11950700" y="3084513"/>
          <p14:tracePt t="65101" x="11950700" y="3067050"/>
          <p14:tracePt t="65110" x="11950700" y="3049588"/>
          <p14:tracePt t="65117" x="11950700" y="3025775"/>
          <p14:tracePt t="65126" x="11939588" y="3003550"/>
          <p14:tracePt t="65133" x="11909425" y="2967038"/>
          <p14:tracePt t="65141" x="11880850" y="2932113"/>
          <p14:tracePt t="65148" x="11839575" y="2886075"/>
          <p14:tracePt t="65157" x="11791950" y="2838450"/>
          <p14:tracePt t="65164" x="11728450" y="2803525"/>
          <p14:tracePt t="65172" x="11663363" y="2755900"/>
          <p14:tracePt t="65180" x="11610975" y="2720975"/>
          <p14:tracePt t="65188" x="11552238" y="2690813"/>
          <p14:tracePt t="65195" x="11487150" y="2668588"/>
          <p14:tracePt t="65203" x="11434763" y="2644775"/>
          <p14:tracePt t="65211" x="11363325" y="2620963"/>
          <p14:tracePt t="65218" x="11304588" y="2609850"/>
          <p14:tracePt t="65225" x="11252200" y="2603500"/>
          <p14:tracePt t="65234" x="11222038" y="2590800"/>
          <p14:tracePt t="65242" x="11187113" y="2586038"/>
          <p14:tracePt t="65250" x="11169650" y="2586038"/>
          <p14:tracePt t="65257" x="11152188" y="2579688"/>
          <p14:tracePt t="65265" x="11134725" y="2579688"/>
          <p14:tracePt t="65272" x="11122025" y="2579688"/>
          <p14:tracePt t="65280" x="11110913" y="2579688"/>
          <p14:tracePt t="65288" x="11093450" y="2579688"/>
          <p14:tracePt t="65296" x="11087100" y="2579688"/>
          <p14:tracePt t="65303" x="11075988" y="2579688"/>
          <p14:tracePt t="65320" x="11069638" y="2579688"/>
          <p14:tracePt t="65327" x="11063288" y="2590800"/>
          <p14:tracePt t="65335" x="11063288" y="2603500"/>
          <p14:tracePt t="65344" x="11052175" y="2627313"/>
          <p14:tracePt t="65350" x="11041063" y="2662238"/>
          <p14:tracePt t="65358" x="11028363" y="2697163"/>
          <p14:tracePt t="65366" x="11028363" y="2732088"/>
          <p14:tracePt t="65374" x="11028363" y="2762250"/>
          <p14:tracePt t="65381" x="11028363" y="2803525"/>
          <p14:tracePt t="65389" x="11028363" y="2832100"/>
          <p14:tracePt t="65397" x="11028363" y="2873375"/>
          <p14:tracePt t="65405" x="11028363" y="2903538"/>
          <p14:tracePt t="65413" x="11028363" y="2944813"/>
          <p14:tracePt t="65420" x="11041063" y="2986088"/>
          <p14:tracePt t="65427" x="11052175" y="3038475"/>
          <p14:tracePt t="65436" x="11052175" y="3067050"/>
          <p14:tracePt t="65443" x="11058525" y="3121025"/>
          <p14:tracePt t="65450" x="11075988" y="3155950"/>
          <p14:tracePt t="65459" x="11080750" y="3184525"/>
          <p14:tracePt t="65467" x="11093450" y="3208338"/>
          <p14:tracePt t="65474" x="11093450" y="3225800"/>
          <p14:tracePt t="65482" x="11104563" y="3243263"/>
          <p14:tracePt t="65490" x="11104563" y="3249613"/>
          <p14:tracePt t="65498" x="11110913" y="3260725"/>
          <p14:tracePt t="65506" x="11122025" y="3279775"/>
          <p14:tracePt t="65513" x="11128375" y="3290888"/>
          <p14:tracePt t="65520" x="11134725" y="3290888"/>
          <p14:tracePt t="65529" x="11134725" y="3302000"/>
          <p14:tracePt t="65537" x="11145838" y="3314700"/>
          <p14:tracePt t="65544" x="11158538" y="3321050"/>
          <p14:tracePt t="65551" x="11163300" y="3332163"/>
          <p14:tracePt t="65560" x="11176000" y="3343275"/>
          <p14:tracePt t="65568" x="11198225" y="3360738"/>
          <p14:tracePt t="65576" x="11222038" y="3379788"/>
          <p14:tracePt t="65582" x="11276013" y="3397250"/>
          <p14:tracePt t="65591" x="11317288" y="3414713"/>
          <p14:tracePt t="65599" x="11369675" y="3425825"/>
          <p14:tracePt t="65607" x="11428413" y="3432175"/>
          <p14:tracePt t="65613" x="11515725" y="3438525"/>
          <p14:tracePt t="65623" x="11604625" y="3449638"/>
          <p14:tracePt t="65629" x="11680825" y="3449638"/>
          <p14:tracePt t="65638" x="11763375" y="3443288"/>
          <p14:tracePt t="65645" x="11815763" y="3419475"/>
          <p14:tracePt t="65653" x="11857038" y="3402013"/>
          <p14:tracePt t="65660" x="11887200" y="3384550"/>
          <p14:tracePt t="65669" x="11909425" y="3360738"/>
          <p14:tracePt t="65676" x="11922125" y="3338513"/>
          <p14:tracePt t="65684" x="11939588" y="3302000"/>
          <p14:tracePt t="65691" x="11945938" y="3279775"/>
          <p14:tracePt t="65699" x="11945938" y="3260725"/>
          <p14:tracePt t="65707" x="11950700" y="3232150"/>
          <p14:tracePt t="65715" x="11957050" y="3197225"/>
          <p14:tracePt t="65723" x="11957050" y="3167063"/>
          <p14:tracePt t="65731" x="11957050" y="3138488"/>
          <p14:tracePt t="65738" x="11957050" y="3114675"/>
          <p14:tracePt t="65745" x="11957050" y="3097213"/>
          <p14:tracePt t="65754" x="11950700" y="3073400"/>
          <p14:tracePt t="65762" x="11945938" y="3049588"/>
          <p14:tracePt t="65770" x="11933238" y="3038475"/>
          <p14:tracePt t="65777" x="11915775" y="3014663"/>
          <p14:tracePt t="65785" x="11887200" y="2986088"/>
          <p14:tracePt t="65793" x="11863388" y="2962275"/>
          <p14:tracePt t="65801" x="11815763" y="2921000"/>
          <p14:tracePt t="65808" x="11791950" y="2903538"/>
          <p14:tracePt t="65816" x="11745913" y="2879725"/>
          <p14:tracePt t="65824" x="11704638" y="2867025"/>
          <p14:tracePt t="65832" x="11669713" y="2855913"/>
          <p14:tracePt t="65839" x="11633200" y="2855913"/>
          <p14:tracePt t="65847" x="11587163" y="2838450"/>
          <p14:tracePt t="65855" x="11552238" y="2838450"/>
          <p14:tracePt t="65864" x="11515725" y="2838450"/>
          <p14:tracePt t="65870" x="11487150" y="2838450"/>
          <p14:tracePt t="65883" x="11456988" y="2838450"/>
          <p14:tracePt t="65886" x="11422063" y="2844800"/>
          <p14:tracePt t="65894" x="11393488" y="2849563"/>
          <p14:tracePt t="65901" x="11352213" y="2873375"/>
          <p14:tracePt t="65909" x="11317288" y="2886075"/>
          <p14:tracePt t="65917" x="11276013" y="2908300"/>
          <p14:tracePt t="65925" x="11245850" y="2925763"/>
          <p14:tracePt t="65933" x="11222038" y="2949575"/>
          <p14:tracePt t="65940" x="11193463" y="2973388"/>
          <p14:tracePt t="65947" x="11180763" y="2997200"/>
          <p14:tracePt t="65956" x="11163300" y="3025775"/>
          <p14:tracePt t="65962" x="11139488" y="3067050"/>
          <p14:tracePt t="65971" x="11134725" y="3097213"/>
          <p14:tracePt t="65978" x="11122025" y="3143250"/>
          <p14:tracePt t="65988" x="11122025" y="3190875"/>
          <p14:tracePt t="65994" x="11117263" y="3232150"/>
          <p14:tracePt t="66002" x="11117263" y="3279775"/>
          <p14:tracePt t="66010" x="11117263" y="3332163"/>
          <p14:tracePt t="66018" x="11117263" y="3379788"/>
          <p14:tracePt t="66026" x="11122025" y="3414713"/>
          <p14:tracePt t="66033" x="11128375" y="3455988"/>
          <p14:tracePt t="66041" x="11134725" y="3478213"/>
          <p14:tracePt t="66049" x="11152188" y="3497263"/>
          <p14:tracePt t="66057" x="11158538" y="3502025"/>
          <p14:tracePt t="66064" x="11169650" y="3508375"/>
          <p14:tracePt t="66072" x="11169650" y="3514725"/>
          <p14:tracePt t="66080" x="11176000" y="3514725"/>
          <p14:tracePt t="66088" x="11187113" y="3519488"/>
          <p14:tracePt t="66103" x="11204575" y="3519488"/>
          <p14:tracePt t="66111" x="11210925" y="3519488"/>
          <p14:tracePt t="66119" x="11234738" y="3519488"/>
          <p14:tracePt t="66127" x="11269663" y="3519488"/>
          <p14:tracePt t="66134" x="11304588" y="3525838"/>
          <p14:tracePt t="66142" x="11345863" y="3525838"/>
          <p14:tracePt t="66150" x="11404600" y="3525838"/>
          <p14:tracePt t="66158" x="11439525" y="3525838"/>
          <p14:tracePt t="66164" x="11474450" y="3525838"/>
          <p14:tracePt t="66173" x="11487150" y="3525838"/>
          <p14:tracePt t="66180" x="11498263" y="3519488"/>
          <p14:tracePt t="66196" x="11498263" y="3514725"/>
          <p14:tracePt t="66243" x="11504613" y="3508375"/>
          <p14:tracePt t="66266" x="11504613" y="3502025"/>
          <p14:tracePt t="66320" x="11504613" y="3497263"/>
          <p14:tracePt t="67461" x="11498263" y="3497263"/>
          <p14:tracePt t="67469" x="11487150" y="3497263"/>
          <p14:tracePt t="67477" x="11463338" y="3497263"/>
          <p14:tracePt t="67484" x="11439525" y="3502025"/>
          <p14:tracePt t="67492" x="11410950" y="3508375"/>
          <p14:tracePt t="67500" x="11369675" y="3514725"/>
          <p14:tracePt t="67507" x="11328400" y="3525838"/>
          <p14:tracePt t="67516" x="11276013" y="3543300"/>
          <p14:tracePt t="67523" x="11210925" y="3573463"/>
          <p14:tracePt t="67531" x="11128375" y="3597275"/>
          <p14:tracePt t="67539" x="11028363" y="3643313"/>
          <p14:tracePt t="67546" x="10934700" y="3673475"/>
          <p14:tracePt t="67554" x="10875963" y="3695700"/>
          <p14:tracePt t="67562" x="10841038" y="3702050"/>
          <p14:tracePt t="67570" x="10799763" y="3725863"/>
          <p14:tracePt t="67577" x="10764838" y="3743325"/>
          <p14:tracePt t="67584" x="10723563" y="3773488"/>
          <p14:tracePt t="67593" x="10669588" y="3795713"/>
          <p14:tracePt t="67601" x="10634663" y="3825875"/>
          <p14:tracePt t="67608" x="10582275" y="3849688"/>
          <p14:tracePt t="67616" x="10529888" y="3878263"/>
          <p14:tracePt t="67624" x="10475913" y="3902075"/>
          <p14:tracePt t="67631" x="10423525" y="3932238"/>
          <p14:tracePt t="67639" x="10371138" y="3954463"/>
          <p14:tracePt t="67647" x="10306050" y="3984625"/>
          <p14:tracePt t="67655" x="10247313" y="4002088"/>
          <p14:tracePt t="67663" x="10175875" y="4025900"/>
          <p14:tracePt t="67671" x="10094913" y="4049713"/>
          <p14:tracePt t="67677" x="10018713" y="4067175"/>
          <p14:tracePt t="67686" x="9918700" y="4089400"/>
          <p14:tracePt t="67694" x="9801225" y="4113213"/>
          <p14:tracePt t="67702" x="9664700" y="4154488"/>
          <p14:tracePt t="67708" x="9494838" y="4178300"/>
          <p14:tracePt t="67716" x="9359900" y="4195763"/>
          <p14:tracePt t="67725" x="9231313" y="4213225"/>
          <p14:tracePt t="67733" x="9077325" y="4237038"/>
          <p14:tracePt t="67740" x="8948738" y="4254500"/>
          <p14:tracePt t="67747" x="8813800" y="4271963"/>
          <p14:tracePt t="67756" x="8672513" y="4284663"/>
          <p14:tracePt t="67764" x="8555038" y="4302125"/>
          <p14:tracePt t="67771" x="8426450" y="4319588"/>
          <p14:tracePt t="67779" x="8302625" y="4325938"/>
          <p14:tracePt t="67787" x="8167688" y="4348163"/>
          <p14:tracePt t="67795" x="8050213" y="4348163"/>
          <p14:tracePt t="67802" x="7932738" y="4360863"/>
          <p14:tracePt t="67810" x="7820025" y="4378325"/>
          <p14:tracePt t="67818" x="7697788" y="4389438"/>
          <p14:tracePt t="67826" x="7585075" y="4406900"/>
          <p14:tracePt t="67832" x="7462838" y="4437063"/>
          <p14:tracePt t="67841" x="7326313" y="4471988"/>
          <p14:tracePt t="67849" x="7221538" y="4506913"/>
          <p14:tracePt t="67857" x="7121525" y="4530725"/>
          <p14:tracePt t="67863" x="7021513" y="4565650"/>
          <p14:tracePt t="67872" x="6938963" y="4589463"/>
          <p14:tracePt t="67880" x="6873875" y="4624388"/>
          <p14:tracePt t="67888" x="6815138" y="4648200"/>
          <p14:tracePt t="67896" x="6773863" y="4665663"/>
          <p14:tracePt t="67903" x="6738938" y="4683125"/>
          <p14:tracePt t="67911" x="6721475" y="4689475"/>
          <p14:tracePt t="67919" x="6704013" y="4700588"/>
          <p14:tracePt t="67927" x="6697663" y="4706938"/>
          <p14:tracePt t="67934" x="6680200" y="4713288"/>
          <p14:tracePt t="67942" x="6656388" y="4724400"/>
          <p14:tracePt t="67950" x="6638925" y="4730750"/>
          <p14:tracePt t="67957" x="6621463" y="4737100"/>
          <p14:tracePt t="67965" x="6586538" y="4748213"/>
          <p14:tracePt t="67973" x="6545263" y="4754563"/>
          <p14:tracePt t="67981" x="6492875" y="4759325"/>
          <p14:tracePt t="67989" x="6434138" y="4772025"/>
          <p14:tracePt t="67996" x="6375400" y="4772025"/>
          <p14:tracePt t="68004" x="6316663" y="4772025"/>
          <p14:tracePt t="68012" x="6275388" y="4772025"/>
          <p14:tracePt t="68020" x="6227763" y="4772025"/>
          <p14:tracePt t="68027" x="6192838" y="4759325"/>
          <p14:tracePt t="68035" x="6151563" y="4754563"/>
          <p14:tracePt t="68043" x="6110288" y="4741863"/>
          <p14:tracePt t="68051" x="6046788" y="4719638"/>
          <p14:tracePt t="68058" x="5975350" y="4700588"/>
          <p14:tracePt t="68066" x="5905500" y="4689475"/>
          <p14:tracePt t="68074" x="5816600" y="4672013"/>
          <p14:tracePt t="68082" x="5716588" y="4648200"/>
          <p14:tracePt t="68089" x="5629275" y="4630738"/>
          <p14:tracePt t="68097" x="5535613" y="4630738"/>
          <p14:tracePt t="68105" x="5422900" y="4624388"/>
          <p14:tracePt t="68113" x="5329238" y="4624388"/>
          <p14:tracePt t="68119" x="5222875" y="4613275"/>
          <p14:tracePt t="68128" x="5122863" y="4613275"/>
          <p14:tracePt t="68136" x="5029200" y="4613275"/>
          <p14:tracePt t="68144" x="4946650" y="4606925"/>
          <p14:tracePt t="68152" x="4870450" y="4595813"/>
          <p14:tracePt t="68159" x="4818063" y="4589463"/>
          <p14:tracePt t="68167" x="4770438" y="4583113"/>
          <p14:tracePt t="68175" x="4729163" y="4578350"/>
          <p14:tracePt t="68183" x="4694238" y="4565650"/>
          <p14:tracePt t="68190" x="4670425" y="4565650"/>
          <p14:tracePt t="68198" x="4641850" y="4548188"/>
          <p14:tracePt t="68206" x="4618038" y="4537075"/>
          <p14:tracePt t="68214" x="4583113" y="4524375"/>
          <p14:tracePt t="68221" x="4559300" y="4502150"/>
          <p14:tracePt t="68229" x="4513263" y="4478338"/>
          <p14:tracePt t="68237" x="4471988" y="4448175"/>
          <p14:tracePt t="68245" x="4424363" y="4413250"/>
          <p14:tracePt t="68252" x="4383088" y="4384675"/>
          <p14:tracePt t="68260" x="4318000" y="4343400"/>
          <p14:tracePt t="68268" x="4265613" y="4313238"/>
          <p14:tracePt t="68276" x="4200525" y="4271963"/>
          <p14:tracePt t="68283" x="4137025" y="4243388"/>
          <p14:tracePt t="68291" x="4083050" y="4206875"/>
          <p14:tracePt t="68299" x="4024313" y="4178300"/>
          <p14:tracePt t="68307" x="3978275" y="4154488"/>
          <p14:tracePt t="68315" x="3937000" y="4137025"/>
          <p14:tracePt t="68322" x="3902075" y="4119563"/>
          <p14:tracePt t="68330" x="3878263" y="4108450"/>
          <p14:tracePt t="68338" x="3860800" y="4102100"/>
          <p14:tracePt t="68345" x="3836988" y="4095750"/>
          <p14:tracePt t="68353" x="3830638" y="4089400"/>
          <p14:tracePt t="68361" x="3813175" y="4078288"/>
          <p14:tracePt t="68369" x="3795713" y="4071938"/>
          <p14:tracePt t="68377" x="3795713" y="4067175"/>
          <p14:tracePt t="68383" x="3789363" y="4067175"/>
          <p14:tracePt t="68392" x="3771900" y="4067175"/>
          <p14:tracePt t="68400" x="3765550" y="4060825"/>
          <p14:tracePt t="68408" x="3748088" y="4060825"/>
          <p14:tracePt t="68415" x="3730625" y="4060825"/>
          <p14:tracePt t="68423" x="3719513" y="4060825"/>
          <p14:tracePt t="68431" x="3702050" y="4054475"/>
          <p14:tracePt t="68439" x="3678238" y="4054475"/>
          <p14:tracePt t="68446" x="3667125" y="4054475"/>
          <p14:tracePt t="68453" x="3648075" y="4054475"/>
          <p14:tracePt t="68462" x="3630613" y="4054475"/>
          <p14:tracePt t="68470" x="3625850" y="4054475"/>
          <p14:tracePt t="68477" x="3608388" y="4054475"/>
          <p14:tracePt t="68485" x="3589338" y="4054475"/>
          <p14:tracePt t="68492" x="3578225" y="4049713"/>
          <p14:tracePt t="68501" x="3549650" y="4043363"/>
          <p14:tracePt t="68509" x="3536950" y="4037013"/>
          <p14:tracePt t="68516" x="3513138" y="4025900"/>
          <p14:tracePt t="68524" x="3490913" y="4025900"/>
          <p14:tracePt t="68532" x="3460750" y="4013200"/>
          <p14:tracePt t="68539" x="3425825" y="3995738"/>
          <p14:tracePt t="68547" x="3395663" y="3990975"/>
          <p14:tracePt t="68555" x="3360738" y="3978275"/>
          <p14:tracePt t="68563" x="3325813" y="3967163"/>
          <p14:tracePt t="68570" x="3295650" y="3954463"/>
          <p14:tracePt t="68578" x="3284538" y="3949700"/>
          <p14:tracePt t="68586" x="3267075" y="3943350"/>
          <p14:tracePt t="68594" x="3254375" y="3937000"/>
          <p14:tracePt t="68609" x="3249613" y="3937000"/>
          <p14:tracePt t="68616" x="3243263" y="3937000"/>
          <p14:tracePt t="68625" x="3243263" y="3932238"/>
          <p14:tracePt t="68641" x="3236913" y="3932238"/>
          <p14:tracePt t="68865" x="3232150" y="3932238"/>
          <p14:tracePt t="68904" x="3225800" y="3932238"/>
          <p14:tracePt t="68912" x="3225800" y="3925888"/>
          <p14:tracePt t="68920" x="3219450" y="3925888"/>
          <p14:tracePt t="68927" x="3219450" y="3913188"/>
          <p14:tracePt t="68935" x="3214688" y="3913188"/>
          <p14:tracePt t="68943" x="3214688" y="3908425"/>
          <p14:tracePt t="68951" x="3214688" y="3902075"/>
          <p14:tracePt t="68957" x="3208338" y="3890963"/>
          <p14:tracePt t="68965" x="3201988" y="3890963"/>
          <p14:tracePt t="68974" x="3201988" y="3878263"/>
          <p14:tracePt t="68982" x="3195638" y="3878263"/>
          <p14:tracePt t="68997" x="3195638" y="3871913"/>
          <p14:tracePt t="69037" x="3190875" y="3871913"/>
          <p14:tracePt t="69176" x="3184525" y="3871913"/>
          <p14:tracePt t="69292" x="3173413" y="3849688"/>
          <p14:tracePt t="69300" x="3160713" y="3832225"/>
          <p14:tracePt t="69307" x="3149600" y="3819525"/>
          <p14:tracePt t="69315" x="3143250" y="3802063"/>
          <p14:tracePt t="69323" x="3119438" y="3784600"/>
          <p14:tracePt t="69331" x="3119438" y="3767138"/>
          <p14:tracePt t="69339" x="3114675" y="3760788"/>
          <p14:tracePt t="69346" x="3108325" y="3754438"/>
          <p14:tracePt t="69354" x="3101975" y="3749675"/>
          <p14:tracePt t="69362" x="3101975" y="3743325"/>
          <p14:tracePt t="69385" x="3101975" y="3736975"/>
          <p14:tracePt t="69393" x="3108325" y="3736975"/>
          <p14:tracePt t="69401" x="3132138" y="3732213"/>
          <p14:tracePt t="69408" x="3178175" y="3725863"/>
          <p14:tracePt t="69417" x="3278188" y="3714750"/>
          <p14:tracePt t="69423" x="3449638" y="3695700"/>
          <p14:tracePt t="69431" x="3684588" y="3649663"/>
          <p14:tracePt t="69439" x="3989388" y="3608388"/>
          <p14:tracePt t="69447" x="4341813" y="3549650"/>
          <p14:tracePt t="69455" x="4718050" y="3536950"/>
          <p14:tracePt t="69463" x="5122863" y="3508375"/>
          <p14:tracePt t="69470" x="5546725" y="3460750"/>
          <p14:tracePt t="69478" x="6005513" y="3449638"/>
          <p14:tracePt t="69486" x="6486525" y="3432175"/>
          <p14:tracePt t="69494" x="6980238" y="3432175"/>
          <p14:tracePt t="69501" x="7497763" y="3419475"/>
          <p14:tracePt t="69509" x="7996238" y="3419475"/>
          <p14:tracePt t="69517" x="8513763" y="3402013"/>
          <p14:tracePt t="69525" x="8955088" y="3373438"/>
          <p14:tracePt t="69531" x="9412288" y="3360738"/>
          <p14:tracePt t="69540" x="9812338" y="3343275"/>
          <p14:tracePt t="69547" x="10194925" y="3343275"/>
          <p14:tracePt t="69556" x="10534650" y="3332163"/>
          <p14:tracePt t="69563" x="10834688" y="3321050"/>
          <p14:tracePt t="69571" x="11058525" y="3321050"/>
          <p14:tracePt t="69579" x="11234738" y="3321050"/>
          <p14:tracePt t="69586" x="11363325" y="3308350"/>
          <p14:tracePt t="69594" x="11456988" y="3308350"/>
          <p14:tracePt t="69602" x="11528425" y="3308350"/>
          <p14:tracePt t="69610" x="11574463" y="3308350"/>
          <p14:tracePt t="69618" x="11610975" y="3308350"/>
          <p14:tracePt t="69625" x="11615738" y="3308350"/>
          <p14:tracePt t="69649" x="11622088" y="3308350"/>
          <p14:tracePt t="69750" x="11622088" y="3321050"/>
          <p14:tracePt t="69757" x="11622088" y="3332163"/>
          <p14:tracePt t="69765" x="11615738" y="3343275"/>
          <p14:tracePt t="69773" x="11604625" y="3373438"/>
          <p14:tracePt t="69780" x="11580813" y="3402013"/>
          <p14:tracePt t="69787" x="11569700" y="3425825"/>
          <p14:tracePt t="69796" x="11545888" y="3449638"/>
          <p14:tracePt t="69804" x="11528425" y="3484563"/>
          <p14:tracePt t="69812" x="11498263" y="3514725"/>
          <p14:tracePt t="69819" x="11480800" y="3536950"/>
          <p14:tracePt t="69827" x="11463338" y="3573463"/>
          <p14:tracePt t="69834" x="11439525" y="3608388"/>
          <p14:tracePt t="69842" x="11410950" y="3643313"/>
          <p14:tracePt t="69849" x="11393488" y="3673475"/>
          <p14:tracePt t="69858" x="11363325" y="3708400"/>
          <p14:tracePt t="69867" x="11334750" y="3754438"/>
          <p14:tracePt t="69874" x="11304588" y="3790950"/>
          <p14:tracePt t="69880" x="11293475" y="3825875"/>
          <p14:tracePt t="69889" x="11269663" y="3867150"/>
          <p14:tracePt t="69897" x="11239500" y="3902075"/>
          <p14:tracePt t="69905" x="11222038" y="3937000"/>
          <p14:tracePt t="69913" x="11193463" y="3978275"/>
          <p14:tracePt t="69920" x="11169650" y="4030663"/>
          <p14:tracePt t="69927" x="11145838" y="4084638"/>
          <p14:tracePt t="69936" x="11122025" y="4148138"/>
          <p14:tracePt t="69944" x="11099800" y="4202113"/>
          <p14:tracePt t="69951" x="11093450" y="4248150"/>
          <p14:tracePt t="69959" x="11069638" y="4302125"/>
          <p14:tracePt t="69968" x="11052175" y="4348163"/>
          <p14:tracePt t="69975" x="11034713" y="4389438"/>
          <p14:tracePt t="69982" x="11022013" y="4430713"/>
          <p14:tracePt t="69990" x="11004550" y="4454525"/>
          <p14:tracePt t="69998" x="10999788" y="4478338"/>
          <p14:tracePt t="70006" x="10987088" y="4495800"/>
          <p14:tracePt t="70012" x="10969625" y="4519613"/>
          <p14:tracePt t="70021" x="10941050" y="4565650"/>
          <p14:tracePt t="70029" x="10910888" y="4606925"/>
          <p14:tracePt t="70037" x="10869613" y="4660900"/>
          <p14:tracePt t="70044" x="10823575" y="4724400"/>
          <p14:tracePt t="70051" x="10769600" y="4783138"/>
          <p14:tracePt t="70060" x="10710863" y="4841875"/>
          <p14:tracePt t="70068" x="10658475" y="4900613"/>
          <p14:tracePt t="70076" x="10593388" y="4941888"/>
          <p14:tracePt t="70083" x="10558463" y="4976813"/>
          <p14:tracePt t="70091" x="10541000" y="4983163"/>
          <p14:tracePt t="70098" x="10529888" y="4983163"/>
          <p14:tracePt t="70107" x="10523538" y="4983163"/>
          <p14:tracePt t="70115" x="10517188" y="4983163"/>
          <p14:tracePt t="70161" x="10510838" y="4983163"/>
          <p14:tracePt t="70176" x="10506075" y="4972050"/>
          <p14:tracePt t="70184" x="10499725" y="4959350"/>
          <p14:tracePt t="70192" x="10488613" y="4954588"/>
          <p14:tracePt t="70200" x="10475913" y="4937125"/>
          <p14:tracePt t="70207" x="10475913" y="4924425"/>
          <p14:tracePt t="70215" x="10464800" y="4906963"/>
          <p14:tracePt t="70231" x="10464800" y="4895850"/>
          <p14:tracePt t="70247" x="10458450" y="4895850"/>
          <p14:tracePt t="70254" x="10458450" y="4889500"/>
          <p14:tracePt t="70277" x="10458450" y="4883150"/>
          <p14:tracePt t="70293" x="10458450" y="4876800"/>
          <p14:tracePt t="70308" x="10458450" y="4872038"/>
          <p14:tracePt t="70324" x="10458450" y="4865688"/>
          <p14:tracePt t="70339" x="10458450" y="4859338"/>
          <p14:tracePt t="70347" x="10464800" y="4848225"/>
          <p14:tracePt t="70363" x="10464800" y="4837113"/>
          <p14:tracePt t="70370" x="10464800" y="4830763"/>
          <p14:tracePt t="70378" x="10471150" y="4818063"/>
          <p14:tracePt t="70386" x="10471150" y="4806950"/>
          <p14:tracePt t="70393" x="10482263" y="4806950"/>
          <p14:tracePt t="70400" x="10482263" y="4795838"/>
          <p14:tracePt t="70409" x="10482263" y="4778375"/>
          <p14:tracePt t="70417" x="10482263" y="4759325"/>
          <p14:tracePt t="70425" x="10482263" y="4730750"/>
          <p14:tracePt t="70432" x="10488613" y="4700588"/>
          <p14:tracePt t="70440" x="10488613" y="4672013"/>
          <p14:tracePt t="70448" x="10488613" y="4619625"/>
          <p14:tracePt t="70456" x="10488613" y="4560888"/>
          <p14:tracePt t="70464" x="10488613" y="4513263"/>
          <p14:tracePt t="70471" x="10482263" y="4454525"/>
          <p14:tracePt t="70478" x="10475913" y="4402138"/>
          <p14:tracePt t="70487" x="10471150" y="4343400"/>
          <p14:tracePt t="70494" x="10471150" y="4289425"/>
          <p14:tracePt t="70502" x="10471150" y="4254500"/>
          <p14:tracePt t="70510" x="10464800" y="4202113"/>
          <p14:tracePt t="70518" x="10464800" y="4154488"/>
          <p14:tracePt t="70526" x="10452100" y="4102100"/>
          <p14:tracePt t="70533" x="10447338" y="4030663"/>
          <p14:tracePt t="70541" x="10447338" y="3984625"/>
          <p14:tracePt t="70550" x="10440988" y="3932238"/>
          <p14:tracePt t="70557" x="10423525" y="3871913"/>
          <p14:tracePt t="70564" x="10417175" y="3813175"/>
          <p14:tracePt t="70572" x="10412413" y="3773488"/>
          <p14:tracePt t="70580" x="10406063" y="3719513"/>
          <p14:tracePt t="70588" x="10393363" y="3678238"/>
          <p14:tracePt t="70595" x="10382250" y="3625850"/>
          <p14:tracePt t="70603" x="10382250" y="3584575"/>
          <p14:tracePt t="70611" x="10375900" y="3543300"/>
          <p14:tracePt t="70619" x="10358438" y="3497263"/>
          <p14:tracePt t="70626" x="10353675" y="3473450"/>
          <p14:tracePt t="70634" x="10347325" y="3449638"/>
          <p14:tracePt t="70642" x="10347325" y="3432175"/>
          <p14:tracePt t="70650" x="10347325" y="3419475"/>
          <p14:tracePt t="70657" x="10347325" y="3414713"/>
          <p14:tracePt t="70665" x="10347325" y="3408363"/>
          <p14:tracePt t="70743" x="10347325" y="3425825"/>
          <p14:tracePt t="70751" x="10347325" y="3467100"/>
          <p14:tracePt t="70758" x="10347325" y="3525838"/>
          <p14:tracePt t="70766" x="10347325" y="3584575"/>
          <p14:tracePt t="70774" x="10364788" y="3660775"/>
          <p14:tracePt t="70782" x="10371138" y="3743325"/>
          <p14:tracePt t="70789" x="10388600" y="3832225"/>
          <p14:tracePt t="70797" x="10393363" y="3919538"/>
          <p14:tracePt t="70805" x="10412413" y="4030663"/>
          <p14:tracePt t="70813" x="10423525" y="4178300"/>
          <p14:tracePt t="70820" x="10440988" y="4306888"/>
          <p14:tracePt t="70828" x="10458450" y="4437063"/>
          <p14:tracePt t="70836" x="10475913" y="4548188"/>
          <p14:tracePt t="70844" x="10506075" y="4665663"/>
          <p14:tracePt t="70851" x="10506075" y="4765675"/>
          <p14:tracePt t="70859" x="10510838" y="4841875"/>
          <p14:tracePt t="70867" x="10517188" y="4913313"/>
          <p14:tracePt t="70875" x="10523538" y="4954588"/>
          <p14:tracePt t="70883" x="10523538" y="4972050"/>
          <p14:tracePt t="70890" x="10529888" y="4989513"/>
          <p14:tracePt t="71000" x="10529888" y="4983163"/>
          <p14:tracePt t="71007" x="10529888" y="4965700"/>
          <p14:tracePt t="71014" x="10529888" y="4941888"/>
          <p14:tracePt t="71022" x="10529888" y="4906963"/>
          <p14:tracePt t="71031" x="10529888" y="4859338"/>
          <p14:tracePt t="71038" x="10541000" y="4800600"/>
          <p14:tracePt t="71045" x="10541000" y="4730750"/>
          <p14:tracePt t="71053" x="10541000" y="4654550"/>
          <p14:tracePt t="71061" x="10534650" y="4565650"/>
          <p14:tracePt t="71069" x="10534650" y="4465638"/>
          <p14:tracePt t="71076" x="10529888" y="4360863"/>
          <p14:tracePt t="71084" x="10517188" y="4254500"/>
          <p14:tracePt t="71092" x="10506075" y="4143375"/>
          <p14:tracePt t="71099" x="10493375" y="4054475"/>
          <p14:tracePt t="71107" x="10488613" y="3984625"/>
          <p14:tracePt t="71114" x="10482263" y="3913188"/>
          <p14:tracePt t="71123" x="10471150" y="3854450"/>
          <p14:tracePt t="71131" x="10464800" y="3795713"/>
          <p14:tracePt t="71138" x="10458450" y="3754438"/>
          <p14:tracePt t="71146" x="10440988" y="3690938"/>
          <p14:tracePt t="71154" x="10440988" y="3660775"/>
          <p14:tracePt t="71161" x="10440988" y="3632200"/>
          <p14:tracePt t="71170" x="10434638" y="3602038"/>
          <p14:tracePt t="71177" x="10429875" y="3578225"/>
          <p14:tracePt t="71185" x="10423525" y="3556000"/>
          <p14:tracePt t="71193" x="10423525" y="3532188"/>
          <p14:tracePt t="71201" x="10417175" y="3525838"/>
          <p14:tracePt t="71208" x="10417175" y="3514725"/>
          <p14:tracePt t="71217" x="10417175" y="3508375"/>
          <p14:tracePt t="71224" x="10417175" y="3502025"/>
          <p14:tracePt t="71247" x="10417175" y="3497263"/>
          <p14:tracePt t="71278" x="10417175" y="3490913"/>
          <p14:tracePt t="71286" x="10417175" y="3478213"/>
          <p14:tracePt t="71294" x="10412413" y="3467100"/>
          <p14:tracePt t="71301" x="10412413" y="3443288"/>
          <p14:tracePt t="71309" x="10412413" y="3432175"/>
          <p14:tracePt t="71316" x="10406063" y="3408363"/>
          <p14:tracePt t="71325" x="10399713" y="3384550"/>
          <p14:tracePt t="71332" x="10393363" y="3360738"/>
          <p14:tracePt t="71340" x="10393363" y="3349625"/>
          <p14:tracePt t="71348" x="10388600" y="3325813"/>
          <p14:tracePt t="71356" x="10388600" y="3302000"/>
          <p14:tracePt t="71363" x="10382250" y="3279775"/>
          <p14:tracePt t="71371" x="10375900" y="3255963"/>
          <p14:tracePt t="71379" x="10375900" y="3238500"/>
          <p14:tracePt t="71387" x="10371138" y="3214688"/>
          <p14:tracePt t="71395" x="10371138" y="3190875"/>
          <p14:tracePt t="71402" x="10364788" y="3162300"/>
          <p14:tracePt t="71410" x="10358438" y="3138488"/>
          <p14:tracePt t="71418" x="10353675" y="3114675"/>
          <p14:tracePt t="71425" x="10353675" y="3103563"/>
          <p14:tracePt t="71433" x="10353675" y="3079750"/>
          <p14:tracePt t="71441" x="10347325" y="3062288"/>
          <p14:tracePt t="71448" x="10347325" y="3044825"/>
          <p14:tracePt t="71457" x="10347325" y="3032125"/>
          <p14:tracePt t="71464" x="10340975" y="3021013"/>
          <p14:tracePt t="71472" x="10340975" y="3008313"/>
          <p14:tracePt t="71480" x="10340975" y="2997200"/>
          <p14:tracePt t="71488" x="10340975" y="2990850"/>
          <p14:tracePt t="71495" x="10340975" y="2979738"/>
          <p14:tracePt t="71503" x="10340975" y="2973388"/>
          <p14:tracePt t="71511" x="10340975" y="2967038"/>
          <p14:tracePt t="71520" x="10334625" y="2962275"/>
          <p14:tracePt t="71526" x="10334625" y="2955925"/>
          <p14:tracePt t="71534" x="10334625" y="2944813"/>
          <p14:tracePt t="71542" x="10334625" y="2938463"/>
          <p14:tracePt t="71550" x="10334625" y="2932113"/>
          <p14:tracePt t="71557" x="10334625" y="2925763"/>
          <p14:tracePt t="71589" x="10334625" y="2921000"/>
          <p14:tracePt t="71596" x="10334625" y="2914650"/>
          <p14:tracePt t="71604" x="10334625" y="2908300"/>
          <p14:tracePt t="71612" x="10340975" y="2890838"/>
          <p14:tracePt t="71620" x="10340975" y="2873375"/>
          <p14:tracePt t="71626" x="10340975" y="2855913"/>
          <p14:tracePt t="71635" x="10340975" y="2838450"/>
          <p14:tracePt t="71643" x="10340975" y="2814638"/>
          <p14:tracePt t="71651" x="10340975" y="2786063"/>
          <p14:tracePt t="71658" x="10340975" y="2762250"/>
          <p14:tracePt t="71666" x="10340975" y="2720975"/>
          <p14:tracePt t="71674" x="10340975" y="2690813"/>
          <p14:tracePt t="71682" x="10334625" y="2662238"/>
          <p14:tracePt t="71689" x="10323513" y="2627313"/>
          <p14:tracePt t="71697" x="10317163" y="2586038"/>
          <p14:tracePt t="71705" x="10312400" y="2555875"/>
          <p14:tracePt t="71713" x="10312400" y="2514600"/>
          <p14:tracePt t="71720" x="10306050" y="2492375"/>
          <p14:tracePt t="71728" x="10299700" y="2462213"/>
          <p14:tracePt t="71736" x="10299700" y="2438400"/>
          <p14:tracePt t="71744" x="10294938" y="2414588"/>
          <p14:tracePt t="71751" x="10288588" y="2403475"/>
          <p14:tracePt t="71759" x="10288588" y="2386013"/>
          <p14:tracePt t="71766" x="10288588" y="2374900"/>
          <p14:tracePt t="71775" x="10288588" y="2368550"/>
          <p14:tracePt t="71798" x="10288588" y="2362200"/>
          <p14:tracePt t="71876" x="10294938" y="2362200"/>
          <p14:tracePt t="71883" x="10312400" y="2362200"/>
          <p14:tracePt t="71891" x="10340975" y="2374900"/>
          <p14:tracePt t="71899" x="10399713" y="2392363"/>
          <p14:tracePt t="71907" x="10464800" y="2414588"/>
          <p14:tracePt t="71913" x="10552113" y="2427288"/>
          <p14:tracePt t="71922" x="10652125" y="2444750"/>
          <p14:tracePt t="71930" x="10747375" y="2455863"/>
          <p14:tracePt t="71938" x="10858500" y="2468563"/>
          <p14:tracePt t="71946" x="10958513" y="2479675"/>
          <p14:tracePt t="71953" x="11045825" y="2479675"/>
          <p14:tracePt t="71960" x="11117263" y="2486025"/>
          <p14:tracePt t="71969" x="11145838" y="2486025"/>
          <p14:tracePt t="71975" x="11158538" y="2486025"/>
          <p14:tracePt t="71984" x="11163300" y="2486025"/>
          <p14:tracePt t="72038" x="11169650" y="2486025"/>
          <p14:tracePt t="72046" x="11169650" y="2479675"/>
          <p14:tracePt t="72054" x="11169650" y="2468563"/>
          <p14:tracePt t="72062" x="11169650" y="2455863"/>
          <p14:tracePt t="72070" x="11169650" y="2438400"/>
          <p14:tracePt t="72078" x="11169650" y="2409825"/>
          <p14:tracePt t="72085" x="11163300" y="2386013"/>
          <p14:tracePt t="72093" x="11152188" y="2368550"/>
          <p14:tracePt t="72101" x="11139488" y="2344738"/>
          <p14:tracePt t="72108" x="11122025" y="2327275"/>
          <p14:tracePt t="72115" x="11099800" y="2316163"/>
          <p14:tracePt t="72124" x="11075988" y="2303463"/>
          <p14:tracePt t="72132" x="11034713" y="2297113"/>
          <p14:tracePt t="72139" x="11010900" y="2297113"/>
          <p14:tracePt t="72146" x="10963275" y="2297113"/>
          <p14:tracePt t="72155" x="10923588" y="2297113"/>
          <p14:tracePt t="72163" x="10887075" y="2297113"/>
          <p14:tracePt t="72170" x="10845800" y="2297113"/>
          <p14:tracePt t="72177" x="10806113" y="2303463"/>
          <p14:tracePt t="72186" x="10769600" y="2320925"/>
          <p14:tracePt t="72194" x="10728325" y="2333625"/>
          <p14:tracePt t="72201" x="10693400" y="2351088"/>
          <p14:tracePt t="72209" x="10652125" y="2368550"/>
          <p14:tracePt t="72217" x="10634663" y="2379663"/>
          <p14:tracePt t="72224" x="10623550" y="2386013"/>
          <p14:tracePt t="72302" x="10623550" y="2379663"/>
          <p14:tracePt t="72310" x="10623550" y="2374900"/>
          <p14:tracePt t="72317" x="10623550" y="2362200"/>
          <p14:tracePt t="72326" x="10628313" y="2355850"/>
          <p14:tracePt t="72341" x="10628313" y="2351088"/>
          <p14:tracePt t="72349" x="10634663" y="2351088"/>
          <p14:tracePt t="72380" x="10641013" y="2344738"/>
          <p14:tracePt t="72388" x="10647363" y="2344738"/>
          <p14:tracePt t="72395" x="10664825" y="2351088"/>
          <p14:tracePt t="72403" x="10706100" y="2374900"/>
          <p14:tracePt t="72411" x="10769600" y="2420938"/>
          <p14:tracePt t="72419" x="10841038" y="2492375"/>
          <p14:tracePt t="72427" x="10958513" y="2597150"/>
          <p14:tracePt t="72434" x="11128375" y="2738438"/>
          <p14:tracePt t="72442" x="11298238" y="2914650"/>
          <p14:tracePt t="72449" x="11498263" y="3143250"/>
          <p14:tracePt t="72458" x="11728450" y="3355975"/>
          <p14:tracePt t="72465" x="11957050" y="3625850"/>
          <p14:tracePt t="72876" x="12063413" y="3397250"/>
          <p14:tracePt t="72884" x="11968163" y="3355975"/>
          <p14:tracePt t="72892" x="11850688" y="3308350"/>
          <p14:tracePt t="72900" x="11750675" y="3284538"/>
          <p14:tracePt t="72908" x="11657013" y="3260725"/>
          <p14:tracePt t="72915" x="11563350" y="3243263"/>
          <p14:tracePt t="72923" x="11487150" y="3238500"/>
          <p14:tracePt t="72931" x="11415713" y="3238500"/>
          <p14:tracePt t="72939" x="11352213" y="3238500"/>
          <p14:tracePt t="72946" x="11280775" y="3238500"/>
          <p14:tracePt t="72954" x="11228388" y="3238500"/>
          <p14:tracePt t="72962" x="11180763" y="3243263"/>
          <p14:tracePt t="72970" x="11158538" y="3249613"/>
          <p14:tracePt t="72977" x="11122025" y="3260725"/>
          <p14:tracePt t="72984" x="11110913" y="3267075"/>
          <p14:tracePt t="72993" x="11104563" y="3273425"/>
          <p14:tracePt t="73063" x="11104563" y="3279775"/>
          <p14:tracePt t="73071" x="11117263" y="3279775"/>
          <p14:tracePt t="73078" x="11134725" y="3284538"/>
          <p14:tracePt t="73086" x="11176000" y="3284538"/>
          <p14:tracePt t="73094" x="11245850" y="3290888"/>
          <p14:tracePt t="73102" x="11345863" y="3290888"/>
          <p14:tracePt t="73109" x="11474450" y="3290888"/>
          <p14:tracePt t="73116" x="11615738" y="3267075"/>
          <p14:tracePt t="73126" x="11750675" y="3238500"/>
          <p14:tracePt t="73133" x="11863388" y="3221038"/>
          <p14:tracePt t="73140" x="11945938" y="3197225"/>
          <p14:tracePt t="73148" x="11985625" y="3167063"/>
          <p14:tracePt t="73156" x="12022138" y="3143250"/>
          <p14:tracePt t="73164" x="12039600" y="3121025"/>
          <p14:tracePt t="73171" x="12050713" y="3097213"/>
          <p14:tracePt t="73179" x="12063413" y="3073400"/>
          <p14:tracePt t="73187" x="12074525" y="3049588"/>
          <p14:tracePt t="73195" x="12080875" y="3025775"/>
          <p14:tracePt t="73202" x="12085638" y="3003550"/>
          <p14:tracePt t="73210" x="12085638" y="2979738"/>
          <p14:tracePt t="73218" x="12085638" y="2973388"/>
          <p14:tracePt t="73226" x="12085638" y="2962275"/>
          <p14:tracePt t="73234" x="12085638" y="2949575"/>
          <p14:tracePt t="73241" x="12085638" y="2938463"/>
          <p14:tracePt t="73249" x="12080875" y="2932113"/>
          <p14:tracePt t="73257" x="12068175" y="2925763"/>
          <p14:tracePt t="73265" x="12063413" y="2921000"/>
          <p14:tracePt t="73272" x="12039600" y="2914650"/>
          <p14:tracePt t="73280" x="12004675" y="2908300"/>
          <p14:tracePt t="73288" x="11945938" y="2903538"/>
          <p14:tracePt t="73296" x="11887200" y="2903538"/>
          <p14:tracePt t="73303" x="11809413" y="2903538"/>
          <p14:tracePt t="73310" x="11733213" y="2903538"/>
          <p14:tracePt t="73319" x="11633200" y="2903538"/>
          <p14:tracePt t="73327" x="11545888" y="2921000"/>
          <p14:tracePt t="73334" x="11445875" y="2938463"/>
          <p14:tracePt t="73342" x="11376025" y="2962275"/>
          <p14:tracePt t="73350" x="11304588" y="2986088"/>
          <p14:tracePt t="73357" x="11239500" y="3008313"/>
          <p14:tracePt t="73365" x="11204575" y="3049588"/>
          <p14:tracePt t="73373" x="11169650" y="3090863"/>
          <p14:tracePt t="73381" x="11139488" y="3125788"/>
          <p14:tracePt t="73389" x="11117263" y="3155950"/>
          <p14:tracePt t="73396" x="11117263" y="3190875"/>
          <p14:tracePt t="73404" x="11104563" y="3221038"/>
          <p14:tracePt t="73412" x="11104563" y="3243263"/>
          <p14:tracePt t="73420" x="11099800" y="3260725"/>
          <p14:tracePt t="73428" x="11099800" y="3267075"/>
          <p14:tracePt t="73435" x="11099800" y="3279775"/>
          <p14:tracePt t="73442" x="11099800" y="3284538"/>
          <p14:tracePt t="73474" x="11104563" y="3284538"/>
          <p14:tracePt t="73482" x="11110913" y="3284538"/>
          <p14:tracePt t="73490" x="11134725" y="3290888"/>
          <p14:tracePt t="73497" x="11158538" y="3290888"/>
          <p14:tracePt t="73505" x="11193463" y="3290888"/>
          <p14:tracePt t="73513" x="11234738" y="3290888"/>
          <p14:tracePt t="73521" x="11280775" y="3290888"/>
          <p14:tracePt t="73527" x="11322050" y="3290888"/>
          <p14:tracePt t="73536" x="11356975" y="3290888"/>
          <p14:tracePt t="73544" x="11380788" y="3284538"/>
          <p14:tracePt t="73551" x="11393488" y="3284538"/>
          <p14:tracePt t="73560" x="11404600" y="3279775"/>
          <p14:tracePt t="73566" x="11410950" y="3279775"/>
          <p14:tracePt t="73575" x="11415713" y="3279775"/>
          <p14:tracePt t="73583" x="11415713" y="3273425"/>
          <p14:tracePt t="73622" x="11415713" y="3279775"/>
          <p14:tracePt t="73628" x="11410950" y="3302000"/>
          <p14:tracePt t="73637" x="11387138" y="3360738"/>
          <p14:tracePt t="73645" x="11356975" y="3449638"/>
          <p14:tracePt t="73653" x="11304588" y="3560763"/>
          <p14:tracePt t="73660" x="11228388" y="3690938"/>
          <p14:tracePt t="73668" x="11139488" y="3849688"/>
          <p14:tracePt t="73676" x="11022013" y="4025900"/>
          <p14:tracePt t="73685" x="10923588" y="4189413"/>
          <p14:tracePt t="73690" x="10810875" y="4365625"/>
          <p14:tracePt t="73699" x="10706100" y="4560888"/>
          <p14:tracePt t="73707" x="10606088" y="4765675"/>
          <p14:tracePt t="73715" x="10493375" y="4965700"/>
          <p14:tracePt t="73722" x="10412413" y="5153025"/>
          <p14:tracePt t="73730" x="10353675" y="5300663"/>
          <p14:tracePt t="73738" x="10317163" y="5407025"/>
          <p14:tracePt t="73746" x="10282238" y="5476875"/>
          <p14:tracePt t="73753" x="10275888" y="5518150"/>
          <p14:tracePt t="73761" x="10271125" y="5541963"/>
          <p14:tracePt t="73769" x="10271125" y="5553075"/>
          <p14:tracePt t="73777" x="10271125" y="5559425"/>
          <p14:tracePt t="73823" x="10275888" y="5559425"/>
          <p14:tracePt t="73831" x="10282238" y="5559425"/>
          <p14:tracePt t="73839" x="10312400" y="5553075"/>
          <p14:tracePt t="73847" x="10371138" y="5546725"/>
          <p14:tracePt t="73854" x="10429875" y="5518150"/>
          <p14:tracePt t="73862" x="10506075" y="5483225"/>
          <p14:tracePt t="73870" x="10582275" y="5435600"/>
          <p14:tracePt t="73878" x="10652125" y="5376863"/>
          <p14:tracePt t="73885" x="10717213" y="5311775"/>
          <p14:tracePt t="73893" x="10769600" y="5241925"/>
          <p14:tracePt t="73901" x="10817225" y="5159375"/>
          <p14:tracePt t="73909" x="10869613" y="5054600"/>
          <p14:tracePt t="73916" x="10928350" y="4918075"/>
          <p14:tracePt t="73924" x="10999788" y="4737100"/>
          <p14:tracePt t="73932" x="11058525" y="4554538"/>
          <p14:tracePt t="73940" x="11104563" y="4354513"/>
          <p14:tracePt t="73947" x="11163300" y="4154488"/>
          <p14:tracePt t="73955" x="11234738" y="3954463"/>
          <p14:tracePt t="73963" x="11293475" y="3754438"/>
          <p14:tracePt t="73971" x="11334750" y="3573463"/>
          <p14:tracePt t="73979" x="11363325" y="3455988"/>
          <p14:tracePt t="73986" x="11380788" y="3360738"/>
          <p14:tracePt t="73994" x="11387138" y="3290888"/>
          <p14:tracePt t="74002" x="11410950" y="3225800"/>
          <p14:tracePt t="74010" x="11410950" y="3162300"/>
          <p14:tracePt t="74017" x="11410950" y="3121025"/>
          <p14:tracePt t="74025" x="11422063" y="3079750"/>
          <p14:tracePt t="74033" x="11422063" y="3044825"/>
          <p14:tracePt t="74041" x="11422063" y="3032125"/>
          <p14:tracePt t="74048" x="11422063" y="3021013"/>
          <p14:tracePt t="74056" x="11422063" y="3014663"/>
          <p14:tracePt t="74863" x="11415713" y="3014663"/>
          <p14:tracePt t="74871" x="11410950" y="3014663"/>
          <p14:tracePt t="74879" x="11393488" y="3014663"/>
          <p14:tracePt t="74887" x="11380788" y="3014663"/>
          <p14:tracePt t="74902" x="11356975" y="3008313"/>
          <p14:tracePt t="74910" x="11339513" y="3008313"/>
          <p14:tracePt t="74918" x="11334750" y="3008313"/>
          <p14:tracePt t="74925" x="11322050" y="3008313"/>
          <p14:tracePt t="74933" x="11317288" y="3008313"/>
          <p14:tracePt t="74941" x="11310938" y="3014663"/>
          <p14:tracePt t="74949" x="11298238" y="3014663"/>
          <p14:tracePt t="74956" x="11293475" y="3021013"/>
          <p14:tracePt t="74964" x="11287125" y="3025775"/>
          <p14:tracePt t="74972" x="11269663" y="3049588"/>
          <p14:tracePt t="74980" x="11239500" y="3067050"/>
          <p14:tracePt t="74986" x="11217275" y="3103563"/>
          <p14:tracePt t="74995" x="11187113" y="3125788"/>
          <p14:tracePt t="75003" x="11163300" y="3143250"/>
          <p14:tracePt t="75011" x="11145838" y="3155950"/>
          <p14:tracePt t="75017" x="11134725" y="3162300"/>
          <p14:tracePt t="75026" x="11122025" y="3162300"/>
          <p14:tracePt t="75033" x="11104563" y="3162300"/>
          <p14:tracePt t="75042" x="11075988" y="3167063"/>
          <p14:tracePt t="75050" x="11034713" y="3179763"/>
          <p14:tracePt t="75057" x="10975975" y="3184525"/>
          <p14:tracePt t="75065" x="10917238" y="3184525"/>
          <p14:tracePt t="75073" x="10834688" y="3201988"/>
          <p14:tracePt t="75081" x="10728325" y="3208338"/>
          <p14:tracePt t="75088" x="10628313" y="3225800"/>
          <p14:tracePt t="75096" x="10493375" y="3232150"/>
          <p14:tracePt t="75104" x="10340975" y="3255963"/>
          <p14:tracePt t="75112" x="10158413" y="3267075"/>
          <p14:tracePt t="75119" x="9936163" y="3279775"/>
          <p14:tracePt t="75127" x="9688513" y="3290888"/>
          <p14:tracePt t="75135" x="9348788" y="3302000"/>
          <p14:tracePt t="75143" x="8948738" y="3314700"/>
          <p14:tracePt t="75150" x="8466138" y="3349625"/>
          <p14:tracePt t="75158" x="7985125" y="3390900"/>
          <p14:tracePt t="75166" x="7404100" y="3438525"/>
          <p14:tracePt t="75174" x="6797675" y="3502025"/>
          <p14:tracePt t="75181" x="6199188" y="3549650"/>
          <p14:tracePt t="75189" x="5616575" y="3614738"/>
          <p14:tracePt t="75197" x="5035550" y="3678238"/>
          <p14:tracePt t="75205" x="4494213" y="3690938"/>
          <p14:tracePt t="75213" x="3995738" y="3719513"/>
          <p14:tracePt t="75220" x="3519488" y="3719513"/>
          <p14:tracePt t="75228" x="3084513" y="3719513"/>
          <p14:tracePt t="75236" x="2725738" y="3719513"/>
          <p14:tracePt t="75243" x="2397125" y="3702050"/>
          <p14:tracePt t="75250" x="2138363" y="3690938"/>
          <p14:tracePt t="75259" x="1909763" y="3667125"/>
          <p14:tracePt t="75267" x="1739900" y="3643313"/>
          <p14:tracePt t="75275" x="1609725" y="3632200"/>
          <p14:tracePt t="75282" x="1533525" y="3625850"/>
          <p14:tracePt t="75290" x="1481138" y="3619500"/>
          <p14:tracePt t="75297" x="1468438" y="3614738"/>
          <p14:tracePt t="75306" x="1463675" y="3614738"/>
          <p14:tracePt t="75360" x="1468438" y="3614738"/>
          <p14:tracePt t="75368" x="1527175" y="3660775"/>
          <p14:tracePt t="75375" x="1609725" y="3708400"/>
          <p14:tracePt t="75383" x="1768475" y="3767138"/>
          <p14:tracePt t="75391" x="2055813" y="3878263"/>
          <p14:tracePt t="75399" x="2432050" y="3995738"/>
          <p14:tracePt t="75407" x="2908300" y="4113213"/>
          <p14:tracePt t="75413" x="3478213" y="4225925"/>
          <p14:tracePt t="75423" x="4100513" y="4337050"/>
          <p14:tracePt t="75429" x="4846638" y="4437063"/>
          <p14:tracePt t="75437" x="5664200" y="4519613"/>
          <p14:tracePt t="75445" x="6575425" y="4537075"/>
          <p14:tracePt t="75453" x="7491413" y="4554538"/>
          <p14:tracePt t="75460" x="8378825" y="4554538"/>
          <p14:tracePt t="75469" x="9272588" y="4554538"/>
          <p14:tracePt t="75476" x="10064750" y="4530725"/>
          <p14:tracePt t="75484" x="10723563" y="4478338"/>
          <p14:tracePt t="75492" x="11228388" y="4437063"/>
          <p14:tracePt t="75499" x="11498263" y="4384675"/>
          <p14:tracePt t="75507" x="11580813" y="4360863"/>
          <p14:tracePt t="75515" x="11591925" y="4354513"/>
          <p14:tracePt t="75531" x="11591925" y="4348163"/>
          <p14:tracePt t="75546" x="11591925" y="4330700"/>
          <p14:tracePt t="75554" x="11587163" y="4306888"/>
          <p14:tracePt t="75562" x="11569700" y="4254500"/>
          <p14:tracePt t="75570" x="11552238" y="4195763"/>
          <p14:tracePt t="75577" x="11528425" y="4143375"/>
          <p14:tracePt t="75585" x="11522075" y="4102100"/>
          <p14:tracePt t="75593" x="11498263" y="4067175"/>
          <p14:tracePt t="75600" x="11493500" y="4043363"/>
          <p14:tracePt t="75608" x="11474450" y="4019550"/>
          <p14:tracePt t="75617" x="11428413" y="3971925"/>
          <p14:tracePt t="75624" x="11363325" y="3908425"/>
          <p14:tracePt t="75631" x="11245850" y="3808413"/>
          <p14:tracePt t="75639" x="11063288" y="3660775"/>
          <p14:tracePt t="75647" x="10858500" y="3478213"/>
          <p14:tracePt t="75655" x="10652125" y="3255963"/>
          <p14:tracePt t="75663" x="10488613" y="2962275"/>
          <p14:tracePt t="75670" x="10347325" y="2632075"/>
          <p14:tracePt t="75678" x="10229850" y="2274888"/>
          <p14:tracePt t="75686" x="10112375" y="1874838"/>
          <p14:tracePt t="75694" x="10023475" y="1463675"/>
          <p14:tracePt t="75701" x="9947275" y="1035050"/>
          <p14:tracePt t="75709" x="9936163" y="635000"/>
          <p14:tracePt t="75716" x="9959975" y="52388"/>
          <p14:tracePt t="76959" x="8108950" y="141288"/>
          <p14:tracePt t="76966" x="7937500" y="217488"/>
          <p14:tracePt t="76974" x="7802563" y="282575"/>
          <p14:tracePt t="76982" x="7702550" y="311150"/>
          <p14:tracePt t="76989" x="7639050" y="346075"/>
          <p14:tracePt t="76997" x="7585075" y="358775"/>
          <p14:tracePt t="77005" x="7561263" y="369888"/>
          <p14:tracePt t="77013" x="7526338" y="387350"/>
          <p14:tracePt t="77021" x="7502525" y="400050"/>
          <p14:tracePt t="77028" x="7473950" y="411163"/>
          <p14:tracePt t="77036" x="7432675" y="417513"/>
          <p14:tracePt t="77044" x="7385050" y="441325"/>
          <p14:tracePt t="77052" x="7332663" y="463550"/>
          <p14:tracePt t="77059" x="7262813" y="487363"/>
          <p14:tracePt t="77067" x="7186613" y="517525"/>
          <p14:tracePt t="77075" x="7104063" y="563563"/>
          <p14:tracePt t="77083" x="6980238" y="622300"/>
          <p14:tracePt t="77090" x="6845300" y="693738"/>
          <p14:tracePt t="77098" x="6692900" y="769938"/>
          <p14:tracePt t="77106" x="6516688" y="876300"/>
          <p14:tracePt t="77114" x="6340475" y="981075"/>
          <p14:tracePt t="77122" x="6164263" y="1104900"/>
          <p14:tracePt t="77129" x="6010275" y="1228725"/>
          <p14:tracePt t="77137" x="5905500" y="1357313"/>
          <p14:tracePt t="77145" x="5829300" y="1446213"/>
          <p14:tracePt t="77151" x="5792788" y="1533525"/>
          <p14:tracePt t="77160" x="5775325" y="1616075"/>
          <p14:tracePt t="77168" x="5770563" y="1685925"/>
          <p14:tracePt t="77176" x="5770563" y="1751013"/>
          <p14:tracePt t="77183" x="5770563" y="1809750"/>
          <p14:tracePt t="77191" x="5775325" y="1862138"/>
          <p14:tracePt t="77199" x="5792788" y="1903413"/>
          <p14:tracePt t="77207" x="5799138" y="1944688"/>
          <p14:tracePt t="77214" x="5805488" y="1968500"/>
          <p14:tracePt t="77222" x="5816600" y="1992313"/>
          <p14:tracePt t="77230" x="5822950" y="2009775"/>
          <p14:tracePt t="77238" x="5829300" y="2027238"/>
          <p14:tracePt t="77246" x="5834063" y="2051050"/>
          <p14:tracePt t="77253" x="5840413" y="2074863"/>
          <p14:tracePt t="77265" x="5851525" y="2103438"/>
          <p14:tracePt t="77269" x="5864225" y="2138363"/>
          <p14:tracePt t="77277" x="5870575" y="2162175"/>
          <p14:tracePt t="77284" x="5875338" y="2192338"/>
          <p14:tracePt t="77292" x="5881688" y="2216150"/>
          <p14:tracePt t="77300" x="5888038" y="2244725"/>
          <p14:tracePt t="77308" x="5892800" y="2268538"/>
          <p14:tracePt t="77315" x="5892800" y="2292350"/>
          <p14:tracePt t="77323" x="5892800" y="2309813"/>
          <p14:tracePt t="77332" x="5892800" y="2320925"/>
          <p14:tracePt t="77339" x="5892800" y="2327275"/>
          <p14:tracePt t="77347" x="5892800" y="2338388"/>
          <p14:tracePt t="77362" x="5892800" y="2355850"/>
          <p14:tracePt t="77378" x="5892800" y="2374900"/>
          <p14:tracePt t="77384" x="5892800" y="2379663"/>
          <p14:tracePt t="77393" x="5892800" y="2397125"/>
          <p14:tracePt t="77401" x="5888038" y="2409825"/>
          <p14:tracePt t="77408" x="5888038" y="2433638"/>
          <p14:tracePt t="77416" x="5881688" y="2451100"/>
          <p14:tracePt t="77424" x="5881688" y="2486025"/>
          <p14:tracePt t="77432" x="5881688" y="2527300"/>
          <p14:tracePt t="77440" x="5899150" y="2573338"/>
          <p14:tracePt t="77446" x="5929313" y="2638425"/>
          <p14:tracePt t="77455" x="5969000" y="2703513"/>
          <p14:tracePt t="77463" x="6040438" y="2768600"/>
          <p14:tracePt t="77471" x="6164263" y="2832100"/>
          <p14:tracePt t="77477" x="6345238" y="2903538"/>
          <p14:tracePt t="77486" x="6545263" y="2949575"/>
          <p14:tracePt t="77493" x="6773863" y="2986088"/>
          <p14:tracePt t="77502" x="7045325" y="3008313"/>
          <p14:tracePt t="77508" x="7326313" y="3038475"/>
          <p14:tracePt t="77516" x="7550150" y="3049588"/>
          <p14:tracePt t="77525" x="7820025" y="3073400"/>
          <p14:tracePt t="77533" x="8043863" y="3097213"/>
          <p14:tracePt t="77541" x="8248650" y="3108325"/>
          <p14:tracePt t="77548" x="8437563" y="3132138"/>
          <p14:tracePt t="77556" x="8631238" y="3167063"/>
          <p14:tracePt t="77563" x="8824913" y="3201988"/>
          <p14:tracePt t="77572" x="9024938" y="3243263"/>
          <p14:tracePt t="77579" x="9236075" y="3297238"/>
          <p14:tracePt t="77588" x="9436100" y="3338513"/>
          <p14:tracePt t="77595" x="9612313" y="3384550"/>
          <p14:tracePt t="77603" x="9788525" y="3432175"/>
          <p14:tracePt t="77610" x="9971088" y="3473450"/>
          <p14:tracePt t="77618" x="10136188" y="3497263"/>
          <p14:tracePt t="77626" x="10258425" y="3497263"/>
          <p14:tracePt t="77634" x="10347325" y="3497263"/>
          <p14:tracePt t="77641" x="10393363" y="3497263"/>
          <p14:tracePt t="77648" x="10429875" y="3497263"/>
          <p14:tracePt t="77657" x="10434638" y="3497263"/>
          <p14:tracePt t="77665" x="10447338" y="3497263"/>
          <p14:tracePt t="77680" x="10452100" y="3497263"/>
          <p14:tracePt t="77688" x="10458450" y="3497263"/>
          <p14:tracePt t="77696" x="10475913" y="3490913"/>
          <p14:tracePt t="77703" x="10482263" y="3478213"/>
          <p14:tracePt t="77711" x="10488613" y="3473450"/>
          <p14:tracePt t="77719" x="10499725" y="3467100"/>
          <p14:tracePt t="77726" x="10506075" y="3460750"/>
          <p14:tracePt t="77735" x="10510838" y="3449638"/>
          <p14:tracePt t="77741" x="10523538" y="3432175"/>
          <p14:tracePt t="77750" x="10534650" y="3414713"/>
          <p14:tracePt t="77758" x="10558463" y="3397250"/>
          <p14:tracePt t="77766" x="10593388" y="3379788"/>
          <p14:tracePt t="77773" x="10658475" y="3343275"/>
          <p14:tracePt t="77781" x="10717213" y="3302000"/>
          <p14:tracePt t="77789" x="10823575" y="3260725"/>
          <p14:tracePt t="77797" x="10969625" y="3208338"/>
          <p14:tracePt t="77804" x="11104563" y="3179763"/>
          <p14:tracePt t="77811" x="11258550" y="3149600"/>
          <p14:tracePt t="77820" x="11393488" y="3121025"/>
          <p14:tracePt t="77828" x="11539538" y="3108325"/>
          <p14:tracePt t="77835" x="11639550" y="3103563"/>
          <p14:tracePt t="77843" x="11728450" y="3103563"/>
          <p14:tracePt t="77850" x="11791950" y="3103563"/>
          <p14:tracePt t="77859" x="11874500" y="3103563"/>
          <p14:tracePt t="77867" x="11945938" y="3121025"/>
          <p14:tracePt t="77874" x="12022138" y="3138488"/>
          <p14:tracePt t="77881" x="12103100" y="3162300"/>
          <p14:tracePt t="78874" x="12126913" y="3419475"/>
          <p14:tracePt t="78883" x="12068175" y="3419475"/>
          <p14:tracePt t="78891" x="11991975" y="3432175"/>
          <p14:tracePt t="78899" x="11922125" y="3438525"/>
          <p14:tracePt t="78906" x="11833225" y="3443288"/>
          <p14:tracePt t="78914" x="11750675" y="3443288"/>
          <p14:tracePt t="78922" x="11674475" y="3460750"/>
          <p14:tracePt t="78930" x="11587163" y="3460750"/>
          <p14:tracePt t="78937" x="11510963" y="3460750"/>
          <p14:tracePt t="78945" x="11428413" y="3478213"/>
          <p14:tracePt t="78953" x="11356975" y="3484563"/>
          <p14:tracePt t="78961" x="11298238" y="3490913"/>
          <p14:tracePt t="78968" x="11228388" y="3502025"/>
          <p14:tracePt t="78975" x="11180763" y="3508375"/>
          <p14:tracePt t="78984" x="11110913" y="3514725"/>
          <p14:tracePt t="78992" x="11052175" y="3532188"/>
          <p14:tracePt t="79000" x="10982325" y="3536950"/>
          <p14:tracePt t="79006" x="10899775" y="3543300"/>
          <p14:tracePt t="79016" x="10834688" y="3556000"/>
          <p14:tracePt t="79023" x="10752138" y="3556000"/>
          <p14:tracePt t="79031" x="10682288" y="3567113"/>
          <p14:tracePt t="79038" x="10623550" y="3567113"/>
          <p14:tracePt t="79046" x="10564813" y="3567113"/>
          <p14:tracePt t="79054" x="10506075" y="3578225"/>
          <p14:tracePt t="79062" x="10458450" y="3578225"/>
          <p14:tracePt t="79069" x="10406063" y="3578225"/>
          <p14:tracePt t="79077" x="10375900" y="3578225"/>
          <p14:tracePt t="79084" x="10323513" y="3578225"/>
          <p14:tracePt t="79093" x="10294938" y="3560763"/>
          <p14:tracePt t="79101" x="10253663" y="3556000"/>
          <p14:tracePt t="79108" x="10199688" y="3549650"/>
          <p14:tracePt t="79116" x="10158413" y="3536950"/>
          <p14:tracePt t="79124" x="10088563" y="3525838"/>
          <p14:tracePt t="79132" x="10018713" y="3514725"/>
          <p14:tracePt t="79139" x="9947275" y="3497263"/>
          <p14:tracePt t="79147" x="9871075" y="3478213"/>
          <p14:tracePt t="79155" x="9788525" y="3455988"/>
          <p14:tracePt t="79163" x="9729788" y="3449638"/>
          <p14:tracePt t="79170" x="9659938" y="3443288"/>
          <p14:tracePt t="79178" x="9629775" y="3432175"/>
          <p14:tracePt t="79186" x="9618663" y="3432175"/>
          <p14:tracePt t="79232" x="9642475" y="3432175"/>
          <p14:tracePt t="79240" x="9677400" y="3443288"/>
          <p14:tracePt t="79248" x="9764713" y="3449638"/>
          <p14:tracePt t="79256" x="9888538" y="3467100"/>
          <p14:tracePt t="79263" x="10094913" y="3467100"/>
          <p14:tracePt t="79271" x="10329863" y="3467100"/>
          <p14:tracePt t="79279" x="10669588" y="3467100"/>
          <p14:tracePt t="79287" x="11028363" y="3467100"/>
          <p14:tracePt t="79294" x="11393488" y="3443288"/>
          <p14:tracePt t="79302" x="11774488" y="3414713"/>
          <p14:tracePt t="79310" x="12122150" y="339090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rgbClr val="D9E2F3"/>
            </a:gs>
            <a:gs pos="83000">
              <a:srgbClr val="E2E9F6"/>
            </a:gs>
            <a:gs pos="100000">
              <a:srgbClr val="DCE5F4">
                <a:alpha val="47000"/>
              </a:srgb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8827ACC-E19D-4E38-AE05-33F188248FC2}"/>
              </a:ext>
            </a:extLst>
          </p:cNvPr>
          <p:cNvSpPr/>
          <p:nvPr/>
        </p:nvSpPr>
        <p:spPr>
          <a:xfrm>
            <a:off x="0" y="0"/>
            <a:ext cx="12192000" cy="825690"/>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ubtitle 2">
            <a:extLst>
              <a:ext uri="{FF2B5EF4-FFF2-40B4-BE49-F238E27FC236}">
                <a16:creationId xmlns:a16="http://schemas.microsoft.com/office/drawing/2014/main" id="{BBB9B1C4-5210-4BEA-A556-2A53383A911F}"/>
              </a:ext>
            </a:extLst>
          </p:cNvPr>
          <p:cNvSpPr txBox="1">
            <a:spLocks/>
          </p:cNvSpPr>
          <p:nvPr/>
        </p:nvSpPr>
        <p:spPr>
          <a:xfrm>
            <a:off x="0" y="183519"/>
            <a:ext cx="12191999" cy="4215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200" dirty="0">
                <a:solidFill>
                  <a:srgbClr val="002060"/>
                </a:solidFill>
              </a:rPr>
              <a:t>Coherence</a:t>
            </a:r>
          </a:p>
        </p:txBody>
      </p:sp>
      <p:sp>
        <p:nvSpPr>
          <p:cNvPr id="11" name="Rectangle: Rounded Corners 10">
            <a:extLst>
              <a:ext uri="{FF2B5EF4-FFF2-40B4-BE49-F238E27FC236}">
                <a16:creationId xmlns:a16="http://schemas.microsoft.com/office/drawing/2014/main" id="{2DA2CC3D-A139-4741-BB7C-0A48922251A4}"/>
              </a:ext>
            </a:extLst>
          </p:cNvPr>
          <p:cNvSpPr/>
          <p:nvPr/>
        </p:nvSpPr>
        <p:spPr>
          <a:xfrm>
            <a:off x="0" y="6134668"/>
            <a:ext cx="12192000" cy="118282"/>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ubtitle 2">
            <a:extLst>
              <a:ext uri="{FF2B5EF4-FFF2-40B4-BE49-F238E27FC236}">
                <a16:creationId xmlns:a16="http://schemas.microsoft.com/office/drawing/2014/main" id="{22018737-201A-47B6-BF29-174DA7DB677A}"/>
              </a:ext>
            </a:extLst>
          </p:cNvPr>
          <p:cNvSpPr>
            <a:spLocks noGrp="1"/>
          </p:cNvSpPr>
          <p:nvPr>
            <p:ph type="subTitle" idx="1"/>
          </p:nvPr>
        </p:nvSpPr>
        <p:spPr>
          <a:xfrm>
            <a:off x="347983" y="944019"/>
            <a:ext cx="6569025" cy="4516392"/>
          </a:xfrm>
        </p:spPr>
        <p:txBody>
          <a:bodyPr>
            <a:normAutofit/>
          </a:bodyPr>
          <a:lstStyle/>
          <a:p>
            <a:pPr algn="l"/>
            <a:r>
              <a:rPr lang="en-GB" dirty="0"/>
              <a:t>Assume a coherence length of 1m.</a:t>
            </a:r>
          </a:p>
          <a:p>
            <a:pPr algn="l"/>
            <a:r>
              <a:rPr lang="en-GB" dirty="0"/>
              <a:t>The lengths of the paths are shown in the figure.</a:t>
            </a:r>
          </a:p>
          <a:p>
            <a:pPr algn="l"/>
            <a:endParaRPr lang="en-GB" dirty="0"/>
          </a:p>
          <a:p>
            <a:pPr algn="l"/>
            <a:r>
              <a:rPr lang="en-GB" dirty="0"/>
              <a:t>Will this result in constructive or destructive interference?</a:t>
            </a:r>
          </a:p>
          <a:p>
            <a:pPr algn="l"/>
            <a:endParaRPr lang="en-GB" dirty="0"/>
          </a:p>
          <a:p>
            <a:pPr algn="l"/>
            <a:r>
              <a:rPr lang="en-GB" dirty="0"/>
              <a:t>Hint, Phase is relative, thus Coherence is relative and only the path length difference matters.</a:t>
            </a:r>
          </a:p>
        </p:txBody>
      </p:sp>
      <p:pic>
        <p:nvPicPr>
          <p:cNvPr id="1026" name="Picture 2" descr="Outcome of Mach-Zehnder interferometer experiment - Physics Stack Exchange">
            <a:extLst>
              <a:ext uri="{FF2B5EF4-FFF2-40B4-BE49-F238E27FC236}">
                <a16:creationId xmlns:a16="http://schemas.microsoft.com/office/drawing/2014/main" id="{5B05C8AF-ED4B-46A1-9033-0FD004EC5D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2610" y="2023377"/>
            <a:ext cx="4908820" cy="3570051"/>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32AE57C3-BB68-46CC-85C1-A13074A5B91F}"/>
              </a:ext>
            </a:extLst>
          </p:cNvPr>
          <p:cNvSpPr txBox="1">
            <a:spLocks/>
          </p:cNvSpPr>
          <p:nvPr/>
        </p:nvSpPr>
        <p:spPr>
          <a:xfrm>
            <a:off x="10477077" y="1956881"/>
            <a:ext cx="605969" cy="5335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D</a:t>
            </a:r>
            <a:r>
              <a:rPr lang="en-GB" baseline="-25000" dirty="0"/>
              <a:t>1</a:t>
            </a:r>
            <a:endParaRPr lang="en-GB" dirty="0"/>
          </a:p>
        </p:txBody>
      </p:sp>
      <p:sp>
        <p:nvSpPr>
          <p:cNvPr id="10" name="Subtitle 2">
            <a:extLst>
              <a:ext uri="{FF2B5EF4-FFF2-40B4-BE49-F238E27FC236}">
                <a16:creationId xmlns:a16="http://schemas.microsoft.com/office/drawing/2014/main" id="{1351FE9D-898B-44F1-AD58-913FB2D80892}"/>
              </a:ext>
            </a:extLst>
          </p:cNvPr>
          <p:cNvSpPr txBox="1">
            <a:spLocks/>
          </p:cNvSpPr>
          <p:nvPr/>
        </p:nvSpPr>
        <p:spPr>
          <a:xfrm>
            <a:off x="11265524" y="2668692"/>
            <a:ext cx="605969" cy="5335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D</a:t>
            </a:r>
            <a:r>
              <a:rPr lang="en-GB" baseline="-25000" dirty="0"/>
              <a:t>2</a:t>
            </a:r>
            <a:endParaRPr lang="en-GB" dirty="0"/>
          </a:p>
        </p:txBody>
      </p:sp>
      <p:sp>
        <p:nvSpPr>
          <p:cNvPr id="12" name="Subtitle 2">
            <a:extLst>
              <a:ext uri="{FF2B5EF4-FFF2-40B4-BE49-F238E27FC236}">
                <a16:creationId xmlns:a16="http://schemas.microsoft.com/office/drawing/2014/main" id="{B3D0634C-F53B-4160-9961-65A204604935}"/>
              </a:ext>
            </a:extLst>
          </p:cNvPr>
          <p:cNvSpPr txBox="1">
            <a:spLocks/>
          </p:cNvSpPr>
          <p:nvPr/>
        </p:nvSpPr>
        <p:spPr>
          <a:xfrm>
            <a:off x="9254035" y="4351577"/>
            <a:ext cx="605969" cy="5335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2m</a:t>
            </a:r>
          </a:p>
        </p:txBody>
      </p:sp>
      <p:sp>
        <p:nvSpPr>
          <p:cNvPr id="13" name="Subtitle 2">
            <a:extLst>
              <a:ext uri="{FF2B5EF4-FFF2-40B4-BE49-F238E27FC236}">
                <a16:creationId xmlns:a16="http://schemas.microsoft.com/office/drawing/2014/main" id="{9EF99EB7-6C0C-4A81-9FD6-6490B5CFDEE3}"/>
              </a:ext>
            </a:extLst>
          </p:cNvPr>
          <p:cNvSpPr txBox="1">
            <a:spLocks/>
          </p:cNvSpPr>
          <p:nvPr/>
        </p:nvSpPr>
        <p:spPr>
          <a:xfrm>
            <a:off x="10385686" y="3965713"/>
            <a:ext cx="605969" cy="5335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1m</a:t>
            </a:r>
          </a:p>
        </p:txBody>
      </p:sp>
      <p:sp>
        <p:nvSpPr>
          <p:cNvPr id="14" name="Subtitle 2">
            <a:extLst>
              <a:ext uri="{FF2B5EF4-FFF2-40B4-BE49-F238E27FC236}">
                <a16:creationId xmlns:a16="http://schemas.microsoft.com/office/drawing/2014/main" id="{663E3E35-9DC8-4A5B-8F45-72024B9DF460}"/>
              </a:ext>
            </a:extLst>
          </p:cNvPr>
          <p:cNvSpPr txBox="1">
            <a:spLocks/>
          </p:cNvSpPr>
          <p:nvPr/>
        </p:nvSpPr>
        <p:spPr>
          <a:xfrm>
            <a:off x="8695091" y="3735579"/>
            <a:ext cx="605969" cy="5335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2m</a:t>
            </a:r>
          </a:p>
        </p:txBody>
      </p:sp>
      <p:sp>
        <p:nvSpPr>
          <p:cNvPr id="15" name="Subtitle 2">
            <a:extLst>
              <a:ext uri="{FF2B5EF4-FFF2-40B4-BE49-F238E27FC236}">
                <a16:creationId xmlns:a16="http://schemas.microsoft.com/office/drawing/2014/main" id="{E5FE1F83-E7D7-490B-8D02-8C363AFD2309}"/>
              </a:ext>
            </a:extLst>
          </p:cNvPr>
          <p:cNvSpPr txBox="1">
            <a:spLocks/>
          </p:cNvSpPr>
          <p:nvPr/>
        </p:nvSpPr>
        <p:spPr>
          <a:xfrm>
            <a:off x="9062926" y="2789776"/>
            <a:ext cx="605969" cy="5335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1m</a:t>
            </a:r>
          </a:p>
        </p:txBody>
      </p:sp>
      <p:pic>
        <p:nvPicPr>
          <p:cNvPr id="2" name="Audio 1">
            <a:hlinkClick r:id="" action="ppaction://media"/>
            <a:extLst>
              <a:ext uri="{FF2B5EF4-FFF2-40B4-BE49-F238E27FC236}">
                <a16:creationId xmlns:a16="http://schemas.microsoft.com/office/drawing/2014/main" id="{327CB73A-F28C-4DE5-96EF-9269DE0FAE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60991616"/>
      </p:ext>
    </p:extLst>
  </p:cSld>
  <p:clrMapOvr>
    <a:masterClrMapping/>
  </p:clrMapOvr>
  <mc:AlternateContent xmlns:mc="http://schemas.openxmlformats.org/markup-compatibility/2006" xmlns:p14="http://schemas.microsoft.com/office/powerpoint/2010/main">
    <mc:Choice Requires="p14">
      <p:transition spd="slow" p14:dur="2000" advTm="97301"/>
    </mc:Choice>
    <mc:Fallback xmlns="">
      <p:transition spd="slow" advTm="97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09" x="12080875" y="3408363"/>
          <p14:tracePt t="316" x="11980863" y="3414713"/>
          <p14:tracePt t="323" x="11880850" y="3425825"/>
          <p14:tracePt t="332" x="11774488" y="3425825"/>
          <p14:tracePt t="340" x="11687175" y="3432175"/>
          <p14:tracePt t="348" x="11598275" y="3438525"/>
          <p14:tracePt t="354" x="11522075" y="3438525"/>
          <p14:tracePt t="363" x="11445875" y="3438525"/>
          <p14:tracePt t="370" x="11363325" y="3449638"/>
          <p14:tracePt t="378" x="11293475" y="3455988"/>
          <p14:tracePt t="386" x="11228388" y="3455988"/>
          <p14:tracePt t="394" x="11169650" y="3455988"/>
          <p14:tracePt t="401" x="11099800" y="3455988"/>
          <p14:tracePt t="409" x="11041063" y="3455988"/>
          <p14:tracePt t="416" x="10963275" y="3460750"/>
          <p14:tracePt t="425" x="10893425" y="3460750"/>
          <p14:tracePt t="432" x="10834688" y="3473450"/>
          <p14:tracePt t="441" x="10764838" y="3478213"/>
          <p14:tracePt t="449" x="10682288" y="3484563"/>
          <p14:tracePt t="455" x="10617200" y="3502025"/>
          <p14:tracePt t="463" x="10534650" y="3502025"/>
          <p14:tracePt t="471" x="10471150" y="3502025"/>
          <p14:tracePt t="479" x="10406063" y="3508375"/>
          <p14:tracePt t="486" x="10347325" y="3519488"/>
          <p14:tracePt t="494" x="10275888" y="3525838"/>
          <p14:tracePt t="503" x="10217150" y="3525838"/>
          <p14:tracePt t="510" x="10153650" y="3532188"/>
          <p14:tracePt t="518" x="10082213" y="3543300"/>
          <p14:tracePt t="525" x="10012363" y="3543300"/>
          <p14:tracePt t="535" x="9940925" y="3549650"/>
          <p14:tracePt t="541" x="9871075" y="3556000"/>
          <p14:tracePt t="548" x="9794875" y="3573463"/>
          <p14:tracePt t="556" x="9723438" y="3578225"/>
          <p14:tracePt t="565" x="9671050" y="3584575"/>
          <p14:tracePt t="572" x="9612313" y="3602038"/>
          <p14:tracePt t="579" x="9571038" y="3608388"/>
          <p14:tracePt t="588" x="9529763" y="3608388"/>
          <p14:tracePt t="595" x="9512300" y="3608388"/>
          <p14:tracePt t="603" x="9477375" y="3614738"/>
          <p14:tracePt t="612" x="9448800" y="3602038"/>
          <p14:tracePt t="618" x="9424988" y="3602038"/>
          <p14:tracePt t="626" x="9401175" y="3602038"/>
          <p14:tracePt t="634" x="9377363" y="3602038"/>
          <p14:tracePt t="642" x="9366250" y="3602038"/>
          <p14:tracePt t="649" x="9342438" y="3602038"/>
          <p14:tracePt t="657" x="9318625" y="3602038"/>
          <p14:tracePt t="665" x="9294813" y="3602038"/>
          <p14:tracePt t="674" x="9277350" y="3602038"/>
          <p14:tracePt t="680" x="9253538" y="3602038"/>
          <p14:tracePt t="688" x="9236075" y="3608388"/>
          <p14:tracePt t="696" x="9218613" y="3608388"/>
          <p14:tracePt t="704" x="9207500" y="3608388"/>
          <p14:tracePt t="711" x="9201150" y="3608388"/>
          <p14:tracePt t="720" x="9190038" y="3608388"/>
          <p14:tracePt t="728" x="9177338" y="3608388"/>
          <p14:tracePt t="735" x="9166225" y="3608388"/>
          <p14:tracePt t="751" x="9159875" y="3608388"/>
          <p14:tracePt t="758" x="9153525" y="3608388"/>
          <p14:tracePt t="766" x="9148763" y="3608388"/>
          <p14:tracePt t="790" x="9142413" y="3608388"/>
          <p14:tracePt t="806" x="9136063" y="3608388"/>
          <p14:tracePt t="813" x="9131300" y="3608388"/>
          <p14:tracePt t="820" x="9107488" y="3608388"/>
          <p14:tracePt t="828" x="9083675" y="3608388"/>
          <p14:tracePt t="836" x="9055100" y="3614738"/>
          <p14:tracePt t="843" x="9013825" y="3625850"/>
          <p14:tracePt t="851" x="8983663" y="3625850"/>
          <p14:tracePt t="860" x="8924925" y="3625850"/>
          <p14:tracePt t="867" x="8872538" y="3632200"/>
          <p14:tracePt t="891" x="8666163" y="3660775"/>
          <p14:tracePt t="898" x="8596313" y="3667125"/>
          <p14:tracePt t="905" x="8524875" y="3678238"/>
          <p14:tracePt t="913" x="8448675" y="3684588"/>
          <p14:tracePt t="922" x="8367713" y="3690938"/>
          <p14:tracePt t="929" x="8289925" y="3702050"/>
          <p14:tracePt t="936" x="8202613" y="3714750"/>
          <p14:tracePt t="945" x="8113713" y="3725863"/>
          <p14:tracePt t="952" x="8013700" y="3732213"/>
          <p14:tracePt t="960" x="7915275" y="3754438"/>
          <p14:tracePt t="968" x="7796213" y="3767138"/>
          <p14:tracePt t="976" x="7661275" y="3784600"/>
          <p14:tracePt t="983" x="7491413" y="3808413"/>
          <p14:tracePt t="991" x="7285038" y="3819525"/>
          <p14:tracePt t="998" x="7062788" y="3832225"/>
          <p14:tracePt t="1007" x="6834188" y="3867150"/>
          <p14:tracePt t="1014" x="6592888" y="3878263"/>
          <p14:tracePt t="1022" x="6381750" y="3902075"/>
          <p14:tracePt t="1030" x="6157913" y="3913188"/>
          <p14:tracePt t="1037" x="5916613" y="3913188"/>
          <p14:tracePt t="1046" x="5716588" y="3913188"/>
          <p14:tracePt t="1053" x="5516563" y="3913188"/>
          <p14:tracePt t="1062" x="5357813" y="3913188"/>
          <p14:tracePt t="1068" x="5153025" y="3908425"/>
          <p14:tracePt t="1076" x="5005388" y="3895725"/>
          <p14:tracePt t="1084" x="4883150" y="3890963"/>
          <p14:tracePt t="1092" x="4770438" y="3878263"/>
          <p14:tracePt t="1099" x="4676775" y="3871913"/>
          <p14:tracePt t="1107" x="4606925" y="3867150"/>
          <p14:tracePt t="1115" x="4535488" y="3849688"/>
          <p14:tracePt t="1123" x="4476750" y="3849688"/>
          <p14:tracePt t="1130" x="4435475" y="3843338"/>
          <p14:tracePt t="1139" x="4395788" y="3836988"/>
          <p14:tracePt t="1146" x="4365625" y="3836988"/>
          <p14:tracePt t="1154" x="4348163" y="3836988"/>
          <p14:tracePt t="1161" x="4330700" y="3836988"/>
          <p14:tracePt t="1170" x="4324350" y="3836988"/>
          <p14:tracePt t="1177" x="4318000" y="3836988"/>
          <p14:tracePt t="1263" x="4313238" y="3832225"/>
          <p14:tracePt t="1279" x="4306888" y="3832225"/>
          <p14:tracePt t="1286" x="4306888" y="3825875"/>
          <p14:tracePt t="1303" x="4300538" y="3825875"/>
          <p14:tracePt t="1380" x="4295775" y="3825875"/>
          <p14:tracePt t="1395" x="4289425" y="3825875"/>
          <p14:tracePt t="1402" x="4283075" y="3825875"/>
          <p14:tracePt t="1411" x="4271963" y="3832225"/>
          <p14:tracePt t="1418" x="4248150" y="3849688"/>
          <p14:tracePt t="1425" x="4213225" y="3867150"/>
          <p14:tracePt t="1433" x="4159250" y="3902075"/>
          <p14:tracePt t="1441" x="4095750" y="3937000"/>
          <p14:tracePt t="1450" x="4037013" y="3971925"/>
          <p14:tracePt t="1456" x="3960813" y="4002088"/>
          <p14:tracePt t="1464" x="3889375" y="4043363"/>
          <p14:tracePt t="1473" x="3819525" y="4071938"/>
          <p14:tracePt t="1480" x="3736975" y="4113213"/>
          <p14:tracePt t="1487" x="3643313" y="4154488"/>
          <p14:tracePt t="1495" x="3567113" y="4206875"/>
          <p14:tracePt t="1503" x="3467100" y="4267200"/>
          <p14:tracePt t="1511" x="3384550" y="4306888"/>
          <p14:tracePt t="1518" x="3325813" y="4348163"/>
          <p14:tracePt t="1526" x="3260725" y="4384675"/>
          <p14:tracePt t="1535" x="3225800" y="4424363"/>
          <p14:tracePt t="1542" x="3184525" y="4465638"/>
          <p14:tracePt t="1550" x="3160713" y="4502150"/>
          <p14:tracePt t="1557" x="3136900" y="4548188"/>
          <p14:tracePt t="1565" x="3125788" y="4578350"/>
          <p14:tracePt t="1573" x="3114675" y="4630738"/>
          <p14:tracePt t="1581" x="3114675" y="4660900"/>
          <p14:tracePt t="1588" x="3125788" y="4713288"/>
          <p14:tracePt t="1596" x="3160713" y="4741863"/>
          <p14:tracePt t="1604" x="3225800" y="4772025"/>
          <p14:tracePt t="1612" x="3290888" y="4778375"/>
          <p14:tracePt t="1619" x="3354388" y="4783138"/>
          <p14:tracePt t="1627" x="3419475" y="4783138"/>
          <p14:tracePt t="1636" x="3478213" y="4737100"/>
          <p14:tracePt t="1643" x="3484563" y="4724400"/>
          <p14:tracePt t="2016" x="3490913" y="4724400"/>
          <p14:tracePt t="2024" x="3502025" y="4724400"/>
          <p14:tracePt t="2032" x="3519488" y="4724400"/>
          <p14:tracePt t="2038" x="3536950" y="4724400"/>
          <p14:tracePt t="2046" x="3549650" y="4724400"/>
          <p14:tracePt t="2054" x="3560763" y="4724400"/>
          <p14:tracePt t="2062" x="3567113" y="4724400"/>
          <p14:tracePt t="2086" x="3560763" y="4724400"/>
          <p14:tracePt t="2093" x="3554413" y="4741863"/>
          <p14:tracePt t="2101" x="3549650" y="4800600"/>
          <p14:tracePt t="2110" x="3549650" y="4806950"/>
          <p14:tracePt t="2129" x="3549650" y="4818063"/>
          <p14:tracePt t="2131" x="3549650" y="4824413"/>
          <p14:tracePt t="2156" x="3554413" y="4830763"/>
          <p14:tracePt t="2164" x="3567113" y="4837113"/>
          <p14:tracePt t="2170" x="3571875" y="4859338"/>
          <p14:tracePt t="2179" x="3578225" y="4854575"/>
          <p14:tracePt t="2186" x="3584575" y="4872038"/>
          <p14:tracePt t="2195" x="3595688" y="4895850"/>
          <p14:tracePt t="2201" x="3595688" y="4900613"/>
          <p14:tracePt t="2242" x="3589338" y="4900613"/>
          <p14:tracePt t="2249" x="3584575" y="4900613"/>
          <p14:tracePt t="2256" x="3578225" y="4906963"/>
          <p14:tracePt t="2263" x="3567113" y="4906963"/>
          <p14:tracePt t="2288" x="3567113" y="4913313"/>
          <p14:tracePt t="2350" x="3560763" y="4913313"/>
          <p14:tracePt t="2357" x="3549650" y="4913313"/>
          <p14:tracePt t="2365" x="3543300" y="4913313"/>
          <p14:tracePt t="2372" x="3530600" y="4913313"/>
          <p14:tracePt t="2380" x="3525838" y="4913313"/>
          <p14:tracePt t="2388" x="3513138" y="4913313"/>
          <p14:tracePt t="2395" x="3502025" y="4913313"/>
          <p14:tracePt t="2403" x="3495675" y="4913313"/>
          <p14:tracePt t="2412" x="3478213" y="4913313"/>
          <p14:tracePt t="2419" x="3467100" y="4913313"/>
          <p14:tracePt t="2426" x="3454400" y="4913313"/>
          <p14:tracePt t="2434" x="3432175" y="4906963"/>
          <p14:tracePt t="2442" x="3408363" y="4906963"/>
          <p14:tracePt t="2450" x="3384550" y="4906963"/>
          <p14:tracePt t="2457" x="3367088" y="4906963"/>
          <p14:tracePt t="2465" x="3343275" y="4906963"/>
          <p14:tracePt t="2473" x="3313113" y="4895850"/>
          <p14:tracePt t="2481" x="3290888" y="4889500"/>
          <p14:tracePt t="2488" x="3267075" y="4889500"/>
          <p14:tracePt t="2497" x="3254375" y="4872038"/>
          <p14:tracePt t="2504" x="3236913" y="4859338"/>
          <p14:tracePt t="2512" x="3225800" y="4848225"/>
          <p14:tracePt t="2520" x="3214688" y="4841875"/>
          <p14:tracePt t="2527" x="3208338" y="4837113"/>
          <p14:tracePt t="2535" x="3195638" y="4813300"/>
          <p14:tracePt t="2544" x="3190875" y="4813300"/>
          <p14:tracePt t="2551" x="3184525" y="4789488"/>
          <p14:tracePt t="2558" x="3178175" y="4778375"/>
          <p14:tracePt t="2566" x="3173413" y="4759325"/>
          <p14:tracePt t="2574" x="3167063" y="4748213"/>
          <p14:tracePt t="2582" x="3160713" y="4730750"/>
          <p14:tracePt t="2589" x="3160713" y="4706938"/>
          <p14:tracePt t="2597" x="3155950" y="4683125"/>
          <p14:tracePt t="2606" x="3155950" y="4672013"/>
          <p14:tracePt t="2612" x="3155950" y="4648200"/>
          <p14:tracePt t="2620" x="3155950" y="4630738"/>
          <p14:tracePt t="2628" x="3155950" y="4606925"/>
          <p14:tracePt t="2636" x="3155950" y="4595813"/>
          <p14:tracePt t="2644" x="3149600" y="4572000"/>
          <p14:tracePt t="2651" x="3143250" y="4554538"/>
          <p14:tracePt t="2659" x="3136900" y="4524375"/>
          <p14:tracePt t="2667" x="3132138" y="4506913"/>
          <p14:tracePt t="2675" x="3132138" y="4495800"/>
          <p14:tracePt t="2682" x="3125788" y="4478338"/>
          <p14:tracePt t="2691" x="3119438" y="4460875"/>
          <p14:tracePt t="2699" x="3119438" y="4443413"/>
          <p14:tracePt t="2706" x="3119438" y="4430713"/>
          <p14:tracePt t="2714" x="3114675" y="4413250"/>
          <p14:tracePt t="2721" x="3108325" y="4395788"/>
          <p14:tracePt t="2729" x="3101975" y="4371975"/>
          <p14:tracePt t="2737" x="3097213" y="4365625"/>
          <p14:tracePt t="2745" x="3090863" y="4354513"/>
          <p14:tracePt t="2752" x="3090863" y="4343400"/>
          <p14:tracePt t="2760" x="3084513" y="4337050"/>
          <p14:tracePt t="2768" x="3078163" y="4325938"/>
          <p14:tracePt t="2776" x="3078163" y="4313238"/>
          <p14:tracePt t="2783" x="3073400" y="4313238"/>
          <p14:tracePt t="2792" x="3073400" y="4306888"/>
          <p14:tracePt t="2799" x="3073400" y="4302125"/>
          <p14:tracePt t="2807" x="3067050" y="4295775"/>
          <p14:tracePt t="3677" x="3067050" y="4289425"/>
          <p14:tracePt t="3683" x="3060700" y="4260850"/>
          <p14:tracePt t="3692" x="3049588" y="4237038"/>
          <p14:tracePt t="3700" x="3043238" y="4213225"/>
          <p14:tracePt t="3707" x="3038475" y="4195763"/>
          <p14:tracePt t="3716" x="3032125" y="4171950"/>
          <p14:tracePt t="3722" x="3019425" y="4137025"/>
          <p14:tracePt t="3730" x="3008313" y="4102100"/>
          <p14:tracePt t="3739" x="2984500" y="4060825"/>
          <p14:tracePt t="3745" x="2960688" y="4008438"/>
          <p14:tracePt t="3754" x="2938463" y="3949700"/>
          <p14:tracePt t="3761" x="2908300" y="3895725"/>
          <p14:tracePt t="3769" x="2879725" y="3843338"/>
          <p14:tracePt t="3777" x="2849563" y="3784600"/>
          <p14:tracePt t="3784" x="2797175" y="3725863"/>
          <p14:tracePt t="3792" x="2762250" y="3660775"/>
          <p14:tracePt t="3800" x="2703513" y="3602038"/>
          <p14:tracePt t="3807" x="2655888" y="3543300"/>
          <p14:tracePt t="3815" x="2603500" y="3497263"/>
          <p14:tracePt t="3824" x="2566988" y="3449638"/>
          <p14:tracePt t="3831" x="2527300" y="3402013"/>
          <p14:tracePt t="3839" x="2503488" y="3379788"/>
          <p14:tracePt t="3846" x="2479675" y="3343275"/>
          <p14:tracePt t="3854" x="2468563" y="3325813"/>
          <p14:tracePt t="3862" x="2449513" y="3302000"/>
          <p14:tracePt t="3870" x="2420938" y="3267075"/>
          <p14:tracePt t="3878" x="2397125" y="3243263"/>
          <p14:tracePt t="3885" x="2368550" y="3214688"/>
          <p14:tracePt t="3893" x="2332038" y="3179763"/>
          <p14:tracePt t="3901" x="2290763" y="3149600"/>
          <p14:tracePt t="3909" x="2255838" y="3121025"/>
          <p14:tracePt t="3916" x="2209800" y="3090863"/>
          <p14:tracePt t="3924" x="2155825" y="3062288"/>
          <p14:tracePt t="3933" x="2120900" y="3032125"/>
          <p14:tracePt t="3940" x="2068513" y="3003550"/>
          <p14:tracePt t="3947" x="2016125" y="2955925"/>
          <p14:tracePt t="3955" x="1957388" y="2908300"/>
          <p14:tracePt t="3963" x="1916113" y="2873375"/>
          <p14:tracePt t="3970" x="1857375" y="2827338"/>
          <p14:tracePt t="3978" x="1816100" y="2779713"/>
          <p14:tracePt t="3986" x="1779588" y="2744788"/>
          <p14:tracePt t="3994" x="1733550" y="2697163"/>
          <p14:tracePt t="4002" x="1674813" y="2644775"/>
          <p14:tracePt t="4010" x="1622425" y="2597150"/>
          <p14:tracePt t="4019" x="1568450" y="2551113"/>
          <p14:tracePt t="4025" x="1509713" y="2503488"/>
          <p14:tracePt t="4033" x="1468438" y="2462213"/>
          <p14:tracePt t="4040" x="1422400" y="2433638"/>
          <p14:tracePt t="4049" x="1381125" y="2397125"/>
          <p14:tracePt t="4057" x="1322388" y="2355850"/>
          <p14:tracePt t="4064" x="1281113" y="2316163"/>
          <p14:tracePt t="4071" x="1233488" y="2274888"/>
          <p14:tracePt t="4079" x="1181100" y="2238375"/>
          <p14:tracePt t="4087" x="1146175" y="2209800"/>
          <p14:tracePt t="4095" x="1111250" y="2174875"/>
          <p14:tracePt t="4103" x="1081088" y="2144713"/>
          <p14:tracePt t="4110" x="1046163" y="2109788"/>
          <p14:tracePt t="4118" x="1016000" y="2079625"/>
          <p14:tracePt t="4127" x="993775" y="2044700"/>
          <p14:tracePt t="4133" x="969963" y="2020888"/>
          <p14:tracePt t="4141" x="946150" y="1985963"/>
          <p14:tracePt t="4150" x="922338" y="1951038"/>
          <p14:tracePt t="4157" x="911225" y="1927225"/>
          <p14:tracePt t="4165" x="893763" y="1892300"/>
          <p14:tracePt t="4172" x="874713" y="1868488"/>
          <p14:tracePt t="4180" x="874713" y="1851025"/>
          <p14:tracePt t="4189" x="874713" y="1839913"/>
          <p14:tracePt t="4195" x="863600" y="1822450"/>
          <p14:tracePt t="4203" x="863600" y="1803400"/>
          <p14:tracePt t="4212" x="857250" y="1803400"/>
          <p14:tracePt t="4219" x="857250" y="1798638"/>
          <p14:tracePt t="4296" x="857250" y="1792288"/>
          <p14:tracePt t="4328" x="857250" y="1785938"/>
          <p14:tracePt t="4335" x="857250" y="1774825"/>
          <p14:tracePt t="4343" x="857250" y="1763713"/>
          <p14:tracePt t="4352" x="863600" y="1763713"/>
          <p14:tracePt t="4359" x="863600" y="1757363"/>
          <p14:tracePt t="4366" x="869950" y="1744663"/>
          <p14:tracePt t="4374" x="874713" y="1733550"/>
          <p14:tracePt t="4382" x="881063" y="1727200"/>
          <p14:tracePt t="4389" x="881063" y="1716088"/>
          <p14:tracePt t="4397" x="893763" y="1704975"/>
          <p14:tracePt t="4406" x="898525" y="1692275"/>
          <p14:tracePt t="4413" x="904875" y="1685925"/>
          <p14:tracePt t="4421" x="911225" y="1668463"/>
          <p14:tracePt t="4428" x="922338" y="1657350"/>
          <p14:tracePt t="4436" x="933450" y="1646238"/>
          <p14:tracePt t="4444" x="946150" y="1633538"/>
          <p14:tracePt t="4452" x="952500" y="1622425"/>
          <p14:tracePt t="4459" x="974725" y="1598613"/>
          <p14:tracePt t="4467" x="981075" y="1581150"/>
          <p14:tracePt t="4475" x="1011238" y="1557338"/>
          <p14:tracePt t="4483" x="1022350" y="1533525"/>
          <p14:tracePt t="4491" x="1039813" y="1516063"/>
          <p14:tracePt t="4498" x="1052513" y="1487488"/>
          <p14:tracePt t="4506" x="1063625" y="1474788"/>
          <p14:tracePt t="4515" x="1074738" y="1457325"/>
          <p14:tracePt t="4521" x="1098550" y="1422400"/>
          <p14:tracePt t="4529" x="1116013" y="1387475"/>
          <p14:tracePt t="4537" x="1146175" y="1363663"/>
          <p14:tracePt t="4546" x="1169988" y="1333500"/>
          <p14:tracePt t="4553" x="1187450" y="1316038"/>
          <p14:tracePt t="4560" x="1209675" y="1292225"/>
          <p14:tracePt t="4568" x="1222375" y="1281113"/>
          <p14:tracePt t="4576" x="1239838" y="1270000"/>
          <p14:tracePt t="4583" x="1250950" y="1250950"/>
          <p14:tracePt t="4591" x="1263650" y="1246188"/>
          <p14:tracePt t="4599" x="1274763" y="1239838"/>
          <p14:tracePt t="4607" x="1281113" y="1233488"/>
          <p14:tracePt t="4615" x="1287463" y="1228725"/>
          <p14:tracePt t="4631" x="1292225" y="1228725"/>
          <p14:tracePt t="4654" x="1292225" y="1222375"/>
          <p14:tracePt t="4700" x="1298575" y="1222375"/>
          <p14:tracePt t="4708" x="1304925" y="1222375"/>
          <p14:tracePt t="4716" x="1309688" y="1222375"/>
          <p14:tracePt t="4723" x="1316038" y="1222375"/>
          <p14:tracePt t="4739" x="1333500" y="1222375"/>
          <p14:tracePt t="4746" x="1333500" y="1228725"/>
          <p14:tracePt t="4754" x="1350963" y="1228725"/>
          <p14:tracePt t="4762" x="1357313" y="1228725"/>
          <p14:tracePt t="4770" x="1368425" y="1233488"/>
          <p14:tracePt t="4777" x="1385888" y="1233488"/>
          <p14:tracePt t="4785" x="1392238" y="1233488"/>
          <p14:tracePt t="4794" x="1404938" y="1233488"/>
          <p14:tracePt t="4801" x="1422400" y="1233488"/>
          <p14:tracePt t="4808" x="1427163" y="1233488"/>
          <p14:tracePt t="4816" x="1444625" y="1233488"/>
          <p14:tracePt t="4825" x="1457325" y="1233488"/>
          <p14:tracePt t="4832" x="1463675" y="1233488"/>
          <p14:tracePt t="4840" x="1481138" y="1233488"/>
          <p14:tracePt t="4848" x="1485900" y="1233488"/>
          <p14:tracePt t="4855" x="1504950" y="1233488"/>
          <p14:tracePt t="4863" x="1522413" y="1228725"/>
          <p14:tracePt t="4871" x="1539875" y="1228725"/>
          <p14:tracePt t="4878" x="1557338" y="1228725"/>
          <p14:tracePt t="4886" x="1581150" y="1222375"/>
          <p14:tracePt t="4895" x="1609725" y="1222375"/>
          <p14:tracePt t="4903" x="1627188" y="1216025"/>
          <p14:tracePt t="4909" x="1644650" y="1211263"/>
          <p14:tracePt t="4917" x="1657350" y="1211263"/>
          <p14:tracePt t="4925" x="1668463" y="1211263"/>
          <p14:tracePt t="4940" x="1674813" y="1211263"/>
          <p14:tracePt t="5058" x="1685925" y="1211263"/>
          <p14:tracePt t="5065" x="1692275" y="1211263"/>
          <p14:tracePt t="5072" x="1703388" y="1211263"/>
          <p14:tracePt t="5081" x="1727200" y="1216025"/>
          <p14:tracePt t="5088" x="1751013" y="1222375"/>
          <p14:tracePt t="5097" x="1774825" y="1228725"/>
          <p14:tracePt t="5103" x="1803400" y="1233488"/>
          <p14:tracePt t="5112" x="1827213" y="1239838"/>
          <p14:tracePt t="5120" x="1862138" y="1250950"/>
          <p14:tracePt t="5128" x="1892300" y="1250950"/>
          <p14:tracePt t="5134" x="1920875" y="1257300"/>
          <p14:tracePt t="5143" x="1962150" y="1257300"/>
          <p14:tracePt t="5151" x="1997075" y="1270000"/>
          <p14:tracePt t="5158" x="2016125" y="1274763"/>
          <p14:tracePt t="5166" x="2033588" y="1281113"/>
          <p14:tracePt t="5173" x="2055813" y="1281113"/>
          <p14:tracePt t="5181" x="2074863" y="1281113"/>
          <p14:tracePt t="5189" x="2085975" y="1287463"/>
          <p14:tracePt t="5196" x="2097088" y="1287463"/>
          <p14:tracePt t="5204" x="2114550" y="1292225"/>
          <p14:tracePt t="5212" x="2120900" y="1292225"/>
          <p14:tracePt t="5221" x="2133600" y="1298575"/>
          <p14:tracePt t="5228" x="2151063" y="1298575"/>
          <p14:tracePt t="5236" x="2162175" y="1298575"/>
          <p14:tracePt t="5243" x="2185988" y="1304925"/>
          <p14:tracePt t="5251" x="2209800" y="1311275"/>
          <p14:tracePt t="5260" x="2251075" y="1311275"/>
          <p14:tracePt t="5266" x="2290763" y="1316038"/>
          <p14:tracePt t="5274" x="2332038" y="1322388"/>
          <p14:tracePt t="5282" x="2379663" y="1328738"/>
          <p14:tracePt t="5291" x="2432050" y="1339850"/>
          <p14:tracePt t="5298" x="2473325" y="1346200"/>
          <p14:tracePt t="5305" x="2497138" y="1350963"/>
          <p14:tracePt t="5314" x="2527300" y="1350963"/>
          <p14:tracePt t="5321" x="2544763" y="1357313"/>
          <p14:tracePt t="5328" x="2549525" y="1357313"/>
          <p14:tracePt t="5336" x="2555875" y="1357313"/>
          <p14:tracePt t="5345" x="2566988" y="1357313"/>
          <p14:tracePt t="5352" x="2573338" y="1357313"/>
          <p14:tracePt t="5360" x="2579688" y="1357313"/>
          <p14:tracePt t="5367" x="2590800" y="1357313"/>
          <p14:tracePt t="5376" x="2608263" y="1363663"/>
          <p14:tracePt t="5383" x="2649538" y="1363663"/>
          <p14:tracePt t="5391" x="2703513" y="1374775"/>
          <p14:tracePt t="5398" x="2743200" y="1374775"/>
          <p14:tracePt t="5407" x="2790825" y="1374775"/>
          <p14:tracePt t="5414" x="2849563" y="1374775"/>
          <p14:tracePt t="5422" x="2897188" y="1374775"/>
          <p14:tracePt t="5430" x="2938463" y="1374775"/>
          <p14:tracePt t="5438" x="2973388" y="1381125"/>
          <p14:tracePt t="5446" x="2979738" y="1381125"/>
          <p14:tracePt t="5454" x="2990850" y="1381125"/>
          <p14:tracePt t="5461" x="2997200" y="1381125"/>
          <p14:tracePt t="5476" x="3001963" y="1381125"/>
          <p14:tracePt t="5500" x="3014663" y="1381125"/>
          <p14:tracePt t="5507" x="3025775" y="1381125"/>
          <p14:tracePt t="5516" x="3049588" y="1381125"/>
          <p14:tracePt t="5522" x="3073400" y="1381125"/>
          <p14:tracePt t="5530" x="3101975" y="1381125"/>
          <p14:tracePt t="5539" x="3143250" y="1381125"/>
          <p14:tracePt t="5547" x="3190875" y="1381125"/>
          <p14:tracePt t="5553" x="3232150" y="1387475"/>
          <p14:tracePt t="5562" x="3254375" y="1387475"/>
          <p14:tracePt t="5569" x="3273425" y="1387475"/>
          <p14:tracePt t="5577" x="3290888" y="1387475"/>
          <p14:tracePt t="5584" x="3313113" y="1387475"/>
          <p14:tracePt t="5592" x="3332163" y="1392238"/>
          <p14:tracePt t="5600" x="3336925" y="1392238"/>
          <p14:tracePt t="5608" x="3360738" y="1392238"/>
          <p14:tracePt t="5616" x="3384550" y="1398588"/>
          <p14:tracePt t="5624" x="3413125" y="1398588"/>
          <p14:tracePt t="5632" x="3454400" y="1398588"/>
          <p14:tracePt t="5639" x="3495675" y="1404938"/>
          <p14:tracePt t="5646" x="3530600" y="1404938"/>
          <p14:tracePt t="5654" x="3571875" y="1404938"/>
          <p14:tracePt t="5662" x="3602038" y="1404938"/>
          <p14:tracePt t="5670" x="3643313" y="1404938"/>
          <p14:tracePt t="5679" x="3671888" y="1404938"/>
          <p14:tracePt t="5685" x="3695700" y="1404938"/>
          <p14:tracePt t="5694" x="3713163" y="1404938"/>
          <p14:tracePt t="5701" x="3725863" y="1404938"/>
          <p14:tracePt t="5709" x="3743325" y="1404938"/>
          <p14:tracePt t="5716" x="3765550" y="1404938"/>
          <p14:tracePt t="5725" x="3789363" y="1404938"/>
          <p14:tracePt t="5733" x="3806825" y="1404938"/>
          <p14:tracePt t="5740" x="3836988" y="1404938"/>
          <p14:tracePt t="5747" x="3889375" y="1404938"/>
          <p14:tracePt t="5755" x="3937000" y="1404938"/>
          <p14:tracePt t="5764" x="4006850" y="1404938"/>
          <p14:tracePt t="5771" x="4071938" y="1404938"/>
          <p14:tracePt t="5778" x="4159250" y="1404938"/>
          <p14:tracePt t="5786" x="4241800" y="1404938"/>
          <p14:tracePt t="5794" x="4318000" y="1404938"/>
          <p14:tracePt t="5803" x="4389438" y="1404938"/>
          <p14:tracePt t="5810" x="4459288" y="1416050"/>
          <p14:tracePt t="5818" x="4506913" y="1422400"/>
          <p14:tracePt t="5825" x="4565650" y="1428750"/>
          <p14:tracePt t="5833" x="4618038" y="1428750"/>
          <p14:tracePt t="5840" x="4659313" y="1433513"/>
          <p14:tracePt t="5848" x="4700588" y="1433513"/>
          <p14:tracePt t="5856" x="4748213" y="1433513"/>
          <p14:tracePt t="5864" x="4794250" y="1433513"/>
          <p14:tracePt t="5873" x="4835525" y="1433513"/>
          <p14:tracePt t="5893" x="4900613" y="1433513"/>
          <p14:tracePt t="5896" x="4924425" y="1433513"/>
          <p14:tracePt t="5903" x="4935538" y="1428750"/>
          <p14:tracePt t="5910" x="4946650" y="1428750"/>
          <p14:tracePt t="5919" x="4953000" y="1428750"/>
          <p14:tracePt t="5935" x="4953000" y="1422400"/>
          <p14:tracePt t="5981" x="4959350" y="1416050"/>
          <p14:tracePt t="5988" x="4965700" y="1416050"/>
          <p14:tracePt t="6035" x="4970463" y="1404938"/>
          <p14:tracePt t="6042" x="4970463" y="1398588"/>
          <p14:tracePt t="6050" x="4970463" y="1392238"/>
          <p14:tracePt t="6058" x="4970463" y="1387475"/>
          <p14:tracePt t="6067" x="4970463" y="1381125"/>
          <p14:tracePt t="6073" x="4965700" y="1370013"/>
          <p14:tracePt t="6081" x="4959350" y="1350963"/>
          <p14:tracePt t="6089" x="4946650" y="1339850"/>
          <p14:tracePt t="6098" x="4935538" y="1328738"/>
          <p14:tracePt t="6104" x="4929188" y="1316038"/>
          <p14:tracePt t="6112" x="4900613" y="1298575"/>
          <p14:tracePt t="6121" x="4887913" y="1281113"/>
          <p14:tracePt t="6128" x="4859338" y="1257300"/>
          <p14:tracePt t="6135" x="4824413" y="1239838"/>
          <p14:tracePt t="6144" x="4811713" y="1222375"/>
          <p14:tracePt t="6151" x="4765675" y="1198563"/>
          <p14:tracePt t="6159" x="4729163" y="1174750"/>
          <p14:tracePt t="6166" x="4689475" y="1146175"/>
          <p14:tracePt t="6174" x="4641850" y="1122363"/>
          <p14:tracePt t="6182" x="4600575" y="1098550"/>
          <p14:tracePt t="6190" x="4552950" y="1081088"/>
          <p14:tracePt t="6197" x="4524375" y="1063625"/>
          <p14:tracePt t="6206" x="4483100" y="1052513"/>
          <p14:tracePt t="6213" x="4430713" y="1046163"/>
          <p14:tracePt t="6222" x="4389438" y="1035050"/>
          <p14:tracePt t="6229" x="4348163" y="1022350"/>
          <p14:tracePt t="6237" x="4295775" y="1016000"/>
          <p14:tracePt t="6244" x="4254500" y="1016000"/>
          <p14:tracePt t="6253" x="4213225" y="1011238"/>
          <p14:tracePt t="6260" x="4171950" y="1004888"/>
          <p14:tracePt t="6267" x="4130675" y="993775"/>
          <p14:tracePt t="6276" x="4095750" y="993775"/>
          <p14:tracePt t="6283" x="4030663" y="987425"/>
          <p14:tracePt t="6291" x="3983038" y="987425"/>
          <p14:tracePt t="6299" x="3937000" y="987425"/>
          <p14:tracePt t="6306" x="3895725" y="981075"/>
          <p14:tracePt t="6315" x="3843338" y="981075"/>
          <p14:tracePt t="6323" x="3802063" y="981075"/>
          <p14:tracePt t="6329" x="3765550" y="981075"/>
          <p14:tracePt t="6337" x="3725863" y="981075"/>
          <p14:tracePt t="6345" x="3702050" y="981075"/>
          <p14:tracePt t="6353" x="3678238" y="981075"/>
          <p14:tracePt t="6361" x="3660775" y="981075"/>
          <p14:tracePt t="6368" x="3643313" y="987425"/>
          <p14:tracePt t="6376" x="3619500" y="993775"/>
          <p14:tracePt t="6384" x="3595688" y="998538"/>
          <p14:tracePt t="6391" x="3571875" y="1011238"/>
          <p14:tracePt t="6399" x="3543300" y="1016000"/>
          <p14:tracePt t="6407" x="3508375" y="1028700"/>
          <p14:tracePt t="6415" x="3484563" y="1039813"/>
          <p14:tracePt t="6424" x="3449638" y="1052513"/>
          <p14:tracePt t="6430" x="3413125" y="1069975"/>
          <p14:tracePt t="6438" x="3402013" y="1074738"/>
          <p14:tracePt t="6446" x="3384550" y="1081088"/>
          <p14:tracePt t="6454" x="3371850" y="1081088"/>
          <p14:tracePt t="6462" x="3371850" y="1087438"/>
          <p14:tracePt t="6469" x="3367088" y="1087438"/>
          <p14:tracePt t="6493" x="3360738" y="1093788"/>
          <p14:tracePt t="7061" x="3360738" y="1098550"/>
          <p14:tracePt t="7068" x="3360738" y="1104900"/>
          <p14:tracePt t="7074" x="3354388" y="1116013"/>
          <p14:tracePt t="7082" x="3349625" y="1122363"/>
          <p14:tracePt t="7090" x="3349625" y="1133475"/>
          <p14:tracePt t="7098" x="3349625" y="1146175"/>
          <p14:tracePt t="7105" x="3349625" y="1152525"/>
          <p14:tracePt t="7114" x="3343275" y="1157288"/>
          <p14:tracePt t="7121" x="3343275" y="1163638"/>
          <p14:tracePt t="7129" x="3336925" y="1169988"/>
          <p14:tracePt t="7136" x="3336925" y="1174750"/>
          <p14:tracePt t="7153" x="3336925" y="1181100"/>
          <p14:tracePt t="7548" x="3343275" y="1187450"/>
          <p14:tracePt t="7555" x="3343275" y="1192213"/>
          <p14:tracePt t="7563" x="3354388" y="1192213"/>
          <p14:tracePt t="7571" x="3360738" y="1198563"/>
          <p14:tracePt t="7578" x="3360738" y="1211263"/>
          <p14:tracePt t="7586" x="3371850" y="1216025"/>
          <p14:tracePt t="7594" x="3378200" y="1216025"/>
          <p14:tracePt t="7602" x="3384550" y="1222375"/>
          <p14:tracePt t="7610" x="3390900" y="1228725"/>
          <p14:tracePt t="7618" x="3395663" y="1233488"/>
          <p14:tracePt t="7625" x="3402013" y="1233488"/>
          <p14:tracePt t="7643" x="3408363" y="1233488"/>
          <p14:tracePt t="7648" x="3413125" y="1233488"/>
          <p14:tracePt t="7656" x="3419475" y="1233488"/>
          <p14:tracePt t="7664" x="3425825" y="1239838"/>
          <p14:tracePt t="7673" x="3432175" y="1239838"/>
          <p14:tracePt t="7679" x="3449638" y="1239838"/>
          <p14:tracePt t="7687" x="3467100" y="1246188"/>
          <p14:tracePt t="7696" x="3495675" y="1250950"/>
          <p14:tracePt t="7703" x="3536950" y="1257300"/>
          <p14:tracePt t="7710" x="3595688" y="1274763"/>
          <p14:tracePt t="7718" x="3667125" y="1287463"/>
          <p14:tracePt t="7727" x="3748088" y="1311275"/>
          <p14:tracePt t="7734" x="3836988" y="1328738"/>
          <p14:tracePt t="7741" x="3924300" y="1346200"/>
          <p14:tracePt t="7749" x="3995738" y="1370013"/>
          <p14:tracePt t="7757" x="4078288" y="1387475"/>
          <p14:tracePt t="7765" x="4154488" y="1398588"/>
          <p14:tracePt t="7773" x="4217988" y="1416050"/>
          <p14:tracePt t="7780" x="4265613" y="1422400"/>
          <p14:tracePt t="7788" x="4306888" y="1428750"/>
          <p14:tracePt t="7796" x="4341813" y="1446213"/>
          <p14:tracePt t="7803" x="4359275" y="1446213"/>
          <p14:tracePt t="7812" x="4371975" y="1450975"/>
          <p14:tracePt t="7819" x="4389438" y="1457325"/>
          <p14:tracePt t="7828" x="4406900" y="1463675"/>
          <p14:tracePt t="7834" x="4424363" y="1468438"/>
          <p14:tracePt t="7842" x="4441825" y="1474788"/>
          <p14:tracePt t="7850" x="4454525" y="1474788"/>
          <p14:tracePt t="7859" x="4471988" y="1481138"/>
          <p14:tracePt t="7866" x="4494213" y="1481138"/>
          <p14:tracePt t="7873" x="4513263" y="1481138"/>
          <p14:tracePt t="7881" x="4535488" y="1481138"/>
          <p14:tracePt t="7889" x="4559300" y="1481138"/>
          <p14:tracePt t="7896" x="4589463" y="1481138"/>
          <p14:tracePt t="7904" x="4606925" y="1481138"/>
          <p14:tracePt t="7912" x="4618038" y="1481138"/>
          <p14:tracePt t="7921" x="4630738" y="1481138"/>
          <p14:tracePt t="7928" x="4641850" y="1474788"/>
          <p14:tracePt t="7935" x="4652963" y="1474788"/>
          <p14:tracePt t="7943" x="4665663" y="1468438"/>
          <p14:tracePt t="7951" x="4683125" y="1468438"/>
          <p14:tracePt t="7959" x="4694238" y="1468438"/>
          <p14:tracePt t="7966" x="4718050" y="1463675"/>
          <p14:tracePt t="7974" x="4752975" y="1457325"/>
          <p14:tracePt t="7988" x="4783138" y="1457325"/>
          <p14:tracePt t="7990" x="4811713" y="1446213"/>
          <p14:tracePt t="7997" x="4852988" y="1446213"/>
          <p14:tracePt t="8006" x="4894263" y="1439863"/>
          <p14:tracePt t="8013" x="4918075" y="1428750"/>
          <p14:tracePt t="8021" x="4941888" y="1422400"/>
          <p14:tracePt t="8028" x="4953000" y="1416050"/>
          <p14:tracePt t="8091" x="4953000" y="1404938"/>
          <p14:tracePt t="8098" x="4959350" y="1387475"/>
          <p14:tracePt t="8107" x="4959350" y="1374775"/>
          <p14:tracePt t="8115" x="4959350" y="1357313"/>
          <p14:tracePt t="8121" x="4959350" y="1333500"/>
          <p14:tracePt t="8129" x="4953000" y="1316038"/>
          <p14:tracePt t="8138" x="4941888" y="1287463"/>
          <p14:tracePt t="8145" x="4924425" y="1257300"/>
          <p14:tracePt t="8154" x="4900613" y="1228725"/>
          <p14:tracePt t="8161" x="4876800" y="1187450"/>
          <p14:tracePt t="8170" x="4852988" y="1157288"/>
          <p14:tracePt t="8176" x="4829175" y="1122363"/>
          <p14:tracePt t="8184" x="4806950" y="1098550"/>
          <p14:tracePt t="8191" x="4759325" y="1074738"/>
          <p14:tracePt t="8199" x="4724400" y="1057275"/>
          <p14:tracePt t="8207" x="4694238" y="1035050"/>
          <p14:tracePt t="8215" x="4648200" y="1004888"/>
          <p14:tracePt t="8222" x="4606925" y="981075"/>
          <p14:tracePt t="8231" x="4559300" y="969963"/>
          <p14:tracePt t="8238" x="4494213" y="952500"/>
          <p14:tracePt t="8246" x="4424363" y="946150"/>
          <p14:tracePt t="8253" x="4341813" y="939800"/>
          <p14:tracePt t="8261" x="4254500" y="928688"/>
          <p14:tracePt t="8269" x="4165600" y="928688"/>
          <p14:tracePt t="8277" x="4071938" y="928688"/>
          <p14:tracePt t="8284" x="3983038" y="928688"/>
          <p14:tracePt t="8293" x="3883025" y="928688"/>
          <p14:tracePt t="8300" x="3806825" y="939800"/>
          <p14:tracePt t="8309" x="3736975" y="946150"/>
          <p14:tracePt t="8315" x="3678238" y="957263"/>
          <p14:tracePt t="8323" x="3625850" y="963613"/>
          <p14:tracePt t="8332" x="3602038" y="974725"/>
          <p14:tracePt t="8339" x="3578225" y="987425"/>
          <p14:tracePt t="8346" x="3554413" y="998538"/>
          <p14:tracePt t="8354" x="3530600" y="1011238"/>
          <p14:tracePt t="8363" x="3513138" y="1028700"/>
          <p14:tracePt t="8370" x="3495675" y="1052513"/>
          <p14:tracePt t="8377" x="3484563" y="1074738"/>
          <p14:tracePt t="8385" x="3467100" y="1111250"/>
          <p14:tracePt t="8394" x="3449638" y="1146175"/>
          <p14:tracePt t="8401" x="3432175" y="1181100"/>
          <p14:tracePt t="8409" x="3425825" y="1211263"/>
          <p14:tracePt t="8416" x="3419475" y="1250950"/>
          <p14:tracePt t="8424" x="3413125" y="1292225"/>
          <p14:tracePt t="8432" x="3413125" y="1322388"/>
          <p14:tracePt t="8440" x="3413125" y="1350963"/>
          <p14:tracePt t="8448" x="3413125" y="1387475"/>
          <p14:tracePt t="8455" x="3419475" y="1409700"/>
          <p14:tracePt t="8463" x="3436938" y="1450975"/>
          <p14:tracePt t="8472" x="3449638" y="1481138"/>
          <p14:tracePt t="8478" x="3467100" y="1527175"/>
          <p14:tracePt t="8486" x="3490913" y="1568450"/>
          <p14:tracePt t="8495" x="3502025" y="1604963"/>
          <p14:tracePt t="8503" x="3543300" y="1639888"/>
          <p14:tracePt t="8510" x="3560763" y="1674813"/>
          <p14:tracePt t="8517" x="3595688" y="1704975"/>
          <p14:tracePt t="8525" x="3630613" y="1722438"/>
          <p14:tracePt t="8533" x="3667125" y="1733550"/>
          <p14:tracePt t="8540" x="3719513" y="1757363"/>
          <p14:tracePt t="8548" x="3765550" y="1781175"/>
          <p14:tracePt t="8557" x="3830638" y="1785938"/>
          <p14:tracePt t="8565" x="3895725" y="1798638"/>
          <p14:tracePt t="8571" x="3978275" y="1803400"/>
          <p14:tracePt t="8579" x="4054475" y="1803400"/>
          <p14:tracePt t="8588" x="4141788" y="1803400"/>
          <p14:tracePt t="8596" x="4254500" y="1792288"/>
          <p14:tracePt t="8602" x="4389438" y="1763713"/>
          <p14:tracePt t="8610" x="4530725" y="1722438"/>
          <p14:tracePt t="8618" x="4670425" y="1685925"/>
          <p14:tracePt t="8627" x="4794250" y="1633538"/>
          <p14:tracePt t="8634" x="4876800" y="1592263"/>
          <p14:tracePt t="8642" x="4935538" y="1546225"/>
          <p14:tracePt t="8649" x="4976813" y="1509713"/>
          <p14:tracePt t="8658" x="4994275" y="1487488"/>
          <p14:tracePt t="8666" x="5011738" y="1457325"/>
          <p14:tracePt t="8672" x="5011738" y="1446213"/>
          <p14:tracePt t="8680" x="5018088" y="1428750"/>
          <p14:tracePt t="8688" x="5018088" y="1409700"/>
          <p14:tracePt t="8695" x="5018088" y="1398588"/>
          <p14:tracePt t="8703" x="5018088" y="1387475"/>
          <p14:tracePt t="8711" x="5018088" y="1374775"/>
          <p14:tracePt t="8719" x="5018088" y="1370013"/>
          <p14:tracePt t="8728" x="5011738" y="1357313"/>
          <p14:tracePt t="8734" x="5000625" y="1346200"/>
          <p14:tracePt t="8742" x="4976813" y="1339850"/>
          <p14:tracePt t="8751" x="4953000" y="1322388"/>
          <p14:tracePt t="8758" x="4911725" y="1316038"/>
          <p14:tracePt t="8765" x="4859338" y="1311275"/>
          <p14:tracePt t="8774" x="4787900" y="1298575"/>
          <p14:tracePt t="8781" x="4711700" y="1292225"/>
          <p14:tracePt t="8789" x="4624388" y="1292225"/>
          <p14:tracePt t="8796" x="4535488" y="1292225"/>
          <p14:tracePt t="8804" x="4459288" y="1292225"/>
          <p14:tracePt t="8813" x="4376738" y="1292225"/>
          <p14:tracePt t="8820" x="4330700" y="1298575"/>
          <p14:tracePt t="8827" x="4295775" y="1311275"/>
          <p14:tracePt t="8836" x="4276725" y="1311275"/>
          <p14:tracePt t="8843" x="4265613" y="1316038"/>
          <p14:tracePt t="8851" x="4259263" y="1322388"/>
          <p14:tracePt t="8867" x="4254500" y="1322388"/>
          <p14:tracePt t="8874" x="4254500" y="1339850"/>
          <p14:tracePt t="8882" x="4254500" y="1350963"/>
          <p14:tracePt t="8891" x="4254500" y="1363663"/>
          <p14:tracePt t="8897" x="4254500" y="1374775"/>
          <p14:tracePt t="8905" x="4254500" y="1392238"/>
          <p14:tracePt t="8913" x="4254500" y="1416050"/>
          <p14:tracePt t="8921" x="4248150" y="1439863"/>
          <p14:tracePt t="8928" x="4248150" y="1450975"/>
          <p14:tracePt t="8936" x="4248150" y="1474788"/>
          <p14:tracePt t="8945" x="4259263" y="1516063"/>
          <p14:tracePt t="8952" x="4265613" y="1539875"/>
          <p14:tracePt t="8959" x="4276725" y="1581150"/>
          <p14:tracePt t="8967" x="4300538" y="1627188"/>
          <p14:tracePt t="8976" x="4324350" y="1663700"/>
          <p14:tracePt t="8982" x="4359275" y="1704975"/>
          <p14:tracePt t="8990" x="4395788" y="1757363"/>
          <p14:tracePt t="8998" x="4435475" y="1803400"/>
          <p14:tracePt t="9007" x="4483100" y="1851025"/>
          <p14:tracePt t="9013" x="4518025" y="1881188"/>
          <p14:tracePt t="9021" x="4535488" y="1892300"/>
          <p14:tracePt t="9030" x="4559300" y="1909763"/>
          <p14:tracePt t="9037" x="4565650" y="1909763"/>
          <p14:tracePt t="9045" x="4572000" y="1916113"/>
          <p14:tracePt t="10628" x="4572000" y="1909763"/>
          <p14:tracePt t="10636" x="4572000" y="1898650"/>
          <p14:tracePt t="10643" x="4572000" y="1892300"/>
          <p14:tracePt t="10650" x="4572000" y="1881188"/>
          <p14:tracePt t="10660" x="4572000" y="1874838"/>
          <p14:tracePt t="10666" x="4572000" y="1857375"/>
          <p14:tracePt t="10673" x="4572000" y="1839913"/>
          <p14:tracePt t="10681" x="4572000" y="1827213"/>
          <p14:tracePt t="10689" x="4576763" y="1792288"/>
          <p14:tracePt t="10697" x="4583113" y="1781175"/>
          <p14:tracePt t="10704" x="4583113" y="1757363"/>
          <p14:tracePt t="10712" x="4583113" y="1739900"/>
          <p14:tracePt t="10721" x="4583113" y="1727200"/>
          <p14:tracePt t="10728" x="4589463" y="1709738"/>
          <p14:tracePt t="10735" x="4589463" y="1692275"/>
          <p14:tracePt t="10743" x="4589463" y="1681163"/>
          <p14:tracePt t="10751" x="4594225" y="1663700"/>
          <p14:tracePt t="10759" x="4594225" y="1651000"/>
          <p14:tracePt t="10766" x="4594225" y="1646238"/>
          <p14:tracePt t="10774" x="4594225" y="1633538"/>
          <p14:tracePt t="10782" x="4594225" y="1627188"/>
          <p14:tracePt t="10791" x="4594225" y="1616075"/>
          <p14:tracePt t="10797" x="4594225" y="1598613"/>
          <p14:tracePt t="10806" x="4594225" y="1585913"/>
          <p14:tracePt t="10813" x="4594225" y="1563688"/>
          <p14:tracePt t="10821" x="4594225" y="1550988"/>
          <p14:tracePt t="10828" x="4594225" y="1527175"/>
          <p14:tracePt t="10836" x="4594225" y="1516063"/>
          <p14:tracePt t="10844" x="4594225" y="1498600"/>
          <p14:tracePt t="10852" x="4594225" y="1492250"/>
          <p14:tracePt t="10860" x="4594225" y="1474788"/>
          <p14:tracePt t="10867" x="4594225" y="1463675"/>
          <p14:tracePt t="10875" x="4594225" y="1457325"/>
          <p14:tracePt t="10883" x="4594225" y="1439863"/>
          <p14:tracePt t="10891" x="4589463" y="1428750"/>
          <p14:tracePt t="10898" x="4583113" y="1416050"/>
          <p14:tracePt t="10906" x="4576763" y="1398588"/>
          <p14:tracePt t="10915" x="4576763" y="1392238"/>
          <p14:tracePt t="10922" x="4572000" y="1374775"/>
          <p14:tracePt t="10929" x="4565650" y="1363663"/>
          <p14:tracePt t="10937" x="4559300" y="1357313"/>
          <p14:tracePt t="10945" x="4552950" y="1346200"/>
          <p14:tracePt t="10961" x="4552950" y="1339850"/>
          <p14:tracePt t="10968" x="4552950" y="1333500"/>
          <p14:tracePt t="11016" x="4548188" y="1333500"/>
          <p14:tracePt t="11117" x="4565650" y="1333500"/>
          <p14:tracePt t="11123" x="4594225" y="1339850"/>
          <p14:tracePt t="11132" x="4635500" y="1350963"/>
          <p14:tracePt t="11139" x="4694238" y="1363663"/>
          <p14:tracePt t="11147" x="4748213" y="1370013"/>
          <p14:tracePt t="11154" x="4787900" y="1374775"/>
          <p14:tracePt t="11163" x="4806950" y="1381125"/>
          <p14:tracePt t="11170" x="4818063" y="1381125"/>
          <p14:tracePt t="11248" x="4818063" y="1374775"/>
          <p14:tracePt t="11255" x="4818063" y="1357313"/>
          <p14:tracePt t="11263" x="4818063" y="1333500"/>
          <p14:tracePt t="11272" x="4818063" y="1298575"/>
          <p14:tracePt t="11279" x="4818063" y="1270000"/>
          <p14:tracePt t="11286" x="4806950" y="1222375"/>
          <p14:tracePt t="11294" x="4800600" y="1181100"/>
          <p14:tracePt t="11303" x="4783138" y="1139825"/>
          <p14:tracePt t="11310" x="4765675" y="1116013"/>
          <p14:tracePt t="11317" x="4752975" y="1081088"/>
          <p14:tracePt t="11326" x="4729163" y="1057275"/>
          <p14:tracePt t="11333" x="4718050" y="1039813"/>
          <p14:tracePt t="11340" x="4689475" y="1011238"/>
          <p14:tracePt t="11348" x="4670425" y="998538"/>
          <p14:tracePt t="11357" x="4652963" y="981075"/>
          <p14:tracePt t="11364" x="4630738" y="969963"/>
          <p14:tracePt t="11371" x="4606925" y="946150"/>
          <p14:tracePt t="11381" x="4572000" y="935038"/>
          <p14:tracePt t="11388" x="4541838" y="928688"/>
          <p14:tracePt t="11396" x="4506913" y="922338"/>
          <p14:tracePt t="11403" x="4471988" y="922338"/>
          <p14:tracePt t="11411" x="4418013" y="922338"/>
          <p14:tracePt t="11418" x="4376738" y="922338"/>
          <p14:tracePt t="11427" x="4330700" y="922338"/>
          <p14:tracePt t="11435" x="4289425" y="928688"/>
          <p14:tracePt t="11442" x="4237038" y="946150"/>
          <p14:tracePt t="11450" x="4200525" y="957263"/>
          <p14:tracePt t="11458" x="4178300" y="969963"/>
          <p14:tracePt t="11466" x="4141788" y="993775"/>
          <p14:tracePt t="11473" x="4119563" y="1028700"/>
          <p14:tracePt t="11480" x="4089400" y="1063625"/>
          <p14:tracePt t="11488" x="4060825" y="1098550"/>
          <p14:tracePt t="11497" x="4030663" y="1152525"/>
          <p14:tracePt t="11503" x="4006850" y="1187450"/>
          <p14:tracePt t="11512" x="3995738" y="1228725"/>
          <p14:tracePt t="11520" x="3978275" y="1270000"/>
          <p14:tracePt t="11528" x="3978275" y="1298575"/>
          <p14:tracePt t="11534" x="3971925" y="1339850"/>
          <p14:tracePt t="11543" x="3971925" y="1381125"/>
          <p14:tracePt t="11551" x="3971925" y="1422400"/>
          <p14:tracePt t="11558" x="3971925" y="1450975"/>
          <p14:tracePt t="11565" x="3983038" y="1492250"/>
          <p14:tracePt t="11573" x="4002088" y="1527175"/>
          <p14:tracePt t="11582" x="4006850" y="1568450"/>
          <p14:tracePt t="11589" x="4030663" y="1604963"/>
          <p14:tracePt t="11596" x="4054475" y="1627188"/>
          <p14:tracePt t="11605" x="4071938" y="1657350"/>
          <p14:tracePt t="11612" x="4106863" y="1685925"/>
          <p14:tracePt t="11620" x="4141788" y="1709738"/>
          <p14:tracePt t="11628" x="4189413" y="1739900"/>
          <p14:tracePt t="11636" x="4254500" y="1763713"/>
          <p14:tracePt t="11643" x="4330700" y="1785938"/>
          <p14:tracePt t="11652" x="4418013" y="1803400"/>
          <p14:tracePt t="11659" x="4530725" y="1816100"/>
          <p14:tracePt t="11666" x="4635500" y="1816100"/>
          <p14:tracePt t="11675" x="4770438" y="1822450"/>
          <p14:tracePt t="11682" x="4911725" y="1822450"/>
          <p14:tracePt t="11691" x="5035550" y="1822450"/>
          <p14:tracePt t="11697" x="5159375" y="1822450"/>
          <p14:tracePt t="11705" x="5240338" y="1809750"/>
          <p14:tracePt t="11714" x="5305425" y="1798638"/>
          <p14:tracePt t="11721" x="5346700" y="1785938"/>
          <p14:tracePt t="11728" x="5364163" y="1781175"/>
          <p14:tracePt t="11736" x="5381625" y="1774825"/>
          <p14:tracePt t="11745" x="5387975" y="1763713"/>
          <p14:tracePt t="11752" x="5394325" y="1757363"/>
          <p14:tracePt t="11759" x="5394325" y="1751013"/>
          <p14:tracePt t="11767" x="5399088" y="1733550"/>
          <p14:tracePt t="11776" x="5405438" y="1704975"/>
          <p14:tracePt t="11783" x="5405438" y="1674813"/>
          <p14:tracePt t="11790" x="5405438" y="1633538"/>
          <p14:tracePt t="11798" x="5405438" y="1604963"/>
          <p14:tracePt t="11806" x="5405438" y="1563688"/>
          <p14:tracePt t="11814" x="5405438" y="1522413"/>
          <p14:tracePt t="11821" x="5399088" y="1498600"/>
          <p14:tracePt t="11830" x="5394325" y="1468438"/>
          <p14:tracePt t="11837" x="5381625" y="1439863"/>
          <p14:tracePt t="11846" x="5353050" y="1404938"/>
          <p14:tracePt t="11852" x="5329238" y="1381125"/>
          <p14:tracePt t="11860" x="5294313" y="1350963"/>
          <p14:tracePt t="11868" x="5246688" y="1316038"/>
          <p14:tracePt t="11876" x="5205413" y="1287463"/>
          <p14:tracePt t="11892" x="5087938" y="1222375"/>
          <p14:tracePt t="11899" x="5035550" y="1192213"/>
          <p14:tracePt t="11907" x="4983163" y="1169988"/>
          <p14:tracePt t="11915" x="4946650" y="1157288"/>
          <p14:tracePt t="11922" x="4906963" y="1146175"/>
          <p14:tracePt t="11931" x="4870450" y="1128713"/>
          <p14:tracePt t="11939" x="4859338" y="1122363"/>
          <p14:tracePt t="11946" x="4835525" y="1122363"/>
          <p14:tracePt t="11953" x="4818063" y="1116013"/>
          <p14:tracePt t="11961" x="4794250" y="1116013"/>
          <p14:tracePt t="11969" x="4783138" y="1116013"/>
          <p14:tracePt t="11976" x="4759325" y="1116013"/>
          <p14:tracePt t="11984" x="4735513" y="1116013"/>
          <p14:tracePt t="11993" x="4711700" y="1122363"/>
          <p14:tracePt t="12000" x="4683125" y="1122363"/>
          <p14:tracePt t="12008" x="4665663" y="1128713"/>
          <p14:tracePt t="12015" x="4652963" y="1139825"/>
          <p14:tracePt t="12024" x="4641850" y="1146175"/>
          <p14:tracePt t="12031" x="4635500" y="1146175"/>
          <p14:tracePt t="12039" x="4630738" y="1146175"/>
          <p14:tracePt t="12303" x="4606925" y="1146175"/>
          <p14:tracePt t="12310" x="4576763" y="1152525"/>
          <p14:tracePt t="12318" x="4535488" y="1157288"/>
          <p14:tracePt t="12327" x="4483100" y="1169988"/>
          <p14:tracePt t="12333" x="4430713" y="1174750"/>
          <p14:tracePt t="12342" x="4383088" y="1181100"/>
          <p14:tracePt t="12349" x="4330700" y="1198563"/>
          <p14:tracePt t="12357" x="4289425" y="1211263"/>
          <p14:tracePt t="12364" x="4254500" y="1222375"/>
          <p14:tracePt t="12372" x="4213225" y="1239838"/>
          <p14:tracePt t="12382" x="4189413" y="1250950"/>
          <p14:tracePt t="12388" x="4159250" y="1287463"/>
          <p14:tracePt t="12395" x="4137025" y="1304925"/>
          <p14:tracePt t="12403" x="4106863" y="1339850"/>
          <p14:tracePt t="12411" x="4083050" y="1374775"/>
          <p14:tracePt t="12419" x="4065588" y="1398588"/>
          <p14:tracePt t="12426" x="4048125" y="1433513"/>
          <p14:tracePt t="12434" x="4024313" y="1468438"/>
          <p14:tracePt t="12442" x="4019550" y="1498600"/>
          <p14:tracePt t="12450" x="4002088" y="1516063"/>
          <p14:tracePt t="12459" x="3995738" y="1550988"/>
          <p14:tracePt t="12465" x="3989388" y="1568450"/>
          <p14:tracePt t="12474" x="3978275" y="1598613"/>
          <p14:tracePt t="12481" x="3971925" y="1627188"/>
          <p14:tracePt t="12489" x="3965575" y="1646238"/>
          <p14:tracePt t="12496" x="3960813" y="1668463"/>
          <p14:tracePt t="12504" x="3954463" y="1685925"/>
          <p14:tracePt t="12512" x="3954463" y="1709738"/>
          <p14:tracePt t="12522" x="3954463" y="1733550"/>
          <p14:tracePt t="12527" x="3954463" y="1739900"/>
          <p14:tracePt t="12535" x="3954463" y="1751013"/>
          <p14:tracePt t="12543" x="3954463" y="1763713"/>
          <p14:tracePt t="12551" x="3965575" y="1763713"/>
          <p14:tracePt t="12558" x="3971925" y="1763713"/>
          <p14:tracePt t="12566" x="3983038" y="1768475"/>
          <p14:tracePt t="12574" x="4013200" y="1774825"/>
          <p14:tracePt t="12583" x="4041775" y="1774825"/>
          <p14:tracePt t="12589" x="4095750" y="1774825"/>
          <p14:tracePt t="12597" x="4154488" y="1774825"/>
          <p14:tracePt t="12606" x="4230688" y="1763713"/>
          <p14:tracePt t="12613" x="4330700" y="1757363"/>
          <p14:tracePt t="12620" x="4418013" y="1739900"/>
          <p14:tracePt t="12628" x="4530725" y="1709738"/>
          <p14:tracePt t="12636" x="4618038" y="1698625"/>
          <p14:tracePt t="12644" x="4711700" y="1663700"/>
          <p14:tracePt t="12651" x="4765675" y="1646238"/>
          <p14:tracePt t="12660" x="4776788" y="1633538"/>
          <p14:tracePt t="12667" x="4794250" y="1633538"/>
          <p14:tracePt t="12675" x="4800600" y="1627188"/>
          <p14:tracePt t="12715" x="4800600" y="1622425"/>
          <p14:tracePt t="12721" x="4800600" y="1616075"/>
          <p14:tracePt t="12729" x="4800600" y="1598613"/>
          <p14:tracePt t="12737" x="4800600" y="1592263"/>
          <p14:tracePt t="12745" x="4794250" y="1574800"/>
          <p14:tracePt t="12753" x="4787900" y="1557338"/>
          <p14:tracePt t="12760" x="4776788" y="1533525"/>
          <p14:tracePt t="12768" x="4759325" y="1522413"/>
          <p14:tracePt t="12776" x="4735513" y="1498600"/>
          <p14:tracePt t="12783" x="4700588" y="1468438"/>
          <p14:tracePt t="12792" x="4648200" y="1446213"/>
          <p14:tracePt t="12800" x="4589463" y="1422400"/>
          <p14:tracePt t="12807" x="4506913" y="1398588"/>
          <p14:tracePt t="12815" x="4424363" y="1387475"/>
          <p14:tracePt t="12822" x="4318000" y="1370013"/>
          <p14:tracePt t="12831" x="4217988" y="1350963"/>
          <p14:tracePt t="12838" x="4106863" y="1333500"/>
          <p14:tracePt t="12846" x="3983038" y="1322388"/>
          <p14:tracePt t="12854" x="3871913" y="1316038"/>
          <p14:tracePt t="12873" x="3678238" y="1316038"/>
          <p14:tracePt t="12876" x="3589338" y="1316038"/>
          <p14:tracePt t="12884" x="3525838" y="1316038"/>
          <p14:tracePt t="12893" x="3467100" y="1316038"/>
          <p14:tracePt t="12900" x="3432175" y="1322388"/>
          <p14:tracePt t="12909" x="3413125" y="1322388"/>
          <p14:tracePt t="12931" x="3408363" y="1322388"/>
          <p14:tracePt t="12939" x="3402013" y="1328738"/>
          <p14:tracePt t="12946" x="3402013" y="1339850"/>
          <p14:tracePt t="12956" x="3395663" y="1350963"/>
          <p14:tracePt t="12963" x="3390900" y="1374775"/>
          <p14:tracePt t="12969" x="3384550" y="1409700"/>
          <p14:tracePt t="12977" x="3378200" y="1439863"/>
          <p14:tracePt t="12985" x="3378200" y="1468438"/>
          <p14:tracePt t="12993" x="3378200" y="1498600"/>
          <p14:tracePt t="13001" x="3378200" y="1539875"/>
          <p14:tracePt t="13008" x="3378200" y="1568450"/>
          <p14:tracePt t="13016" x="3378200" y="1604963"/>
          <p14:tracePt t="13024" x="3390900" y="1627188"/>
          <p14:tracePt t="13031" x="3408363" y="1646238"/>
          <p14:tracePt t="13040" x="3419475" y="1668463"/>
          <p14:tracePt t="13048" x="3436938" y="1685925"/>
          <p14:tracePt t="13055" x="3449638" y="1698625"/>
          <p14:tracePt t="13064" x="3467100" y="1716088"/>
          <p14:tracePt t="13070" x="3490913" y="1727200"/>
          <p14:tracePt t="13078" x="3508375" y="1739900"/>
          <p14:tracePt t="13086" x="3543300" y="1757363"/>
          <p14:tracePt t="13094" x="3571875" y="1763713"/>
          <p14:tracePt t="13101" x="3625850" y="1785938"/>
          <p14:tracePt t="13110" x="3684588" y="1798638"/>
          <p14:tracePt t="13117" x="3743325" y="1809750"/>
          <p14:tracePt t="13125" x="3813175" y="1822450"/>
          <p14:tracePt t="13133" x="3895725" y="1833563"/>
          <p14:tracePt t="13140" x="3960813" y="1833563"/>
          <p14:tracePt t="13148" x="4060825" y="1839913"/>
          <p14:tracePt t="13156" x="4137025" y="1839913"/>
          <p14:tracePt t="13163" x="4217988" y="1839913"/>
          <p14:tracePt t="13171" x="4276725" y="1827213"/>
          <p14:tracePt t="13179" x="4348163" y="1816100"/>
          <p14:tracePt t="13187" x="4418013" y="1803400"/>
          <p14:tracePt t="13194" x="4476750" y="1792288"/>
          <p14:tracePt t="13202" x="4530725" y="1774825"/>
          <p14:tracePt t="13211" x="4583113" y="1751013"/>
          <p14:tracePt t="13219" x="4641850" y="1722438"/>
          <p14:tracePt t="13225" x="4689475" y="1692275"/>
          <p14:tracePt t="13233" x="4735513" y="1657350"/>
          <p14:tracePt t="13242" x="4776788" y="1609725"/>
          <p14:tracePt t="13249" x="4824413" y="1563688"/>
          <p14:tracePt t="13256" x="4870450" y="1498600"/>
          <p14:tracePt t="13264" x="4911725" y="1446213"/>
          <p14:tracePt t="13272" x="4935538" y="1392238"/>
          <p14:tracePt t="13280" x="4946650" y="1350963"/>
          <p14:tracePt t="13288" x="4953000" y="1311275"/>
          <p14:tracePt t="13295" x="4953000" y="1263650"/>
          <p14:tracePt t="13303" x="4953000" y="1211263"/>
          <p14:tracePt t="13311" x="4941888" y="1157288"/>
          <p14:tracePt t="13319" x="4924425" y="1116013"/>
          <p14:tracePt t="13327" x="4894263" y="1081088"/>
          <p14:tracePt t="13334" x="4876800" y="1039813"/>
          <p14:tracePt t="13342" x="4846638" y="1004888"/>
          <p14:tracePt t="13349" x="4800600" y="974725"/>
          <p14:tracePt t="13357" x="4759325" y="946150"/>
          <p14:tracePt t="13365" x="4689475" y="922338"/>
          <p14:tracePt t="13373" x="4618038" y="898525"/>
          <p14:tracePt t="13382" x="4524375" y="869950"/>
          <p14:tracePt t="13388" x="4435475" y="857250"/>
          <p14:tracePt t="13396" x="4341813" y="846138"/>
          <p14:tracePt t="13404" x="4230688" y="846138"/>
          <p14:tracePt t="13412" x="4124325" y="846138"/>
          <p14:tracePt t="13419" x="4002088" y="857250"/>
          <p14:tracePt t="13428" x="3878263" y="898525"/>
          <p14:tracePt t="13436" x="3778250" y="935038"/>
          <p14:tracePt t="13443" x="3648075" y="981075"/>
          <p14:tracePt t="13451" x="3554413" y="1035050"/>
          <p14:tracePt t="13458" x="3471863" y="1081088"/>
          <p14:tracePt t="13466" x="3408363" y="1128713"/>
          <p14:tracePt t="13475" x="3354388" y="1169988"/>
          <p14:tracePt t="13481" x="3308350" y="1204913"/>
          <p14:tracePt t="13489" x="3278188" y="1239838"/>
          <p14:tracePt t="13497" x="3273425" y="1250950"/>
          <p14:tracePt t="13505" x="3267075" y="1274763"/>
          <p14:tracePt t="13512" x="3267075" y="1287463"/>
          <p14:tracePt t="13522" x="3260725" y="1292225"/>
          <p14:tracePt t="13528" x="3260725" y="1311275"/>
          <p14:tracePt t="13536" x="3260725" y="1322388"/>
          <p14:tracePt t="13545" x="3260725" y="1333500"/>
          <p14:tracePt t="13551" x="3260725" y="1339850"/>
          <p14:tracePt t="13559" x="3260725" y="1363663"/>
          <p14:tracePt t="13567" x="3267075" y="1370013"/>
          <p14:tracePt t="13574" x="3267075" y="1381125"/>
          <p14:tracePt t="13582" x="3273425" y="1387475"/>
          <p14:tracePt t="13590" x="3284538" y="1404938"/>
          <p14:tracePt t="13598" x="3295650" y="1416050"/>
          <p14:tracePt t="13606" x="3308350" y="1428750"/>
          <p14:tracePt t="13613" x="3325813" y="1428750"/>
          <p14:tracePt t="13621" x="3349625" y="1439863"/>
          <p14:tracePt t="13630" x="3378200" y="1457325"/>
          <p14:tracePt t="13637" x="3402013" y="1468438"/>
          <p14:tracePt t="13644" x="3454400" y="1481138"/>
          <p14:tracePt t="13652" x="3525838" y="1498600"/>
          <p14:tracePt t="13660" x="3584575" y="1516063"/>
          <p14:tracePt t="13668" x="3667125" y="1527175"/>
          <p14:tracePt t="13675" x="3765550" y="1546225"/>
          <p14:tracePt t="13683" x="3854450" y="1546225"/>
          <p14:tracePt t="13692" x="3948113" y="1563688"/>
          <p14:tracePt t="13699" x="4071938" y="1568450"/>
          <p14:tracePt t="13706" x="4171950" y="1568450"/>
          <p14:tracePt t="13715" x="4289425" y="1568450"/>
          <p14:tracePt t="13722" x="4383088" y="1568450"/>
          <p14:tracePt t="13730" x="4489450" y="1568450"/>
          <p14:tracePt t="13737" x="4589463" y="1568450"/>
          <p14:tracePt t="13745" x="4694238" y="1563688"/>
          <p14:tracePt t="13753" x="4787900" y="1546225"/>
          <p14:tracePt t="13761" x="4865688" y="1522413"/>
          <p14:tracePt t="13768" x="4935538" y="1498600"/>
          <p14:tracePt t="13776" x="4970463" y="1481138"/>
          <p14:tracePt t="13784" x="4983163" y="1474788"/>
          <p14:tracePt t="13807" x="4983163" y="1468438"/>
          <p14:tracePt t="13815" x="4983163" y="1457325"/>
          <p14:tracePt t="13824" x="4983163" y="1450975"/>
          <p14:tracePt t="13832" x="4983163" y="1433513"/>
          <p14:tracePt t="13838" x="4983163" y="1409700"/>
          <p14:tracePt t="13847" x="4983163" y="1392238"/>
          <p14:tracePt t="13854" x="4976813" y="1370013"/>
          <p14:tracePt t="13862" x="4976813" y="1350963"/>
          <p14:tracePt t="13869" x="4946650" y="1333500"/>
          <p14:tracePt t="13878" x="4924425" y="1304925"/>
          <p14:tracePt t="13885" x="4900613" y="1287463"/>
          <p14:tracePt t="13893" x="4846638" y="1263650"/>
          <p14:tracePt t="13900" x="4794250" y="1239838"/>
          <p14:tracePt t="13909" x="4741863" y="1239838"/>
          <p14:tracePt t="13916" x="4694238" y="1228725"/>
          <p14:tracePt t="13924" x="4641850" y="1222375"/>
          <p14:tracePt t="13931" x="4594225" y="1222375"/>
          <p14:tracePt t="13940" x="4541838" y="1222375"/>
          <p14:tracePt t="13947" x="4483100" y="1222375"/>
          <p14:tracePt t="13955" x="4424363" y="1222375"/>
          <p14:tracePt t="13963" x="4371975" y="1233488"/>
          <p14:tracePt t="13976" x="4313238" y="1250950"/>
          <p14:tracePt t="13978" x="4265613" y="1274763"/>
          <p14:tracePt t="13986" x="4237038" y="1287463"/>
          <p14:tracePt t="13994" x="4189413" y="1316038"/>
          <p14:tracePt t="14001" x="4165600" y="1333500"/>
          <p14:tracePt t="14009" x="4137025" y="1357313"/>
          <p14:tracePt t="14018" x="4113213" y="1370013"/>
          <p14:tracePt t="14032" x="4106863" y="1374775"/>
          <p14:tracePt t="14040" x="4100513" y="1381125"/>
          <p14:tracePt t="14048" x="4095750" y="1392238"/>
          <p14:tracePt t="14055" x="4095750" y="1404938"/>
          <p14:tracePt t="14063" x="4089400" y="1422400"/>
          <p14:tracePt t="14071" x="4078288" y="1433513"/>
          <p14:tracePt t="14079" x="4065588" y="1457325"/>
          <p14:tracePt t="14087" x="4054475" y="1487488"/>
          <p14:tracePt t="14094" x="4054475" y="1498600"/>
          <p14:tracePt t="14103" x="4048125" y="1516063"/>
          <p14:tracePt t="14110" x="4041775" y="1533525"/>
          <p14:tracePt t="14118" x="4037013" y="1539875"/>
          <p14:tracePt t="14126" x="4037013" y="1550988"/>
          <p14:tracePt t="14133" x="4037013" y="1557338"/>
          <p14:tracePt t="14250" x="4041775" y="1557338"/>
          <p14:tracePt t="14258" x="4060825" y="1557338"/>
          <p14:tracePt t="14267" x="4078288" y="1557338"/>
          <p14:tracePt t="14273" x="4100513" y="1557338"/>
          <p14:tracePt t="14280" x="4130675" y="1557338"/>
          <p14:tracePt t="14288" x="4165600" y="1550988"/>
          <p14:tracePt t="14296" x="4183063" y="1546225"/>
          <p14:tracePt t="14304" x="4217988" y="1546225"/>
          <p14:tracePt t="14311" x="4237038" y="1539875"/>
          <p14:tracePt t="14319" x="4271963" y="1533525"/>
          <p14:tracePt t="14327" x="4289425" y="1527175"/>
          <p14:tracePt t="14335" x="4300538" y="1527175"/>
          <p14:tracePt t="14343" x="4318000" y="1527175"/>
          <p14:tracePt t="14350" x="4335463" y="1516063"/>
          <p14:tracePt t="14358" x="4354513" y="1516063"/>
          <p14:tracePt t="14366" x="4371975" y="1509713"/>
          <p14:tracePt t="14374" x="4389438" y="1504950"/>
          <p14:tracePt t="14381" x="4406900" y="1498600"/>
          <p14:tracePt t="14389" x="4424363" y="1492250"/>
          <p14:tracePt t="14397" x="4435475" y="1492250"/>
          <p14:tracePt t="14405" x="4448175" y="1487488"/>
          <p14:tracePt t="14412" x="4454525" y="1481138"/>
          <p14:tracePt t="14420" x="4459288" y="1481138"/>
          <p14:tracePt t="14437" x="4465638" y="1481138"/>
          <p14:tracePt t="14561" x="4465638" y="1474788"/>
          <p14:tracePt t="14567" x="4465638" y="1468438"/>
          <p14:tracePt t="14584" x="4459288" y="1468438"/>
          <p14:tracePt t="14592" x="4459288" y="1463675"/>
          <p14:tracePt t="14598" x="4459288" y="1457325"/>
          <p14:tracePt t="14606" x="4454525" y="1457325"/>
          <p14:tracePt t="14614" x="4448175" y="1450975"/>
          <p14:tracePt t="14630" x="4441825" y="1450975"/>
          <p14:tracePt t="14637" x="4435475" y="1450975"/>
          <p14:tracePt t="14645" x="4430713" y="1450975"/>
          <p14:tracePt t="14661" x="4424363" y="1450975"/>
          <p14:tracePt t="14668" x="4418013" y="1450975"/>
          <p14:tracePt t="14700" x="4413250" y="1450975"/>
          <p14:tracePt t="14707" x="4406900" y="1450975"/>
          <p14:tracePt t="14724" x="4406900" y="1457325"/>
          <p14:tracePt t="14770" x="4406900" y="1463675"/>
          <p14:tracePt t="14879" x="4413250" y="1463675"/>
          <p14:tracePt t="14885" x="4418013" y="1463675"/>
          <p14:tracePt t="14893" x="4430713" y="1457325"/>
          <p14:tracePt t="14902" x="4448175" y="1450975"/>
          <p14:tracePt t="14909" x="4483100" y="1446213"/>
          <p14:tracePt t="14916" x="4518025" y="1446213"/>
          <p14:tracePt t="14924" x="4565650" y="1439863"/>
          <p14:tracePt t="14933" x="4606925" y="1439863"/>
          <p14:tracePt t="14940" x="4648200" y="1428750"/>
          <p14:tracePt t="14947" x="4676775" y="1428750"/>
          <p14:tracePt t="14955" x="4700588" y="1422400"/>
          <p14:tracePt t="14963" x="4724400" y="1416050"/>
          <p14:tracePt t="14978" x="4729163" y="1416050"/>
          <p14:tracePt t="14986" x="4735513" y="1416050"/>
          <p14:tracePt t="14994" x="4735513" y="1409700"/>
          <p14:tracePt t="15049" x="4735513" y="1404938"/>
          <p14:tracePt t="15072" x="4735513" y="1398588"/>
          <p14:tracePt t="15079" x="4729163" y="1398588"/>
          <p14:tracePt t="15087" x="4724400" y="1392238"/>
          <p14:tracePt t="15095" x="4711700" y="1387475"/>
          <p14:tracePt t="15103" x="4706938" y="1387475"/>
          <p14:tracePt t="15110" x="4700588" y="1387475"/>
          <p14:tracePt t="15118" x="4689475" y="1387475"/>
          <p14:tracePt t="15298" x="4694238" y="1398588"/>
          <p14:tracePt t="15305" x="4700588" y="1398588"/>
          <p14:tracePt t="15312" x="4706938" y="1404938"/>
          <p14:tracePt t="15328" x="4711700" y="1409700"/>
          <p14:tracePt t="15335" x="4718050" y="1409700"/>
          <p14:tracePt t="15344" x="4724400" y="1416050"/>
          <p14:tracePt t="15351" x="4729163" y="1416050"/>
          <p14:tracePt t="15359" x="4735513" y="1416050"/>
          <p14:tracePt t="15366" x="4735513" y="1422400"/>
          <p14:tracePt t="15716" x="4735513" y="1409700"/>
          <p14:tracePt t="15724" x="4735513" y="1392238"/>
          <p14:tracePt t="15731" x="4724400" y="1387475"/>
          <p14:tracePt t="15740" x="4718050" y="1374775"/>
          <p14:tracePt t="15746" x="4718050" y="1370013"/>
          <p14:tracePt t="15754" x="4706938" y="1350963"/>
          <p14:tracePt t="15763" x="4694238" y="1350963"/>
          <p14:tracePt t="15770" x="4683125" y="1339850"/>
          <p14:tracePt t="15777" x="4670425" y="1328738"/>
          <p14:tracePt t="15786" x="4648200" y="1322388"/>
          <p14:tracePt t="15793" x="4611688" y="1316038"/>
          <p14:tracePt t="15801" x="4576763" y="1316038"/>
          <p14:tracePt t="15808" x="4535488" y="1316038"/>
          <p14:tracePt t="15817" x="4483100" y="1316038"/>
          <p14:tracePt t="15825" x="4448175" y="1316038"/>
          <p14:tracePt t="15832" x="4395788" y="1316038"/>
          <p14:tracePt t="15839" x="4354513" y="1316038"/>
          <p14:tracePt t="15848" x="4295775" y="1322388"/>
          <p14:tracePt t="15855" x="4265613" y="1328738"/>
          <p14:tracePt t="15873" x="4195763" y="1350963"/>
          <p14:tracePt t="15879" x="4165600" y="1357313"/>
          <p14:tracePt t="15886" x="4148138" y="1370013"/>
          <p14:tracePt t="15895" x="4141788" y="1370013"/>
          <p14:tracePt t="15903" x="4137025" y="1370013"/>
          <p14:tracePt t="15957" x="4137025" y="1374775"/>
          <p14:tracePt t="15965" x="4124325" y="1387475"/>
          <p14:tracePt t="15971" x="4119563" y="1404938"/>
          <p14:tracePt t="15980" x="4113213" y="1422400"/>
          <p14:tracePt t="15987" x="4113213" y="1446213"/>
          <p14:tracePt t="15995" x="4113213" y="1468438"/>
          <p14:tracePt t="16002" x="4113213" y="1487488"/>
          <p14:tracePt t="16010" x="4113213" y="1509713"/>
          <p14:tracePt t="16018" x="4113213" y="1533525"/>
          <p14:tracePt t="16026" x="4119563" y="1563688"/>
          <p14:tracePt t="16033" x="4137025" y="1598613"/>
          <p14:tracePt t="16042" x="4154488" y="1627188"/>
          <p14:tracePt t="16049" x="4183063" y="1651000"/>
          <p14:tracePt t="16057" x="4206875" y="1668463"/>
          <p14:tracePt t="16064" x="4254500" y="1698625"/>
          <p14:tracePt t="16072" x="4295775" y="1716088"/>
          <p14:tracePt t="16080" x="4330700" y="1727200"/>
          <p14:tracePt t="16088" x="4348163" y="1733550"/>
          <p14:tracePt t="16096" x="4359275" y="1733550"/>
          <p14:tracePt t="16103" x="4371975" y="1739900"/>
          <p14:tracePt t="16492" x="4371975" y="1744663"/>
          <p14:tracePt t="16499" x="4365625" y="1751013"/>
          <p14:tracePt t="16507" x="4365625" y="1757363"/>
          <p14:tracePt t="16515" x="4359275" y="1763713"/>
          <p14:tracePt t="16523" x="4354513" y="1768475"/>
          <p14:tracePt t="16530" x="4341813" y="1768475"/>
          <p14:tracePt t="16539" x="4341813" y="1774825"/>
          <p14:tracePt t="16553" x="4341813" y="1781175"/>
          <p14:tracePt t="16561" x="4330700" y="1781175"/>
          <p14:tracePt t="16570" x="4318000" y="1785938"/>
          <p14:tracePt t="16585" x="4306888" y="1792288"/>
          <p14:tracePt t="16592" x="4300538" y="1792288"/>
          <p14:tracePt t="16600" x="4289425" y="1798638"/>
          <p14:tracePt t="16608" x="4276725" y="1798638"/>
          <p14:tracePt t="16616" x="4276725" y="1803400"/>
          <p14:tracePt t="16624" x="4271963" y="1803400"/>
          <p14:tracePt t="16631" x="4265613" y="1803400"/>
          <p14:tracePt t="16646" x="4259263" y="1803400"/>
          <p14:tracePt t="16663" x="4259263" y="1809750"/>
          <p14:tracePt t="16670" x="4254500" y="1809750"/>
          <p14:tracePt t="16678" x="4248150" y="1809750"/>
          <p14:tracePt t="16685" x="4241800" y="1822450"/>
          <p14:tracePt t="16694" x="4230688" y="1827213"/>
          <p14:tracePt t="16701" x="4206875" y="1833563"/>
          <p14:tracePt t="16709" x="4195763" y="1851025"/>
          <p14:tracePt t="16716" x="4165600" y="1862138"/>
          <p14:tracePt t="16725" x="4141788" y="1874838"/>
          <p14:tracePt t="16732" x="4106863" y="1898650"/>
          <p14:tracePt t="16740" x="4083050" y="1903413"/>
          <p14:tracePt t="16747" x="4060825" y="1916113"/>
          <p14:tracePt t="16755" x="4037013" y="1920875"/>
          <p14:tracePt t="16763" x="4013200" y="1927225"/>
          <p14:tracePt t="16770" x="4002088" y="1933575"/>
          <p14:tracePt t="16778" x="3983038" y="1933575"/>
          <p14:tracePt t="16786" x="3960813" y="1933575"/>
          <p14:tracePt t="16794" x="3930650" y="1939925"/>
          <p14:tracePt t="16802" x="3906838" y="1939925"/>
          <p14:tracePt t="16809" x="3883025" y="1939925"/>
          <p14:tracePt t="16817" x="3854450" y="1939925"/>
          <p14:tracePt t="16825" x="3824288" y="1939925"/>
          <p14:tracePt t="16832" x="3795713" y="1939925"/>
          <p14:tracePt t="16840" x="3743325" y="1916113"/>
          <p14:tracePt t="16848" x="3702050" y="1909763"/>
          <p14:tracePt t="16856" x="3648075" y="1885950"/>
          <p14:tracePt t="16864" x="3589338" y="1862138"/>
          <p14:tracePt t="16871" x="3525838" y="1839913"/>
          <p14:tracePt t="16879" x="3467100" y="1822450"/>
          <p14:tracePt t="16887" x="3413125" y="1809750"/>
          <p14:tracePt t="16895" x="3371850" y="1792288"/>
          <p14:tracePt t="16903" x="3332163" y="1785938"/>
          <p14:tracePt t="16910" x="3308350" y="1781175"/>
          <p14:tracePt t="16918" x="3284538" y="1781175"/>
          <p14:tracePt t="16927" x="3267075" y="1781175"/>
          <p14:tracePt t="16933" x="3260725" y="1781175"/>
          <p14:tracePt t="16942" x="3254375" y="1781175"/>
          <p14:tracePt t="16949" x="3249613" y="1781175"/>
          <p14:tracePt t="16965" x="3236913" y="1781175"/>
          <p14:tracePt t="16972" x="3232150" y="1785938"/>
          <p14:tracePt t="16981" x="3232150" y="1792288"/>
          <p14:tracePt t="16988" x="3219450" y="1798638"/>
          <p14:tracePt t="17006" x="3201988" y="1822450"/>
          <p14:tracePt t="17012" x="3195638" y="1827213"/>
          <p14:tracePt t="17020" x="3190875" y="1839913"/>
          <p14:tracePt t="17027" x="3178175" y="1851025"/>
          <p14:tracePt t="17034" x="3173413" y="1868488"/>
          <p14:tracePt t="17042" x="3173413" y="1874838"/>
          <p14:tracePt t="17050" x="3173413" y="1885950"/>
          <p14:tracePt t="17057" x="3173413" y="1903413"/>
          <p14:tracePt t="17066" x="3173413" y="1909763"/>
          <p14:tracePt t="17073" x="3173413" y="1927225"/>
          <p14:tracePt t="17082" x="3173413" y="1951038"/>
          <p14:tracePt t="17089" x="3184525" y="1968500"/>
          <p14:tracePt t="17096" x="3201988" y="1981200"/>
          <p14:tracePt t="17105" x="3225800" y="2009775"/>
          <p14:tracePt t="17112" x="3260725" y="2039938"/>
          <p14:tracePt t="17121" x="3313113" y="2074863"/>
          <p14:tracePt t="17128" x="3390900" y="2116138"/>
          <p14:tracePt t="17135" x="3478213" y="2151063"/>
          <p14:tracePt t="17143" x="3595688" y="2185988"/>
          <p14:tracePt t="17151" x="3771900" y="2227263"/>
          <p14:tracePt t="17158" x="3960813" y="2251075"/>
          <p14:tracePt t="17166" x="4189413" y="2286000"/>
          <p14:tracePt t="17174" x="4424363" y="2327275"/>
          <p14:tracePt t="17182" x="4630738" y="2344738"/>
          <p14:tracePt t="17189" x="4841875" y="2379663"/>
          <p14:tracePt t="17197" x="5011738" y="2403475"/>
          <p14:tracePt t="17206" x="5181600" y="2427288"/>
          <p14:tracePt t="17213" x="5311775" y="2433638"/>
          <p14:tracePt t="17220" x="5440363" y="2451100"/>
          <p14:tracePt t="17228" x="5553075" y="2468563"/>
          <p14:tracePt t="17236" x="5653088" y="2486025"/>
          <p14:tracePt t="17244" x="5751513" y="2503488"/>
          <p14:tracePt t="17253" x="5864225" y="2520950"/>
          <p14:tracePt t="17273" x="6075363" y="2573338"/>
          <p14:tracePt t="17275" x="6227763" y="2603500"/>
          <p14:tracePt t="17282" x="6381750" y="2632075"/>
          <p14:tracePt t="17290" x="6557963" y="2668588"/>
          <p14:tracePt t="17298" x="6745288" y="2686050"/>
          <p14:tracePt t="17306" x="6956425" y="2709863"/>
          <p14:tracePt t="17314" x="7186613" y="2749550"/>
          <p14:tracePt t="17322" x="7391400" y="2768600"/>
          <p14:tracePt t="17329" x="7639050" y="2786063"/>
          <p14:tracePt t="17337" x="7843838" y="2808288"/>
          <p14:tracePt t="17346" x="8072438" y="2832100"/>
          <p14:tracePt t="17352" x="8302625" y="2855913"/>
          <p14:tracePt t="17360" x="8531225" y="2879725"/>
          <p14:tracePt t="17368" x="8755063" y="2890838"/>
          <p14:tracePt t="17376" x="8977313" y="2914650"/>
          <p14:tracePt t="17383" x="9190038" y="2938463"/>
          <p14:tracePt t="17391" x="9377363" y="2962275"/>
          <p14:tracePt t="17399" x="9483725" y="2962275"/>
          <p14:tracePt t="17407" x="9571038" y="2967038"/>
          <p14:tracePt t="17414" x="9642475" y="2986088"/>
          <p14:tracePt t="17422" x="9694863" y="2986088"/>
          <p14:tracePt t="17430" x="9712325" y="2990850"/>
          <p14:tracePt t="17438" x="9736138" y="2990850"/>
          <p14:tracePt t="17445" x="9753600" y="2997200"/>
          <p14:tracePt t="17454" x="9771063" y="3003550"/>
          <p14:tracePt t="17461" x="9788525" y="3008313"/>
          <p14:tracePt t="17469" x="9801225" y="3021013"/>
          <p14:tracePt t="17478" x="9823450" y="3032125"/>
          <p14:tracePt t="17484" x="9847263" y="3044825"/>
          <p14:tracePt t="17492" x="9882188" y="3067050"/>
          <p14:tracePt t="17500" x="9906000" y="3079750"/>
          <p14:tracePt t="17509" x="9929813" y="3103563"/>
          <p14:tracePt t="17515" x="9936163" y="3108325"/>
          <p14:tracePt t="17531" x="9936163" y="3121025"/>
          <p14:tracePt t="17540" x="9940925" y="3121025"/>
          <p14:tracePt t="17727" x="9936163" y="3121025"/>
          <p14:tracePt t="17733" x="9929813" y="3114675"/>
          <p14:tracePt t="17740" x="9912350" y="3097213"/>
          <p14:tracePt t="17748" x="9894888" y="3090863"/>
          <p14:tracePt t="17757" x="9871075" y="3084513"/>
          <p14:tracePt t="17764" x="9829800" y="3073400"/>
          <p14:tracePt t="17771" x="9794875" y="3067050"/>
          <p14:tracePt t="17780" x="9764713" y="3067050"/>
          <p14:tracePt t="17787" x="9723438" y="3062288"/>
          <p14:tracePt t="17795" x="9705975" y="3062288"/>
          <p14:tracePt t="17802" x="9683750" y="3062288"/>
          <p14:tracePt t="17810" x="9659938" y="3062288"/>
          <p14:tracePt t="17818" x="9642475" y="3062288"/>
          <p14:tracePt t="17826" x="9629775" y="3062288"/>
          <p14:tracePt t="17833" x="9612313" y="3067050"/>
          <p14:tracePt t="17842" x="9588500" y="3079750"/>
          <p14:tracePt t="17849" x="9553575" y="3090863"/>
          <p14:tracePt t="17857" x="9525000" y="3103563"/>
          <p14:tracePt t="17864" x="9488488" y="3132138"/>
          <p14:tracePt t="17872" x="9442450" y="3155950"/>
          <p14:tracePt t="17880" x="9401175" y="3184525"/>
          <p14:tracePt t="17891" x="9348788" y="3214688"/>
          <p14:tracePt t="17897" x="9301163" y="3238500"/>
          <p14:tracePt t="17903" x="9259888" y="3255963"/>
          <p14:tracePt t="17911" x="9194800" y="3290888"/>
          <p14:tracePt t="17919" x="9153525" y="3308350"/>
          <p14:tracePt t="17928" x="9118600" y="3325813"/>
          <p14:tracePt t="17934" x="9107488" y="3332163"/>
          <p14:tracePt t="17942" x="9090025" y="3338513"/>
          <p14:tracePt t="17951" x="9083675" y="3338513"/>
          <p14:tracePt t="17982" x="9083675" y="3343275"/>
          <p14:tracePt t="18021" x="9083675" y="3349625"/>
          <p14:tracePt t="18028" x="9077325" y="3349625"/>
          <p14:tracePt t="18036" x="9077325" y="3355975"/>
          <p14:tracePt t="18060" x="9077325" y="3360738"/>
          <p14:tracePt t="18222" x="9077325" y="3355975"/>
          <p14:tracePt t="18230" x="9077325" y="3349625"/>
          <p14:tracePt t="18237" x="9077325" y="3343275"/>
          <p14:tracePt t="18254" x="9077325" y="3338513"/>
          <p14:tracePt t="18276" x="9072563" y="3332163"/>
          <p14:tracePt t="18284" x="9059863" y="3332163"/>
          <p14:tracePt t="18291" x="9048750" y="3332163"/>
          <p14:tracePt t="18299" x="9024938" y="3332163"/>
          <p14:tracePt t="18307" x="9001125" y="3332163"/>
          <p14:tracePt t="18316" x="8977313" y="3332163"/>
          <p14:tracePt t="18322" x="8955088" y="3332163"/>
          <p14:tracePt t="18331" x="8942388" y="3343275"/>
          <p14:tracePt t="18339" x="8924925" y="3349625"/>
          <p14:tracePt t="18346" x="8907463" y="3355975"/>
          <p14:tracePt t="18354" x="8890000" y="3360738"/>
          <p14:tracePt t="18361" x="8883650" y="3367088"/>
          <p14:tracePt t="18369" x="8866188" y="3384550"/>
          <p14:tracePt t="18377" x="8848725" y="3397250"/>
          <p14:tracePt t="18386" x="8831263" y="3414713"/>
          <p14:tracePt t="18392" x="8813800" y="3449638"/>
          <p14:tracePt t="18400" x="8796338" y="3478213"/>
          <p14:tracePt t="18408" x="8778875" y="3514725"/>
          <p14:tracePt t="18415" x="8766175" y="3549650"/>
          <p14:tracePt t="18424" x="8748713" y="3590925"/>
          <p14:tracePt t="18431" x="8748713" y="3614738"/>
          <p14:tracePt t="18439" x="8742363" y="3649663"/>
          <p14:tracePt t="18448" x="8742363" y="3690938"/>
          <p14:tracePt t="18455" x="8742363" y="3732213"/>
          <p14:tracePt t="18462" x="8742363" y="3773488"/>
          <p14:tracePt t="18470" x="8742363" y="3808413"/>
          <p14:tracePt t="18478" x="8742363" y="3849688"/>
          <p14:tracePt t="18485" x="8742363" y="3890963"/>
          <p14:tracePt t="18493" x="8748713" y="3943350"/>
          <p14:tracePt t="18501" x="8759825" y="3984625"/>
          <p14:tracePt t="18509" x="8772525" y="4037013"/>
          <p14:tracePt t="18517" x="8789988" y="4078288"/>
          <p14:tracePt t="18524" x="8801100" y="4119563"/>
          <p14:tracePt t="18533" x="8824913" y="4160838"/>
          <p14:tracePt t="18540" x="8837613" y="4189413"/>
          <p14:tracePt t="18547" x="8848725" y="4213225"/>
          <p14:tracePt t="18555" x="8855075" y="4225925"/>
          <p14:tracePt t="18564" x="8866188" y="4243388"/>
          <p14:tracePt t="18571" x="8872538" y="4260850"/>
          <p14:tracePt t="18579" x="8890000" y="4278313"/>
          <p14:tracePt t="18587" x="8901113" y="4302125"/>
          <p14:tracePt t="18595" x="8918575" y="4313238"/>
          <p14:tracePt t="18602" x="8931275" y="4330700"/>
          <p14:tracePt t="18610" x="8948738" y="4348163"/>
          <p14:tracePt t="18618" x="8972550" y="4365625"/>
          <p14:tracePt t="18625" x="8990013" y="4384675"/>
          <p14:tracePt t="18633" x="9013825" y="4402138"/>
          <p14:tracePt t="18642" x="9031288" y="4413250"/>
          <p14:tracePt t="18648" x="9048750" y="4419600"/>
          <p14:tracePt t="18656" x="9066213" y="4424363"/>
          <p14:tracePt t="18664" x="9090025" y="4437063"/>
          <p14:tracePt t="18673" x="9107488" y="4443413"/>
          <p14:tracePt t="18679" x="9118600" y="4443413"/>
          <p14:tracePt t="18687" x="9148763" y="4448175"/>
          <p14:tracePt t="18695" x="9172575" y="4460875"/>
          <p14:tracePt t="18703" x="9194800" y="4460875"/>
          <p14:tracePt t="18710" x="9218613" y="4465638"/>
          <p14:tracePt t="18718" x="9236075" y="4465638"/>
          <p14:tracePt t="18726" x="9248775" y="4471988"/>
          <p14:tracePt t="18734" x="9259888" y="4471988"/>
          <p14:tracePt t="18741" x="9277350" y="4471988"/>
          <p14:tracePt t="18758" x="9283700" y="4471988"/>
          <p14:tracePt t="18765" x="9290050" y="4471988"/>
          <p14:tracePt t="18772" x="9294813" y="4478338"/>
          <p14:tracePt t="18781" x="9301163" y="4478338"/>
          <p14:tracePt t="18788" x="9312275" y="4483100"/>
          <p14:tracePt t="18796" x="9324975" y="4489450"/>
          <p14:tracePt t="18803" x="9331325" y="4502150"/>
          <p14:tracePt t="18811" x="9348788" y="4506913"/>
          <p14:tracePt t="18820" x="9371013" y="4519613"/>
          <p14:tracePt t="18827" x="9390063" y="4530725"/>
          <p14:tracePt t="18834" x="9401175" y="4537075"/>
          <p14:tracePt t="18842" x="9412288" y="4548188"/>
          <p14:tracePt t="18850" x="9418638" y="4554538"/>
          <p14:tracePt t="18859" x="9424988" y="4560888"/>
          <p14:tracePt t="19006" x="9418638" y="4560888"/>
          <p14:tracePt t="19014" x="9418638" y="4554538"/>
          <p14:tracePt t="19021" x="9418638" y="4548188"/>
          <p14:tracePt t="19029" x="9412288" y="4548188"/>
          <p14:tracePt t="19036" x="9401175" y="4541838"/>
          <p14:tracePt t="19044" x="9401175" y="4537075"/>
          <p14:tracePt t="19053" x="9394825" y="4537075"/>
          <p14:tracePt t="19060" x="9390063" y="4530725"/>
          <p14:tracePt t="19091" x="9383713" y="4530725"/>
          <p14:tracePt t="19177" x="9377363" y="4530725"/>
          <p14:tracePt t="19347" x="9377363" y="4519613"/>
          <p14:tracePt t="19355" x="9371013" y="4478338"/>
          <p14:tracePt t="19363" x="9353550" y="4437063"/>
          <p14:tracePt t="19370" x="9331325" y="4384675"/>
          <p14:tracePt t="19377" x="9301163" y="4330700"/>
          <p14:tracePt t="19386" x="9272588" y="4271963"/>
          <p14:tracePt t="19394" x="9253538" y="4206875"/>
          <p14:tracePt t="19401" x="9236075" y="4154488"/>
          <p14:tracePt t="19409" x="9207500" y="4113213"/>
          <p14:tracePt t="19416" x="9183688" y="4060825"/>
          <p14:tracePt t="19425" x="9166225" y="4019550"/>
          <p14:tracePt t="19432" x="9148763" y="3984625"/>
          <p14:tracePt t="19440" x="9136063" y="3967163"/>
          <p14:tracePt t="19448" x="9136063" y="3949700"/>
          <p14:tracePt t="19455" x="9131300" y="3949700"/>
          <p14:tracePt t="19463" x="9124950" y="3937000"/>
          <p14:tracePt t="19549" x="9124950" y="3943350"/>
          <p14:tracePt t="19565" x="9124950" y="3960813"/>
          <p14:tracePt t="19571" x="9124950" y="3967163"/>
          <p14:tracePt t="19580" x="9118600" y="3990975"/>
          <p14:tracePt t="19587" x="9118600" y="4013200"/>
          <p14:tracePt t="19596" x="9113838" y="4030663"/>
          <p14:tracePt t="19602" x="9107488" y="4054475"/>
          <p14:tracePt t="19611" x="9107488" y="4071938"/>
          <p14:tracePt t="19618" x="9101138" y="4084638"/>
          <p14:tracePt t="19627" x="9101138" y="4108450"/>
          <p14:tracePt t="19633" x="9101138" y="4119563"/>
          <p14:tracePt t="19642" x="9101138" y="4137025"/>
          <p14:tracePt t="19649" x="9101138" y="4154488"/>
          <p14:tracePt t="19658" x="9101138" y="4171950"/>
          <p14:tracePt t="19665" x="9101138" y="4189413"/>
          <p14:tracePt t="19672" x="9101138" y="4202113"/>
          <p14:tracePt t="19680" x="9101138" y="4206875"/>
          <p14:tracePt t="19688" x="9101138" y="4219575"/>
          <p14:tracePt t="19712" x="9101138" y="4225925"/>
          <p14:tracePt t="19782" x="9094788" y="4219575"/>
          <p14:tracePt t="19790" x="9077325" y="4206875"/>
          <p14:tracePt t="19796" x="9055100" y="4189413"/>
          <p14:tracePt t="19804" x="9018588" y="4160838"/>
          <p14:tracePt t="19812" x="8977313" y="4125913"/>
          <p14:tracePt t="19820" x="8913813" y="4084638"/>
          <p14:tracePt t="19827" x="8848725" y="4054475"/>
          <p14:tracePt t="19836" x="8783638" y="4013200"/>
          <p14:tracePt t="19843" x="8724900" y="3971925"/>
          <p14:tracePt t="19851" x="8666163" y="3932238"/>
          <p14:tracePt t="19859" x="8596313" y="3878263"/>
          <p14:tracePt t="19866" x="8531225" y="3825875"/>
          <p14:tracePt t="19874" x="8466138" y="3778250"/>
          <p14:tracePt t="19882" x="8413750" y="3714750"/>
          <p14:tracePt t="19889" x="8343900" y="3625850"/>
          <p14:tracePt t="19897" x="8278813" y="3556000"/>
          <p14:tracePt t="19905" x="8226425" y="3497263"/>
          <p14:tracePt t="19913" x="8185150" y="3432175"/>
          <p14:tracePt t="19921" x="8161338" y="3390900"/>
          <p14:tracePt t="19928" x="8137525" y="3338513"/>
          <p14:tracePt t="19936" x="8108950" y="3279775"/>
          <p14:tracePt t="19945" x="8078788" y="3214688"/>
          <p14:tracePt t="19952" x="8043863" y="3149600"/>
          <p14:tracePt t="19959" x="8020050" y="3073400"/>
          <p14:tracePt t="19967" x="7978775" y="2979738"/>
          <p14:tracePt t="19976" x="7932738" y="2832100"/>
          <p14:tracePt t="19982" x="7850188" y="2627313"/>
          <p14:tracePt t="19990" x="7732713" y="2397125"/>
          <p14:tracePt t="19998" x="7591425" y="2085975"/>
          <p14:tracePt t="20007" x="7456488" y="1798638"/>
          <p14:tracePt t="20014" x="7304088" y="1509713"/>
          <p14:tracePt t="20021" x="7150100" y="1233488"/>
          <p14:tracePt t="20030" x="7004050" y="998538"/>
          <p14:tracePt t="20037" x="6862763" y="781050"/>
          <p14:tracePt t="20046" x="6715125" y="593725"/>
          <p14:tracePt t="20052" x="6610350" y="469900"/>
          <p14:tracePt t="20060" x="6521450" y="387350"/>
          <p14:tracePt t="20068" x="6445250" y="328613"/>
          <p14:tracePt t="20076" x="6386513" y="300038"/>
          <p14:tracePt t="20083" x="6351588" y="282575"/>
          <p14:tracePt t="20091" x="6327775" y="282575"/>
          <p14:tracePt t="20099" x="6310313" y="282575"/>
          <p14:tracePt t="20107" x="6286500" y="282575"/>
          <p14:tracePt t="20115" x="6257925" y="304800"/>
          <p14:tracePt t="20122" x="6216650" y="341313"/>
          <p14:tracePt t="20130" x="6157913" y="393700"/>
          <p14:tracePt t="20139" x="6092825" y="469900"/>
          <p14:tracePt t="20145" x="6016625" y="558800"/>
          <p14:tracePt t="20153" x="5922963" y="681038"/>
          <p14:tracePt t="20161" x="5816600" y="811213"/>
          <p14:tracePt t="20170" x="5711825" y="987425"/>
          <p14:tracePt t="20177" x="5629275" y="1157288"/>
          <p14:tracePt t="20184" x="5557838" y="1357313"/>
          <p14:tracePt t="20192" x="5511800" y="1557338"/>
          <p14:tracePt t="20200" x="5476875" y="1768475"/>
          <p14:tracePt t="20207" x="5476875" y="1968500"/>
          <p14:tracePt t="20215" x="5476875" y="2168525"/>
          <p14:tracePt t="20225" x="5511800" y="2420938"/>
          <p14:tracePt t="20231" x="5570538" y="2620963"/>
          <p14:tracePt t="20238" x="5634038" y="2803525"/>
          <p14:tracePt t="20246" x="5729288" y="2979738"/>
          <p14:tracePt t="20254" x="5870575" y="3179763"/>
          <p14:tracePt t="20262" x="5999163" y="3343275"/>
          <p14:tracePt t="20270" x="6151563" y="3497263"/>
          <p14:tracePt t="20278" x="6334125" y="3643313"/>
          <p14:tracePt t="20285" x="6527800" y="3754438"/>
          <p14:tracePt t="20294" x="6738938" y="3836988"/>
          <p14:tracePt t="20302" x="6962775" y="3925888"/>
          <p14:tracePt t="20309" x="7197725" y="3978275"/>
          <p14:tracePt t="20316" x="7462838" y="4002088"/>
          <p14:tracePt t="20324" x="7726363" y="4013200"/>
          <p14:tracePt t="20332" x="8050213" y="4025900"/>
          <p14:tracePt t="20339" x="8372475" y="4019550"/>
          <p14:tracePt t="20347" x="8696325" y="3978275"/>
          <p14:tracePt t="20355" x="9007475" y="3925888"/>
          <p14:tracePt t="20363" x="9266238" y="3860800"/>
          <p14:tracePt t="20370" x="9436100" y="3778250"/>
          <p14:tracePt t="20379" x="9566275" y="3719513"/>
          <p14:tracePt t="20387" x="9642475" y="3656013"/>
          <p14:tracePt t="20395" x="9688513" y="3590925"/>
          <p14:tracePt t="20401" x="9736138" y="3519488"/>
          <p14:tracePt t="20409" x="9759950" y="3438525"/>
          <p14:tracePt t="20417" x="9783763" y="3355975"/>
          <p14:tracePt t="20425" x="9783763" y="3249613"/>
          <p14:tracePt t="20432" x="9794875" y="3143250"/>
          <p14:tracePt t="20440" x="9794875" y="3055938"/>
          <p14:tracePt t="20448" x="9777413" y="2955925"/>
          <p14:tracePt t="20456" x="9759950" y="2886075"/>
          <p14:tracePt t="20463" x="9736138" y="2814638"/>
          <p14:tracePt t="20472" x="9705975" y="2773363"/>
          <p14:tracePt t="20479" x="9664700" y="2727325"/>
          <p14:tracePt t="20487" x="9625013" y="2690813"/>
          <p14:tracePt t="20494" x="9577388" y="2662238"/>
          <p14:tracePt t="20503" x="9518650" y="2627313"/>
          <p14:tracePt t="20510" x="9436100" y="2603500"/>
          <p14:tracePt t="20518" x="9348788" y="2590800"/>
          <p14:tracePt t="20526" x="9242425" y="2579688"/>
          <p14:tracePt t="20533" x="9131300" y="2573338"/>
          <p14:tracePt t="20542" x="9024938" y="2573338"/>
          <p14:tracePt t="20549" x="8918575" y="2573338"/>
          <p14:tracePt t="20557" x="8837613" y="2590800"/>
          <p14:tracePt t="20565" x="8778875" y="2603500"/>
          <p14:tracePt t="20572" x="8737600" y="2627313"/>
          <p14:tracePt t="20581" x="8701088" y="2655888"/>
          <p14:tracePt t="20588" x="8672513" y="2679700"/>
          <p14:tracePt t="20595" x="8648700" y="2727325"/>
          <p14:tracePt t="20603" x="8620125" y="2779713"/>
          <p14:tracePt t="20612" x="8596313" y="2838450"/>
          <p14:tracePt t="20619" x="8572500" y="2908300"/>
          <p14:tracePt t="20626" x="8548688" y="2990850"/>
          <p14:tracePt t="20634" x="8543925" y="3079750"/>
          <p14:tracePt t="20643" x="8531225" y="3167063"/>
          <p14:tracePt t="20650" x="8531225" y="3267075"/>
          <p14:tracePt t="20657" x="8531225" y="3343275"/>
          <p14:tracePt t="20666" x="8537575" y="3449638"/>
          <p14:tracePt t="20673" x="8561388" y="3543300"/>
          <p14:tracePt t="20681" x="8596313" y="3632200"/>
          <p14:tracePt t="20688" x="8631238" y="3702050"/>
          <p14:tracePt t="20696" x="8672513" y="3773488"/>
          <p14:tracePt t="20705" x="8731250" y="3849688"/>
          <p14:tracePt t="20712" x="8783638" y="3913188"/>
          <p14:tracePt t="20719" x="8842375" y="3967163"/>
          <p14:tracePt t="20727" x="8890000" y="4013200"/>
          <p14:tracePt t="20735" x="8942388" y="4054475"/>
          <p14:tracePt t="20743" x="8990013" y="4095750"/>
          <p14:tracePt t="20751" x="9042400" y="4130675"/>
          <p14:tracePt t="20758" x="9077325" y="4167188"/>
          <p14:tracePt t="20766" x="9118600" y="4195763"/>
          <p14:tracePt t="20775" x="9153525" y="4213225"/>
          <p14:tracePt t="20781" x="9190038" y="4243388"/>
          <p14:tracePt t="20789" x="9212263" y="4248150"/>
          <p14:tracePt t="20797" x="9224963" y="4267200"/>
          <p14:tracePt t="20805" x="9242425" y="4271963"/>
          <p14:tracePt t="20829" x="9248775" y="4278313"/>
          <p14:tracePt t="20836" x="9253538" y="4278313"/>
          <p14:tracePt t="20843" x="9259888" y="4284663"/>
          <p14:tracePt t="20868" x="9259888" y="4289425"/>
          <p14:tracePt t="21054" x="9253538" y="4289425"/>
          <p14:tracePt t="21069" x="9253538" y="4295775"/>
          <p14:tracePt t="21076" x="9253538" y="4302125"/>
          <p14:tracePt t="21101" x="9253538" y="4313238"/>
          <p14:tracePt t="21107" x="9253538" y="4319588"/>
          <p14:tracePt t="21115" x="9248775" y="4319588"/>
          <p14:tracePt t="21124" x="9248775" y="4330700"/>
          <p14:tracePt t="21131" x="9248775" y="4337050"/>
          <p14:tracePt t="21139" x="9236075" y="4337050"/>
          <p14:tracePt t="21146" x="9236075" y="4348163"/>
          <p14:tracePt t="21154" x="9236075" y="4354513"/>
          <p14:tracePt t="21163" x="9231313" y="4354513"/>
          <p14:tracePt t="21169" x="9231313" y="4365625"/>
          <p14:tracePt t="21178" x="9224963" y="4378325"/>
          <p14:tracePt t="21186" x="9212263" y="4378325"/>
          <p14:tracePt t="21200" x="9207500" y="4384675"/>
          <p14:tracePt t="21208" x="9201150" y="4384675"/>
          <p14:tracePt t="21216" x="9183688" y="4384675"/>
          <p14:tracePt t="21224" x="9172575" y="4389438"/>
          <p14:tracePt t="21231" x="9148763" y="4389438"/>
          <p14:tracePt t="21239" x="9131300" y="4389438"/>
          <p14:tracePt t="21248" x="9118600" y="4389438"/>
          <p14:tracePt t="21255" x="9107488" y="4389438"/>
          <p14:tracePt t="21357" x="9107488" y="4395788"/>
          <p14:tracePt t="21363" x="9107488" y="4402138"/>
          <p14:tracePt t="21371" x="9107488" y="4419600"/>
          <p14:tracePt t="21379" x="9107488" y="4437063"/>
          <p14:tracePt t="21387" x="9107488" y="4448175"/>
          <p14:tracePt t="21394" x="9107488" y="4460875"/>
          <p14:tracePt t="21402" x="9107488" y="4471988"/>
          <p14:tracePt t="21410" x="9107488" y="4483100"/>
          <p14:tracePt t="21418" x="9107488" y="4502150"/>
          <p14:tracePt t="21425" x="9107488" y="4513263"/>
          <p14:tracePt t="21433" x="9107488" y="4524375"/>
          <p14:tracePt t="21442" x="9101138" y="4541838"/>
          <p14:tracePt t="21449" x="9101138" y="4560888"/>
          <p14:tracePt t="21457" x="9101138" y="4572000"/>
          <p14:tracePt t="21464" x="9094788" y="4583113"/>
          <p14:tracePt t="21473" x="9094788" y="4602163"/>
          <p14:tracePt t="21480" x="9094788" y="4613275"/>
          <p14:tracePt t="21487" x="9090025" y="4630738"/>
          <p14:tracePt t="21495" x="9090025" y="4648200"/>
          <p14:tracePt t="21503" x="9090025" y="4660900"/>
          <p14:tracePt t="21511" x="9090025" y="4683125"/>
          <p14:tracePt t="21519" x="9083675" y="4700588"/>
          <p14:tracePt t="21527" x="9077325" y="4724400"/>
          <p14:tracePt t="21534" x="9077325" y="4741863"/>
          <p14:tracePt t="21542" x="9072563" y="4765675"/>
          <p14:tracePt t="21549" x="9072563" y="4789488"/>
          <p14:tracePt t="21558" x="9072563" y="4813300"/>
          <p14:tracePt t="21565" x="9072563" y="4837113"/>
          <p14:tracePt t="21573" x="9066213" y="4848225"/>
          <p14:tracePt t="21582" x="9066213" y="4865688"/>
          <p14:tracePt t="21589" x="9066213" y="4883150"/>
          <p14:tracePt t="21604" x="9059863" y="4900613"/>
          <p14:tracePt t="22109" x="9055100" y="4900613"/>
          <p14:tracePt t="22116" x="9055100" y="4895850"/>
          <p14:tracePt t="22124" x="9048750" y="4895850"/>
          <p14:tracePt t="22148" x="9042400" y="4889500"/>
          <p14:tracePt t="22163" x="9036050" y="4889500"/>
          <p14:tracePt t="22256" x="9036050" y="4883150"/>
          <p14:tracePt t="22287" x="9042400" y="4883150"/>
          <p14:tracePt t="22295" x="9048750" y="4883150"/>
          <p14:tracePt t="22303" x="9072563" y="4883150"/>
          <p14:tracePt t="22310" x="9101138" y="4876800"/>
          <p14:tracePt t="22318" x="9148763" y="4876800"/>
          <p14:tracePt t="22325" x="9207500" y="4876800"/>
          <p14:tracePt t="22333" x="9277350" y="4876800"/>
          <p14:tracePt t="22341" x="9353550" y="4876800"/>
          <p14:tracePt t="22349" x="9442450" y="4876800"/>
          <p14:tracePt t="22357" x="9529763" y="4876800"/>
          <p14:tracePt t="22364" x="9612313" y="4872038"/>
          <p14:tracePt t="22372" x="9701213" y="4872038"/>
          <p14:tracePt t="22381" x="9777413" y="4865688"/>
          <p14:tracePt t="22387" x="9836150" y="4865688"/>
          <p14:tracePt t="22395" x="9894888" y="4865688"/>
          <p14:tracePt t="22403" x="9940925" y="4865688"/>
          <p14:tracePt t="22411" x="9994900" y="4865688"/>
          <p14:tracePt t="22418" x="10018713" y="4859338"/>
          <p14:tracePt t="22427" x="10047288" y="4854575"/>
          <p14:tracePt t="22434" x="10058400" y="4854575"/>
          <p14:tracePt t="22442" x="10071100" y="4848225"/>
          <p14:tracePt t="22449" x="10077450" y="4841875"/>
          <p14:tracePt t="22457" x="10088563" y="4841875"/>
          <p14:tracePt t="22466" x="10088563" y="4837113"/>
          <p14:tracePt t="22473" x="10088563" y="4830763"/>
          <p14:tracePt t="22480" x="10094913" y="4830763"/>
          <p14:tracePt t="22489" x="10106025" y="4818063"/>
          <p14:tracePt t="22496" x="10112375" y="4813300"/>
          <p14:tracePt t="22504" x="10123488" y="4806950"/>
          <p14:tracePt t="22512" x="10136188" y="4795838"/>
          <p14:tracePt t="22519" x="10164763" y="4783138"/>
          <p14:tracePt t="22527" x="10182225" y="4778375"/>
          <p14:tracePt t="22536" x="10212388" y="4772025"/>
          <p14:tracePt t="22543" x="10234613" y="4759325"/>
          <p14:tracePt t="22551" x="10253663" y="4754563"/>
          <p14:tracePt t="22558" x="10271125" y="4748213"/>
          <p14:tracePt t="22566" x="10275888" y="4741863"/>
          <p14:tracePt t="22683" x="10275888" y="4748213"/>
          <p14:tracePt t="22691" x="10275888" y="4759325"/>
          <p14:tracePt t="22699" x="10288588" y="4789488"/>
          <p14:tracePt t="22705" x="10294938" y="4813300"/>
          <p14:tracePt t="22714" x="10294938" y="4830763"/>
          <p14:tracePt t="22721" x="10299700" y="4848225"/>
          <p14:tracePt t="22729" x="10306050" y="4854575"/>
          <p14:tracePt t="22737" x="10312400" y="4872038"/>
          <p14:tracePt t="22745" x="10312400" y="4883150"/>
          <p14:tracePt t="22760" x="10317163" y="4883150"/>
          <p14:tracePt t="22916" x="10317163" y="4876800"/>
          <p14:tracePt t="22924" x="10323513" y="4872038"/>
          <p14:tracePt t="22930" x="10323513" y="4859338"/>
          <p14:tracePt t="22939" x="10323513" y="4854575"/>
          <p14:tracePt t="22946" x="10329863" y="4841875"/>
          <p14:tracePt t="22954" x="10334625" y="4830763"/>
          <p14:tracePt t="22963" x="10334625" y="4813300"/>
          <p14:tracePt t="22969" x="10334625" y="4800600"/>
          <p14:tracePt t="22978" x="10347325" y="4783138"/>
          <p14:tracePt t="22986" x="10353675" y="4772025"/>
          <p14:tracePt t="23006" x="10353675" y="4737100"/>
          <p14:tracePt t="23008" x="10358438" y="4713288"/>
          <p14:tracePt t="23016" x="10364788" y="4700588"/>
          <p14:tracePt t="23024" x="10371138" y="4678363"/>
          <p14:tracePt t="23031" x="10371138" y="4665663"/>
          <p14:tracePt t="23039" x="10371138" y="4648200"/>
          <p14:tracePt t="23048" x="10371138" y="4630738"/>
          <p14:tracePt t="23055" x="10371138" y="4619625"/>
          <p14:tracePt t="23062" x="10375900" y="4602163"/>
          <p14:tracePt t="23070" x="10382250" y="4583113"/>
          <p14:tracePt t="23078" x="10382250" y="4572000"/>
          <p14:tracePt t="23086" x="10382250" y="4554538"/>
          <p14:tracePt t="23094" x="10388600" y="4537075"/>
          <p14:tracePt t="23102" x="10388600" y="4506913"/>
          <p14:tracePt t="23109" x="10393363" y="4478338"/>
          <p14:tracePt t="23117" x="10393363" y="4448175"/>
          <p14:tracePt t="23124" x="10399713" y="4424363"/>
          <p14:tracePt t="23133" x="10399713" y="4384675"/>
          <p14:tracePt t="23141" x="10417175" y="4348163"/>
          <p14:tracePt t="23148" x="10417175" y="4302125"/>
          <p14:tracePt t="23156" x="10423525" y="4248150"/>
          <p14:tracePt t="23163" x="10429875" y="4202113"/>
          <p14:tracePt t="23171" x="10434638" y="4137025"/>
          <p14:tracePt t="23179" x="10447338" y="4071938"/>
          <p14:tracePt t="23187" x="10447338" y="4002088"/>
          <p14:tracePt t="23194" x="10447338" y="3943350"/>
          <p14:tracePt t="23202" x="10452100" y="3871913"/>
          <p14:tracePt t="23211" x="10452100" y="3802063"/>
          <p14:tracePt t="23219" x="10452100" y="3736975"/>
          <p14:tracePt t="23225" x="10452100" y="3678238"/>
          <p14:tracePt t="23234" x="10452100" y="3625850"/>
          <p14:tracePt t="23242" x="10452100" y="3578225"/>
          <p14:tracePt t="23248" x="10452100" y="3549650"/>
          <p14:tracePt t="23256" x="10452100" y="3519488"/>
          <p14:tracePt t="23264" x="10452100" y="3497263"/>
          <p14:tracePt t="23272" x="10452100" y="3478213"/>
          <p14:tracePt t="23280" x="10452100" y="3473450"/>
          <p14:tracePt t="23287" x="10452100" y="3460750"/>
          <p14:tracePt t="23296" x="10452100" y="3455988"/>
          <p14:tracePt t="23412" x="10458450" y="3455988"/>
          <p14:tracePt t="23450" x="10458450" y="3467100"/>
          <p14:tracePt t="23458" x="10452100" y="3490913"/>
          <p14:tracePt t="23466" x="10447338" y="3536950"/>
          <p14:tracePt t="23473" x="10429875" y="3602038"/>
          <p14:tracePt t="23481" x="10406063" y="3660775"/>
          <p14:tracePt t="23489" x="10388600" y="3732213"/>
          <p14:tracePt t="23498" x="10358438" y="3802063"/>
          <p14:tracePt t="23504" x="10329863" y="3871913"/>
          <p14:tracePt t="23513" x="10288588" y="3937000"/>
          <p14:tracePt t="23521" x="10240963" y="4013200"/>
          <p14:tracePt t="23528" x="10188575" y="4071938"/>
          <p14:tracePt t="23536" x="10136188" y="4130675"/>
          <p14:tracePt t="23544" x="10082213" y="4184650"/>
          <p14:tracePt t="23551" x="10023475" y="4225925"/>
          <p14:tracePt t="23560" x="9964738" y="4271963"/>
          <p14:tracePt t="23567" x="9901238" y="4295775"/>
          <p14:tracePt t="23575" x="9818688" y="4325938"/>
          <p14:tracePt t="23582" x="9747250" y="4348163"/>
          <p14:tracePt t="23590" x="9671050" y="4360863"/>
          <p14:tracePt t="23598" x="9601200" y="4371975"/>
          <p14:tracePt t="23605" x="9529763" y="4384675"/>
          <p14:tracePt t="23613" x="9488488" y="4389438"/>
          <p14:tracePt t="23621" x="9448800" y="4389438"/>
          <p14:tracePt t="23629" x="9418638" y="4389438"/>
          <p14:tracePt t="23636" x="9390063" y="4389438"/>
          <p14:tracePt t="23644" x="9366250" y="4389438"/>
          <p14:tracePt t="23652" x="9336088" y="4389438"/>
          <p14:tracePt t="23660" x="9307513" y="4389438"/>
          <p14:tracePt t="23667" x="9266238" y="4389438"/>
          <p14:tracePt t="23676" x="9224963" y="4384675"/>
          <p14:tracePt t="23684" x="9194800" y="4378325"/>
          <p14:tracePt t="23691" x="9172575" y="4378325"/>
          <p14:tracePt t="23699" x="9153525" y="4378325"/>
          <p14:tracePt t="23785" x="9148763" y="4378325"/>
          <p14:tracePt t="23792" x="9142413" y="4395788"/>
          <p14:tracePt t="23799" x="9136063" y="4419600"/>
          <p14:tracePt t="23807" x="9113838" y="4443413"/>
          <p14:tracePt t="23815" x="9094788" y="4471988"/>
          <p14:tracePt t="23823" x="9090025" y="4502150"/>
          <p14:tracePt t="23830" x="9083675" y="4519613"/>
          <p14:tracePt t="23838" x="9072563" y="4537075"/>
          <p14:tracePt t="23846" x="9072563" y="4548188"/>
          <p14:tracePt t="23855" x="9066213" y="4560888"/>
          <p14:tracePt t="23862" x="9066213" y="4572000"/>
          <p14:tracePt t="23878" x="9066213" y="4578350"/>
          <p14:tracePt t="23917" x="9059863" y="4578350"/>
          <p14:tracePt t="23932" x="9042400" y="4589463"/>
          <p14:tracePt t="23939" x="9031288" y="4589463"/>
          <p14:tracePt t="23948" x="9007475" y="4595813"/>
          <p14:tracePt t="23955" x="8983663" y="4602163"/>
          <p14:tracePt t="23963" x="8959850" y="4606925"/>
          <p14:tracePt t="23970" x="8937625" y="4613275"/>
          <p14:tracePt t="23978" x="8924925" y="4613275"/>
          <p14:tracePt t="23985" x="8907463" y="4613275"/>
          <p14:tracePt t="23993" x="8896350" y="4613275"/>
          <p14:tracePt t="24001" x="8890000" y="4613275"/>
          <p14:tracePt t="24009" x="8878888" y="4613275"/>
          <p14:tracePt t="24017" x="8872538" y="4613275"/>
          <p14:tracePt t="24072" x="8866188" y="4602163"/>
          <p14:tracePt t="24080" x="8859838" y="4595813"/>
          <p14:tracePt t="24087" x="8848725" y="4578350"/>
          <p14:tracePt t="24094" x="8842375" y="4554538"/>
          <p14:tracePt t="24103" x="8842375" y="4541838"/>
          <p14:tracePt t="24110" x="8837613" y="4513263"/>
          <p14:tracePt t="24117" x="8831263" y="4489450"/>
          <p14:tracePt t="24125" x="8820150" y="4460875"/>
          <p14:tracePt t="24133" x="8813800" y="4424363"/>
          <p14:tracePt t="24141" x="8807450" y="4384675"/>
          <p14:tracePt t="24148" x="8796338" y="4337050"/>
          <p14:tracePt t="24157" x="8789988" y="4295775"/>
          <p14:tracePt t="24164" x="8783638" y="4243388"/>
          <p14:tracePt t="24172" x="8778875" y="4189413"/>
          <p14:tracePt t="24181" x="8772525" y="4148138"/>
          <p14:tracePt t="24187" x="8772525" y="4113213"/>
          <p14:tracePt t="24195" x="8759825" y="4071938"/>
          <p14:tracePt t="24203" x="8755063" y="4037013"/>
          <p14:tracePt t="24210" x="8748713" y="3995738"/>
          <p14:tracePt t="24218" x="8748713" y="3954463"/>
          <p14:tracePt t="24226" x="8748713" y="3925888"/>
          <p14:tracePt t="24234" x="8748713" y="3895725"/>
          <p14:tracePt t="24242" x="8742363" y="3854450"/>
          <p14:tracePt t="24249" x="8742363" y="3825875"/>
          <p14:tracePt t="24258" x="8742363" y="3802063"/>
          <p14:tracePt t="24265" x="8742363" y="3773488"/>
          <p14:tracePt t="24273" x="8737600" y="3754438"/>
          <p14:tracePt t="24280" x="8737600" y="3736975"/>
          <p14:tracePt t="24288" x="8737600" y="3719513"/>
          <p14:tracePt t="24297" x="8737600" y="3702050"/>
          <p14:tracePt t="24304" x="8737600" y="3690938"/>
          <p14:tracePt t="24311" x="8731250" y="3678238"/>
          <p14:tracePt t="24319" x="8731250" y="3660775"/>
          <p14:tracePt t="24328" x="8731250" y="3656013"/>
          <p14:tracePt t="24335" x="8731250" y="3643313"/>
          <p14:tracePt t="24343" x="8731250" y="3636963"/>
          <p14:tracePt t="24351" x="8731250" y="3625850"/>
          <p14:tracePt t="24358" x="8731250" y="3619500"/>
          <p14:tracePt t="24366" x="8731250" y="3608388"/>
          <p14:tracePt t="24373" x="8731250" y="3602038"/>
          <p14:tracePt t="24381" x="8731250" y="3590925"/>
          <p14:tracePt t="24389" x="8731250" y="3578225"/>
          <p14:tracePt t="24397" x="8731250" y="3573463"/>
          <p14:tracePt t="24404" x="8731250" y="3567113"/>
          <p14:tracePt t="24412" x="8731250" y="3549650"/>
          <p14:tracePt t="24428" x="8731250" y="3536950"/>
          <p14:tracePt t="24436" x="8731250" y="3532188"/>
          <p14:tracePt t="24443" x="8731250" y="3525838"/>
          <p14:tracePt t="24451" x="8731250" y="3514725"/>
          <p14:tracePt t="24460" x="8731250" y="3497263"/>
          <p14:tracePt t="24466" x="8731250" y="3478213"/>
          <p14:tracePt t="24474" x="8731250" y="3473450"/>
          <p14:tracePt t="24482" x="8731250" y="3455988"/>
          <p14:tracePt t="24491" x="8731250" y="3438525"/>
          <p14:tracePt t="24498" x="8731250" y="3432175"/>
          <p14:tracePt t="24505" x="8731250" y="3414713"/>
          <p14:tracePt t="24513" x="8731250" y="3402013"/>
          <p14:tracePt t="24521" x="8731250" y="3397250"/>
          <p14:tracePt t="24528" x="8731250" y="3379788"/>
          <p14:tracePt t="24536" x="8724900" y="3367088"/>
          <p14:tracePt t="24545" x="8724900" y="3355975"/>
          <p14:tracePt t="24552" x="8720138" y="3349625"/>
          <p14:tracePt t="24560" x="8720138" y="3343275"/>
          <p14:tracePt t="24567" x="8720138" y="3338513"/>
          <p14:tracePt t="24584" x="8720138" y="3332163"/>
          <p14:tracePt t="24638" x="8720138" y="3325813"/>
          <p14:tracePt t="24645" x="8720138" y="3321050"/>
          <p14:tracePt t="24692" x="8720138" y="3314700"/>
          <p14:tracePt t="24793" x="8731250" y="3314700"/>
          <p14:tracePt t="24800" x="8748713" y="3314700"/>
          <p14:tracePt t="24808" x="8778875" y="3314700"/>
          <p14:tracePt t="24817" x="8807450" y="3314700"/>
          <p14:tracePt t="24824" x="8848725" y="3314700"/>
          <p14:tracePt t="24831" x="8907463" y="3314700"/>
          <p14:tracePt t="24839" x="8977313" y="3314700"/>
          <p14:tracePt t="24848" x="9042400" y="3314700"/>
          <p14:tracePt t="24854" x="9118600" y="3314700"/>
          <p14:tracePt t="24862" x="9190038" y="3302000"/>
          <p14:tracePt t="24870" x="9272588" y="3297238"/>
          <p14:tracePt t="24879" x="9348788" y="3290888"/>
          <p14:tracePt t="24891" x="9436100" y="3290888"/>
          <p14:tracePt t="24893" x="9512300" y="3290888"/>
          <p14:tracePt t="24901" x="9583738" y="3279775"/>
          <p14:tracePt t="24909" x="9653588" y="3279775"/>
          <p14:tracePt t="24916" x="9712325" y="3279775"/>
          <p14:tracePt t="24924" x="9771063" y="3279775"/>
          <p14:tracePt t="24932" x="9818688" y="3279775"/>
          <p14:tracePt t="24940" x="9871075" y="3279775"/>
          <p14:tracePt t="24947" x="9906000" y="3279775"/>
          <p14:tracePt t="24955" x="9959975" y="3279775"/>
          <p14:tracePt t="24964" x="10006013" y="3279775"/>
          <p14:tracePt t="24971" x="10047288" y="3279775"/>
          <p14:tracePt t="24978" x="10088563" y="3279775"/>
          <p14:tracePt t="24987" x="10117138" y="3279775"/>
          <p14:tracePt t="24994" x="10147300" y="3279775"/>
          <p14:tracePt t="25004" x="10175875" y="3279775"/>
          <p14:tracePt t="25009" x="10194925" y="3279775"/>
          <p14:tracePt t="25017" x="10212388" y="3279775"/>
          <p14:tracePt t="25025" x="10223500" y="3279775"/>
          <p14:tracePt t="25033" x="10234613" y="3279775"/>
          <p14:tracePt t="25040" x="10240963" y="3279775"/>
          <p14:tracePt t="25065" x="10247313" y="3279775"/>
          <p14:tracePt t="25189" x="10253663" y="3279775"/>
          <p14:tracePt t="25359" x="10258425" y="3290888"/>
          <p14:tracePt t="25367" x="10264775" y="3321050"/>
          <p14:tracePt t="25375" x="10271125" y="3367088"/>
          <p14:tracePt t="25382" x="10275888" y="3408363"/>
          <p14:tracePt t="25391" x="10294938" y="3478213"/>
          <p14:tracePt t="25397" x="10306050" y="3560763"/>
          <p14:tracePt t="25405" x="10317163" y="3667125"/>
          <p14:tracePt t="25413" x="10340975" y="3767138"/>
          <p14:tracePt t="25421" x="10340975" y="3871913"/>
          <p14:tracePt t="25428" x="10364788" y="3984625"/>
          <p14:tracePt t="25436" x="10382250" y="4071938"/>
          <p14:tracePt t="25444" x="10406063" y="4154488"/>
          <p14:tracePt t="25452" x="10412413" y="4213225"/>
          <p14:tracePt t="25460" x="10429875" y="4260850"/>
          <p14:tracePt t="25467" x="10434638" y="4302125"/>
          <p14:tracePt t="25475" x="10440988" y="4319588"/>
          <p14:tracePt t="25484" x="10447338" y="4325938"/>
          <p14:tracePt t="25491" x="10447338" y="4330700"/>
          <p14:tracePt t="25592" x="10452100" y="4330700"/>
          <p14:tracePt t="25599" x="10464800" y="4330700"/>
          <p14:tracePt t="25608" x="10471150" y="4319588"/>
          <p14:tracePt t="25614" x="10482263" y="4302125"/>
          <p14:tracePt t="25622" x="10499725" y="4289425"/>
          <p14:tracePt t="25630" x="10523538" y="4260850"/>
          <p14:tracePt t="25638" x="10541000" y="4237038"/>
          <p14:tracePt t="25645" x="10569575" y="4189413"/>
          <p14:tracePt t="25654" x="10599738" y="4137025"/>
          <p14:tracePt t="25661" x="10641013" y="4084638"/>
          <p14:tracePt t="25669" x="10669588" y="4019550"/>
          <p14:tracePt t="25678" x="10699750" y="3960813"/>
          <p14:tracePt t="25684" x="10734675" y="3878263"/>
          <p14:tracePt t="25692" x="10758488" y="3795713"/>
          <p14:tracePt t="25700" x="10799763" y="3719513"/>
          <p14:tracePt t="25707" x="10823575" y="3625850"/>
          <p14:tracePt t="25715" x="10845800" y="3536950"/>
          <p14:tracePt t="25723" x="10882313" y="3449638"/>
          <p14:tracePt t="25731" x="10887075" y="3367088"/>
          <p14:tracePt t="25739" x="10893425" y="3290888"/>
          <p14:tracePt t="25746" x="10904538" y="3232150"/>
          <p14:tracePt t="25754" x="10904538" y="3149600"/>
          <p14:tracePt t="25762" x="10904538" y="3084513"/>
          <p14:tracePt t="25770" x="10904538" y="3003550"/>
          <p14:tracePt t="25777" x="10893425" y="2932113"/>
          <p14:tracePt t="25785" x="10875963" y="2873375"/>
          <p14:tracePt t="25793" x="10864850" y="2803525"/>
          <p14:tracePt t="25801" x="10841038" y="2744788"/>
          <p14:tracePt t="25808" x="10817225" y="2690813"/>
          <p14:tracePt t="25816" x="10787063" y="2644775"/>
          <p14:tracePt t="25825" x="10769600" y="2620963"/>
          <p14:tracePt t="25832" x="10734675" y="2590800"/>
          <p14:tracePt t="25839" x="10687050" y="2568575"/>
          <p14:tracePt t="25848" x="10664825" y="2562225"/>
          <p14:tracePt t="25855" x="10617200" y="2555875"/>
          <p14:tracePt t="25863" x="10575925" y="2555875"/>
          <p14:tracePt t="25870" x="10517188" y="2555875"/>
          <p14:tracePt t="25879" x="10458450" y="2573338"/>
          <p14:tracePt t="25886" x="10382250" y="2597150"/>
          <p14:tracePt t="25895" x="10312400" y="2620963"/>
          <p14:tracePt t="25901" x="10271125" y="2651125"/>
          <p14:tracePt t="25910" x="10217150" y="2690813"/>
          <p14:tracePt t="25917" x="10171113" y="2727325"/>
          <p14:tracePt t="25925" x="10140950" y="2762250"/>
          <p14:tracePt t="25933" x="10106025" y="2797175"/>
          <p14:tracePt t="25940" x="10077450" y="2832100"/>
          <p14:tracePt t="25948" x="10058400" y="2867025"/>
          <p14:tracePt t="25957" x="10036175" y="2908300"/>
          <p14:tracePt t="25964" x="10023475" y="2944813"/>
          <p14:tracePt t="25971" x="10023475" y="2990850"/>
          <p14:tracePt t="25979" x="10018713" y="3044825"/>
          <p14:tracePt t="25988" x="10018713" y="3084513"/>
          <p14:tracePt t="26007" x="10006013" y="3167063"/>
          <p14:tracePt t="26010" x="10012363" y="3208338"/>
          <p14:tracePt t="26018" x="10018713" y="3238500"/>
          <p14:tracePt t="26026" x="10029825" y="3279775"/>
          <p14:tracePt t="26033" x="10040938" y="3314700"/>
          <p14:tracePt t="26042" x="10058400" y="3349625"/>
          <p14:tracePt t="26049" x="10077450" y="3379788"/>
          <p14:tracePt t="26057" x="10094913" y="3408363"/>
          <p14:tracePt t="26064" x="10117138" y="3432175"/>
          <p14:tracePt t="26072" x="10140950" y="3443288"/>
          <p14:tracePt t="26080" x="10164763" y="3455988"/>
          <p14:tracePt t="26088" x="10199688" y="3478213"/>
          <p14:tracePt t="26097" x="10247313" y="3490913"/>
          <p14:tracePt t="26103" x="10312400" y="3502025"/>
          <p14:tracePt t="26112" x="10371138" y="3502025"/>
          <p14:tracePt t="26120" x="10429875" y="3502025"/>
          <p14:tracePt t="26127" x="10488613" y="3497263"/>
          <p14:tracePt t="26135" x="10547350" y="3484563"/>
          <p14:tracePt t="26142" x="10617200" y="3467100"/>
          <p14:tracePt t="26150" x="10682288" y="3438525"/>
          <p14:tracePt t="26158" x="10734675" y="3397250"/>
          <p14:tracePt t="26165" x="10787063" y="3349625"/>
          <p14:tracePt t="26173" x="10834688" y="3302000"/>
          <p14:tracePt t="26182" x="10882313" y="3260725"/>
          <p14:tracePt t="26189" x="10910888" y="3197225"/>
          <p14:tracePt t="26196" x="10934700" y="3143250"/>
          <p14:tracePt t="26205" x="10958513" y="3090863"/>
          <p14:tracePt t="26212" x="10963275" y="3049588"/>
          <p14:tracePt t="26220" x="10969625" y="3021013"/>
          <p14:tracePt t="26228" x="10975975" y="2986088"/>
          <p14:tracePt t="26235" x="10975975" y="2967038"/>
          <p14:tracePt t="26243" x="10975975" y="2949575"/>
          <p14:tracePt t="26251" x="10969625" y="2932113"/>
          <p14:tracePt t="26258" x="10963275" y="2921000"/>
          <p14:tracePt t="26266" x="10945813" y="2908300"/>
          <p14:tracePt t="26274" x="10917238" y="2903538"/>
          <p14:tracePt t="26283" x="10869613" y="2890838"/>
          <p14:tracePt t="26290" x="10823575" y="2890838"/>
          <p14:tracePt t="26297" x="10734675" y="2890838"/>
          <p14:tracePt t="26305" x="10647363" y="2890838"/>
          <p14:tracePt t="26313" x="10558463" y="2908300"/>
          <p14:tracePt t="26321" x="10471150" y="2932113"/>
          <p14:tracePt t="26328" x="10375900" y="2967038"/>
          <p14:tracePt t="26337" x="10294938" y="3025775"/>
          <p14:tracePt t="26344" x="10223500" y="3079750"/>
          <p14:tracePt t="26351" x="10147300" y="3149600"/>
          <p14:tracePt t="26359" x="10082213" y="3221038"/>
          <p14:tracePt t="26367" x="10023475" y="3297238"/>
          <p14:tracePt t="26375" x="9977438" y="3367088"/>
          <p14:tracePt t="26382" x="9936163" y="3438525"/>
          <p14:tracePt t="26391" x="9912350" y="3502025"/>
          <p14:tracePt t="26398" x="9882188" y="3556000"/>
          <p14:tracePt t="26406" x="9882188" y="3597275"/>
          <p14:tracePt t="26413" x="9882188" y="3632200"/>
          <p14:tracePt t="26421" x="9882188" y="3667125"/>
          <p14:tracePt t="26429" x="9882188" y="3695700"/>
          <p14:tracePt t="26437" x="9882188" y="3725863"/>
          <p14:tracePt t="26445" x="9888538" y="3749675"/>
          <p14:tracePt t="26452" x="9906000" y="3773488"/>
          <p14:tracePt t="26461" x="9936163" y="3795713"/>
          <p14:tracePt t="26468" x="9971088" y="3813175"/>
          <p14:tracePt t="26476" x="9999663" y="3819525"/>
          <p14:tracePt t="26484" x="10058400" y="3836988"/>
          <p14:tracePt t="26491" x="10129838" y="3836988"/>
          <p14:tracePt t="26499" x="10199688" y="3836988"/>
          <p14:tracePt t="26507" x="10275888" y="3832225"/>
          <p14:tracePt t="26514" x="10358438" y="3825875"/>
          <p14:tracePt t="26522" x="10434638" y="3802063"/>
          <p14:tracePt t="26530" x="10529888" y="3760788"/>
          <p14:tracePt t="26539" x="10628313" y="3719513"/>
          <p14:tracePt t="26545" x="10747375" y="3660775"/>
          <p14:tracePt t="26553" x="10841038" y="3608388"/>
          <p14:tracePt t="26562" x="10923588" y="3549650"/>
          <p14:tracePt t="26569" x="10993438" y="3497263"/>
          <p14:tracePt t="26576" x="11052175" y="3438525"/>
          <p14:tracePt t="26584" x="11080750" y="3402013"/>
          <p14:tracePt t="26592" x="11099800" y="3360738"/>
          <p14:tracePt t="26600" x="11104563" y="3338513"/>
          <p14:tracePt t="26607" x="11110913" y="3308350"/>
          <p14:tracePt t="26615" x="11110913" y="3284538"/>
          <p14:tracePt t="26623" x="11110913" y="3255963"/>
          <p14:tracePt t="26631" x="11110913" y="3232150"/>
          <p14:tracePt t="26638" x="11093450" y="3201988"/>
          <p14:tracePt t="26646" x="11075988" y="3173413"/>
          <p14:tracePt t="26655" x="11045825" y="3138488"/>
          <p14:tracePt t="26662" x="11010900" y="3121025"/>
          <p14:tracePt t="26669" x="10975975" y="3090863"/>
          <p14:tracePt t="26678" x="10904538" y="3073400"/>
          <p14:tracePt t="26685" x="10845800" y="3062288"/>
          <p14:tracePt t="26694" x="10747375" y="3049588"/>
          <p14:tracePt t="26701" x="10658475" y="3044825"/>
          <p14:tracePt t="26709" x="10569575" y="3044825"/>
          <p14:tracePt t="26716" x="10464800" y="3044825"/>
          <p14:tracePt t="26724" x="10353675" y="3055938"/>
          <p14:tracePt t="26732" x="10253663" y="3090863"/>
          <p14:tracePt t="26739" x="10158413" y="3132138"/>
          <p14:tracePt t="26747" x="10077450" y="3162300"/>
          <p14:tracePt t="26755" x="10006013" y="3208338"/>
          <p14:tracePt t="26763" x="9940925" y="3260725"/>
          <p14:tracePt t="26770" x="9888538" y="3314700"/>
          <p14:tracePt t="26778" x="9847263" y="3360738"/>
          <p14:tracePt t="26787" x="9823450" y="3397250"/>
          <p14:tracePt t="26794" x="9805988" y="3425825"/>
          <p14:tracePt t="26801" x="9801225" y="3460750"/>
          <p14:tracePt t="26809" x="9794875" y="3484563"/>
          <p14:tracePt t="26817" x="9794875" y="3502025"/>
          <p14:tracePt t="26825" x="9788525" y="3519488"/>
          <p14:tracePt t="26832" x="9788525" y="3536950"/>
          <p14:tracePt t="26840" x="9788525" y="3556000"/>
          <p14:tracePt t="26848" x="9794875" y="3560763"/>
          <p14:tracePt t="26856" x="9812338" y="3578225"/>
          <p14:tracePt t="26864" x="9818688" y="3584575"/>
          <p14:tracePt t="26872" x="9829800" y="3590925"/>
          <p14:tracePt t="26880" x="9853613" y="3597275"/>
          <p14:tracePt t="26891" x="9894888" y="3608388"/>
          <p14:tracePt t="26895" x="9947275" y="3614738"/>
          <p14:tracePt t="26903" x="10006013" y="3619500"/>
          <p14:tracePt t="26911" x="10082213" y="3625850"/>
          <p14:tracePt t="26919" x="10164763" y="3625850"/>
          <p14:tracePt t="26926" x="10253663" y="3636963"/>
          <p14:tracePt t="26933" x="10347325" y="3636963"/>
          <p14:tracePt t="26942" x="10429875" y="3625850"/>
          <p14:tracePt t="26949" x="10488613" y="3608388"/>
          <p14:tracePt t="26957" x="10558463" y="3584575"/>
          <p14:tracePt t="26964" x="10599738" y="3573463"/>
          <p14:tracePt t="26972" x="10652125" y="3560763"/>
          <p14:tracePt t="26981" x="10687050" y="3536950"/>
          <p14:tracePt t="26987" x="10710863" y="3519488"/>
          <p14:tracePt t="26995" x="10734675" y="3490913"/>
          <p14:tracePt t="27003" x="10747375" y="3478213"/>
          <p14:tracePt t="27011" x="10764838" y="3443288"/>
          <p14:tracePt t="27019" x="10775950" y="3425825"/>
          <p14:tracePt t="27026" x="10782300" y="3397250"/>
          <p14:tracePt t="27035" x="10787063" y="3355975"/>
          <p14:tracePt t="27043" x="10787063" y="3325813"/>
          <p14:tracePt t="27050" x="10787063" y="3273425"/>
          <p14:tracePt t="27057" x="10775950" y="3243263"/>
          <p14:tracePt t="27066" x="10747375" y="3179763"/>
          <p14:tracePt t="27073" x="10699750" y="3132138"/>
          <p14:tracePt t="27081" x="10647363" y="3079750"/>
          <p14:tracePt t="27088" x="10575925" y="3032125"/>
          <p14:tracePt t="27098" x="10482263" y="2979738"/>
          <p14:tracePt t="27104" x="10340975" y="2938463"/>
          <p14:tracePt t="27113" x="10199688" y="2897188"/>
          <p14:tracePt t="27119" x="9988550" y="2873375"/>
          <p14:tracePt t="27127" x="9783763" y="2855913"/>
          <p14:tracePt t="27135" x="9601200" y="2855913"/>
          <p14:tracePt t="27144" x="9424988" y="2855913"/>
          <p14:tracePt t="27151" x="9294813" y="2855913"/>
          <p14:tracePt t="27159" x="9207500" y="2873375"/>
          <p14:tracePt t="27166" x="9153525" y="2886075"/>
          <p14:tracePt t="27175" x="9131300" y="2897188"/>
          <p14:tracePt t="27181" x="9118600" y="2908300"/>
          <p14:tracePt t="27190" x="9107488" y="2914650"/>
          <p14:tracePt t="27197" x="9107488" y="2925763"/>
          <p14:tracePt t="27206" x="9101138" y="2949575"/>
          <p14:tracePt t="27212" x="9077325" y="2973388"/>
          <p14:tracePt t="27220" x="9072563" y="3014663"/>
          <p14:tracePt t="27228" x="9059863" y="3067050"/>
          <p14:tracePt t="27236" x="9042400" y="3125788"/>
          <p14:tracePt t="27243" x="9036050" y="3197225"/>
          <p14:tracePt t="27252" x="9018588" y="3273425"/>
          <p14:tracePt t="27260" x="9018588" y="3360738"/>
          <p14:tracePt t="27267" x="9018588" y="3460750"/>
          <p14:tracePt t="27275" x="9048750" y="3549650"/>
          <p14:tracePt t="27283" x="9090025" y="3632200"/>
          <p14:tracePt t="27290" x="9124950" y="3702050"/>
          <p14:tracePt t="27298" x="9153525" y="3749675"/>
          <p14:tracePt t="27305" x="9212263" y="3795713"/>
          <p14:tracePt t="27313" x="9253538" y="3832225"/>
          <p14:tracePt t="27321" x="9331325" y="3867150"/>
          <p14:tracePt t="27329" x="9390063" y="3890963"/>
          <p14:tracePt t="27337" x="9448800" y="3895725"/>
          <p14:tracePt t="27345" x="9507538" y="3902075"/>
          <p14:tracePt t="27352" x="9559925" y="3908425"/>
          <p14:tracePt t="27360" x="9601200" y="3919538"/>
          <p14:tracePt t="27369" x="9625013" y="3919538"/>
          <p14:tracePt t="27375" x="9629775" y="3919538"/>
          <p14:tracePt t="27446" x="9625013" y="3925888"/>
          <p14:tracePt t="27454" x="9605963" y="3937000"/>
          <p14:tracePt t="27462" x="9566275" y="3949700"/>
          <p14:tracePt t="27468" x="9494838" y="3971925"/>
          <p14:tracePt t="27476" x="9394825" y="3995738"/>
          <p14:tracePt t="27484" x="9218613" y="4037013"/>
          <p14:tracePt t="27493" x="9007475" y="4084638"/>
          <p14:tracePt t="27499" x="8755063" y="4137025"/>
          <p14:tracePt t="27507" x="8443913" y="4189413"/>
          <p14:tracePt t="27515" x="8131175" y="4230688"/>
          <p14:tracePt t="27524" x="7820025" y="4284663"/>
          <p14:tracePt t="27531" x="7491413" y="4325938"/>
          <p14:tracePt t="27539" x="7221538" y="4378325"/>
          <p14:tracePt t="27546" x="6951663" y="4419600"/>
          <p14:tracePt t="27554" x="6721475" y="4454525"/>
          <p14:tracePt t="27562" x="6575425" y="4465638"/>
          <p14:tracePt t="27570" x="6462713" y="4478338"/>
          <p14:tracePt t="27578" x="6381750" y="4495800"/>
          <p14:tracePt t="27586" x="6334125" y="4502150"/>
          <p14:tracePt t="27593" x="6310313" y="4506913"/>
          <p14:tracePt t="27600" x="6299200" y="4513263"/>
          <p14:tracePt t="29673" x="6299200" y="4502150"/>
          <p14:tracePt t="29681" x="6299200" y="4489450"/>
          <p14:tracePt t="29687" x="6299200" y="4478338"/>
          <p14:tracePt t="29696" x="6299200" y="4465638"/>
          <p14:tracePt t="29704" x="6299200" y="4460875"/>
          <p14:tracePt t="29711" x="6299200" y="4454525"/>
          <p14:tracePt t="29718" x="6299200" y="4443413"/>
          <p14:tracePt t="29734" x="6299200" y="4437063"/>
          <p14:tracePt t="29859" x="6299200" y="4430713"/>
          <p14:tracePt t="29867" x="6299200" y="4424363"/>
          <p14:tracePt t="29874" x="6299200" y="4413250"/>
          <p14:tracePt t="29882" x="6299200" y="4406900"/>
          <p14:tracePt t="29898" x="6299200" y="4395788"/>
          <p14:tracePt t="29904" x="6299200" y="4389438"/>
          <p14:tracePt t="29920" x="6299200" y="4384675"/>
          <p14:tracePt t="29929" x="6299200" y="4378325"/>
          <p14:tracePt t="30037" x="6299200" y="4371975"/>
          <p14:tracePt t="30044" x="6299200" y="4365625"/>
          <p14:tracePt t="30052" x="6299200" y="4360863"/>
          <p14:tracePt t="30060" x="6303963" y="4360863"/>
          <p14:tracePt t="30076" x="6303963" y="4354513"/>
          <p14:tracePt t="30130" x="6310313" y="4354513"/>
          <p14:tracePt t="30177" x="6310313" y="4348163"/>
          <p14:tracePt t="30185" x="6316663" y="4348163"/>
          <p14:tracePt t="30200" x="6321425" y="4337050"/>
          <p14:tracePt t="30207" x="6334125" y="4330700"/>
          <p14:tracePt t="30215" x="6351588" y="4319588"/>
          <p14:tracePt t="30223" x="6362700" y="4306888"/>
          <p14:tracePt t="30230" x="6386513" y="4289425"/>
          <p14:tracePt t="30238" x="6416675" y="4271963"/>
          <p14:tracePt t="30246" x="6440488" y="4254500"/>
          <p14:tracePt t="30254" x="6475413" y="4243388"/>
          <p14:tracePt t="30262" x="6516688" y="4213225"/>
          <p14:tracePt t="30269" x="6551613" y="4189413"/>
          <p14:tracePt t="30278" x="6597650" y="4160838"/>
          <p14:tracePt t="30285" x="6638925" y="4148138"/>
          <p14:tracePt t="30292" x="6680200" y="4125913"/>
          <p14:tracePt t="30300" x="6745288" y="4102100"/>
          <p14:tracePt t="30308" x="6797675" y="4078288"/>
          <p14:tracePt t="30316" x="6869113" y="4054475"/>
          <p14:tracePt t="30323" x="6927850" y="4030663"/>
          <p14:tracePt t="30332" x="6997700" y="4008438"/>
          <p14:tracePt t="30340" x="7069138" y="3984625"/>
          <p14:tracePt t="30347" x="7145338" y="3960813"/>
          <p14:tracePt t="30354" x="7215188" y="3937000"/>
          <p14:tracePt t="30363" x="7291388" y="3913188"/>
          <p14:tracePt t="30371" x="7356475" y="3890963"/>
          <p14:tracePt t="30379" x="7415213" y="3878263"/>
          <p14:tracePt t="30386" x="7480300" y="3860800"/>
          <p14:tracePt t="30394" x="7521575" y="3849688"/>
          <p14:tracePt t="30401" x="7567613" y="3836988"/>
          <p14:tracePt t="30410" x="7620000" y="3825875"/>
          <p14:tracePt t="30416" x="7661275" y="3808413"/>
          <p14:tracePt t="30424" x="7715250" y="3802063"/>
          <p14:tracePt t="30432" x="7756525" y="3790950"/>
          <p14:tracePt t="30441" x="7791450" y="3784600"/>
          <p14:tracePt t="30448" x="7837488" y="3767138"/>
          <p14:tracePt t="30455" x="7902575" y="3743325"/>
          <p14:tracePt t="30464" x="7961313" y="3743325"/>
          <p14:tracePt t="30473" x="8032750" y="3732213"/>
          <p14:tracePt t="30479" x="8108950" y="3702050"/>
          <p14:tracePt t="30486" x="8202613" y="3690938"/>
          <p14:tracePt t="30495" x="8289925" y="3673475"/>
          <p14:tracePt t="30503" x="8361363" y="3656013"/>
          <p14:tracePt t="30510" x="8431213" y="3649663"/>
          <p14:tracePt t="30517" x="8496300" y="3632200"/>
          <p14:tracePt t="30526" x="8561388" y="3625850"/>
          <p14:tracePt t="30533" x="8620125" y="3608388"/>
          <p14:tracePt t="30541" x="8678863" y="3602038"/>
          <p14:tracePt t="30548" x="8742363" y="3590925"/>
          <p14:tracePt t="30557" x="8807450" y="3578225"/>
          <p14:tracePt t="30564" x="8878888" y="3567113"/>
          <p14:tracePt t="30572" x="8942388" y="3549650"/>
          <p14:tracePt t="30579" x="9001125" y="3532188"/>
          <p14:tracePt t="30587" x="9072563" y="3519488"/>
          <p14:tracePt t="30595" x="9142413" y="3514725"/>
          <p14:tracePt t="30603" x="9212263" y="3497263"/>
          <p14:tracePt t="30611" x="9272588" y="3478213"/>
          <p14:tracePt t="30618" x="9342438" y="3473450"/>
          <p14:tracePt t="30626" x="9412288" y="3467100"/>
          <p14:tracePt t="30634" x="9471025" y="3455988"/>
          <p14:tracePt t="30642" x="9529763" y="3449638"/>
          <p14:tracePt t="30649" x="9618663" y="3449638"/>
          <p14:tracePt t="30657" x="9718675" y="3432175"/>
          <p14:tracePt t="30666" x="9818688" y="3425825"/>
          <p14:tracePt t="30672" x="9923463" y="3408363"/>
          <p14:tracePt t="30680" x="10082213" y="3379788"/>
          <p14:tracePt t="30688" x="10253663" y="3355975"/>
          <p14:tracePt t="30696" x="10406063" y="3325813"/>
          <p14:tracePt t="30704" x="10541000" y="3297238"/>
          <p14:tracePt t="30711" x="10675938" y="3279775"/>
          <p14:tracePt t="30719" x="10793413" y="3249613"/>
          <p14:tracePt t="30727" x="10882313" y="3214688"/>
          <p14:tracePt t="30735" x="10963275" y="3190875"/>
          <p14:tracePt t="30742" x="11022013" y="3167063"/>
          <p14:tracePt t="30751" x="11075988" y="3155950"/>
          <p14:tracePt t="30758" x="11104563" y="3143250"/>
          <p14:tracePt t="30765" x="11134725" y="3132138"/>
          <p14:tracePt t="30773" x="11134725" y="3125788"/>
          <p14:tracePt t="30782" x="11145838" y="3125788"/>
          <p14:tracePt t="30789" x="11145838" y="3121025"/>
          <p14:tracePt t="30836" x="11145838" y="3114675"/>
          <p14:tracePt t="30852" x="11145838" y="3108325"/>
          <p14:tracePt t="30860" x="11145838" y="3097213"/>
          <p14:tracePt t="30867" x="11139488" y="3090863"/>
          <p14:tracePt t="30874" x="11139488" y="3079750"/>
          <p14:tracePt t="30891" x="11134725" y="3062288"/>
          <p14:tracePt t="30897" x="11122025" y="3049588"/>
          <p14:tracePt t="30905" x="11104563" y="3032125"/>
          <p14:tracePt t="30914" x="11093450" y="3014663"/>
          <p14:tracePt t="30921" x="11075988" y="2997200"/>
          <p14:tracePt t="30928" x="11063288" y="2986088"/>
          <p14:tracePt t="30936" x="11045825" y="2967038"/>
          <p14:tracePt t="30945" x="11034713" y="2955925"/>
          <p14:tracePt t="30952" x="11017250" y="2944813"/>
          <p14:tracePt t="30960" x="10999788" y="2932113"/>
          <p14:tracePt t="30967" x="10975975" y="2925763"/>
          <p14:tracePt t="30976" x="10952163" y="2914650"/>
          <p14:tracePt t="30983" x="10910888" y="2903538"/>
          <p14:tracePt t="30991" x="10882313" y="2903538"/>
          <p14:tracePt t="30999" x="10841038" y="2903538"/>
          <p14:tracePt t="31006" x="10799763" y="2897188"/>
          <p14:tracePt t="31014" x="10747375" y="2897188"/>
          <p14:tracePt t="31022" x="10706100" y="2886075"/>
          <p14:tracePt t="31029" x="10669588" y="2886075"/>
          <p14:tracePt t="31037" x="10628313" y="2886075"/>
          <p14:tracePt t="31045" x="10599738" y="2886075"/>
          <p14:tracePt t="31054" x="10569575" y="2886075"/>
          <p14:tracePt t="31060" x="10547350" y="2886075"/>
          <p14:tracePt t="31068" x="10529888" y="2886075"/>
          <p14:tracePt t="31076" x="10510838" y="2890838"/>
          <p14:tracePt t="31084" x="10506075" y="2890838"/>
          <p14:tracePt t="31091" x="10506075" y="2897188"/>
          <p14:tracePt t="31099" x="10488613" y="2903538"/>
          <p14:tracePt t="31107" x="10471150" y="2908300"/>
          <p14:tracePt t="31115" x="10458450" y="2925763"/>
          <p14:tracePt t="31122" x="10423525" y="2944813"/>
          <p14:tracePt t="31130" x="10375900" y="2973388"/>
          <p14:tracePt t="31139" x="10334625" y="3003550"/>
          <p14:tracePt t="31146" x="10271125" y="3049588"/>
          <p14:tracePt t="31153" x="10206038" y="3090863"/>
          <p14:tracePt t="31161" x="10136188" y="3138488"/>
          <p14:tracePt t="31169" x="10058400" y="3197225"/>
          <p14:tracePt t="31177" x="9994900" y="3243263"/>
          <p14:tracePt t="31185" x="9923463" y="3290888"/>
          <p14:tracePt t="31193" x="9859963" y="3338513"/>
          <p14:tracePt t="31200" x="9805988" y="3384550"/>
          <p14:tracePt t="31209" x="9753600" y="3432175"/>
          <p14:tracePt t="31216" x="9712325" y="3473450"/>
          <p14:tracePt t="31224" x="9677400" y="3497263"/>
          <p14:tracePt t="31231" x="9653588" y="3525838"/>
          <p14:tracePt t="31239" x="9629775" y="3560763"/>
          <p14:tracePt t="31246" x="9625013" y="3578225"/>
          <p14:tracePt t="31255" x="9618663" y="3590925"/>
          <p14:tracePt t="31262" x="9605963" y="3614738"/>
          <p14:tracePt t="31270" x="9605963" y="3632200"/>
          <p14:tracePt t="31278" x="9594850" y="3649663"/>
          <p14:tracePt t="31285" x="9594850" y="3660775"/>
          <p14:tracePt t="31293" x="9594850" y="3678238"/>
          <p14:tracePt t="31302" x="9594850" y="3684588"/>
          <p14:tracePt t="31309" x="9594850" y="3695700"/>
          <p14:tracePt t="31316" x="9594850" y="3714750"/>
          <p14:tracePt t="31324" x="9601200" y="3732213"/>
          <p14:tracePt t="31332" x="9601200" y="3736975"/>
          <p14:tracePt t="31340" x="9612313" y="3749675"/>
          <p14:tracePt t="31347" x="9618663" y="3754438"/>
          <p14:tracePt t="31355" x="9625013" y="3760788"/>
          <p14:tracePt t="31364" x="9636125" y="3760788"/>
          <p14:tracePt t="31379" x="9647238" y="3760788"/>
          <p14:tracePt t="31387" x="9653588" y="3767138"/>
          <p14:tracePt t="31394" x="9671050" y="3767138"/>
          <p14:tracePt t="31402" x="9683750" y="3767138"/>
          <p14:tracePt t="31410" x="9694863" y="3767138"/>
          <p14:tracePt t="31417" x="9705975" y="3767138"/>
          <p14:tracePt t="31425" x="9723438" y="3767138"/>
          <p14:tracePt t="31440" x="9729788" y="3767138"/>
          <p14:tracePt t="31465" x="9736138" y="3767138"/>
          <p14:tracePt t="32287" x="9729788" y="3767138"/>
          <p14:tracePt t="32302" x="9723438" y="3773488"/>
          <p14:tracePt t="32317" x="9718675" y="3773488"/>
          <p14:tracePt t="32853" x="9718675" y="3767138"/>
          <p14:tracePt t="32860" x="9718675" y="3749675"/>
          <p14:tracePt t="32869" x="9718675" y="3743325"/>
          <p14:tracePt t="35033" x="9742488" y="3743325"/>
          <p14:tracePt t="35039" x="9783763" y="3732213"/>
          <p14:tracePt t="35048" x="9823450" y="3725863"/>
          <p14:tracePt t="35055" x="9882188" y="3714750"/>
          <p14:tracePt t="35064" x="9936163" y="3690938"/>
          <p14:tracePt t="35070" x="9988550" y="3678238"/>
          <p14:tracePt t="35078" x="10036175" y="3656013"/>
          <p14:tracePt t="35086" x="10064750" y="3643313"/>
          <p14:tracePt t="35094" x="10082213" y="3625850"/>
          <p14:tracePt t="35102" x="10094913" y="3608388"/>
          <p14:tracePt t="35110" x="10106025" y="3602038"/>
          <p14:tracePt t="35117" x="10106025" y="3584575"/>
          <p14:tracePt t="35125" x="10117138" y="3567113"/>
          <p14:tracePt t="35133" x="10123488" y="3549650"/>
          <p14:tracePt t="35140" x="10129838" y="3536950"/>
          <p14:tracePt t="35148" x="10147300" y="3519488"/>
          <p14:tracePt t="35157" x="10158413" y="3497263"/>
          <p14:tracePt t="35164" x="10171113" y="3467100"/>
          <p14:tracePt t="35171" x="10182225" y="3455988"/>
          <p14:tracePt t="35180" x="10188575" y="3443288"/>
          <p14:tracePt t="35187" x="10199688" y="3432175"/>
          <p14:tracePt t="35195" x="10206038" y="3419475"/>
          <p14:tracePt t="35203" x="10206038" y="3414713"/>
          <p14:tracePt t="35218" x="10206038" y="3408363"/>
          <p14:tracePt t="35226" x="10206038" y="3402013"/>
          <p14:tracePt t="35250" x="10212388" y="3402013"/>
          <p14:tracePt t="35320" x="10206038" y="3384550"/>
          <p14:tracePt t="35326" x="10194925" y="3379788"/>
          <p14:tracePt t="35334" x="10171113" y="3360738"/>
          <p14:tracePt t="35342" x="10136188" y="3332163"/>
          <p14:tracePt t="35350" x="10099675" y="3321050"/>
          <p14:tracePt t="35357" x="10047288" y="3284538"/>
          <p14:tracePt t="35365" x="9977438" y="3243263"/>
          <p14:tracePt t="35373" x="9901238" y="3197225"/>
          <p14:tracePt t="35381" x="9823450" y="3162300"/>
          <p14:tracePt t="35388" x="9712325" y="3097213"/>
          <p14:tracePt t="35396" x="9625013" y="3055938"/>
          <p14:tracePt t="35404" x="9507538" y="3008313"/>
          <p14:tracePt t="35412" x="9401175" y="2979738"/>
          <p14:tracePt t="35420" x="9277350" y="2938463"/>
          <p14:tracePt t="35427" x="9172575" y="2903538"/>
          <p14:tracePt t="35435" x="9083675" y="2873375"/>
          <p14:tracePt t="35443" x="8996363" y="2838450"/>
          <p14:tracePt t="35451" x="8924925" y="2814638"/>
          <p14:tracePt t="35459" x="8855075" y="2790825"/>
          <p14:tracePt t="35466" x="8783638" y="2773363"/>
          <p14:tracePt t="35474" x="8713788" y="2762250"/>
          <p14:tracePt t="35482" x="8648700" y="2744788"/>
          <p14:tracePt t="35490" x="8602663" y="2738438"/>
          <p14:tracePt t="35497" x="8537575" y="2732088"/>
          <p14:tracePt t="35505" x="8478838" y="2720975"/>
          <p14:tracePt t="35514" x="8420100" y="2720975"/>
          <p14:tracePt t="35520" x="8355013" y="2720975"/>
          <p14:tracePt t="35528" x="8285163" y="2720975"/>
          <p14:tracePt t="35536" x="8226425" y="2720975"/>
          <p14:tracePt t="35545" x="8154988" y="2727325"/>
          <p14:tracePt t="35551" x="8085138" y="2732088"/>
          <p14:tracePt t="35559" x="8026400" y="2738438"/>
          <p14:tracePt t="35567" x="7954963" y="2749550"/>
          <p14:tracePt t="35576" x="7885113" y="2755900"/>
          <p14:tracePt t="35582" x="7820025" y="2773363"/>
          <p14:tracePt t="35590" x="7750175" y="2779713"/>
          <p14:tracePt t="35599" x="7678738" y="2786063"/>
          <p14:tracePt t="35607" x="7597775" y="2797175"/>
          <p14:tracePt t="35613" x="7521575" y="2803525"/>
          <p14:tracePt t="35621" x="7432675" y="2820988"/>
          <p14:tracePt t="35629" x="7332663" y="2827338"/>
          <p14:tracePt t="35637" x="7221538" y="2844800"/>
          <p14:tracePt t="35644" x="7108825" y="2862263"/>
          <p14:tracePt t="35652" x="6991350" y="2886075"/>
          <p14:tracePt t="35660" x="6873875" y="2914650"/>
          <p14:tracePt t="35668" x="6756400" y="2944813"/>
          <p14:tracePt t="35676" x="6651625" y="2986088"/>
          <p14:tracePt t="35684" x="6562725" y="3014663"/>
          <p14:tracePt t="35691" x="6469063" y="3038475"/>
          <p14:tracePt t="35699" x="6392863" y="3062288"/>
          <p14:tracePt t="35706" x="6327775" y="3084513"/>
          <p14:tracePt t="35714" x="6269038" y="3114675"/>
          <p14:tracePt t="35722" x="6203950" y="3138488"/>
          <p14:tracePt t="35730" x="6169025" y="3149600"/>
          <p14:tracePt t="35737" x="6122988" y="3167063"/>
          <p14:tracePt t="35745" x="6086475" y="3197225"/>
          <p14:tracePt t="35753" x="6051550" y="3201988"/>
          <p14:tracePt t="35762" x="6022975" y="3208338"/>
          <p14:tracePt t="35770" x="6005513" y="3221038"/>
          <p14:tracePt t="35776" x="5988050" y="3225800"/>
          <p14:tracePt t="35785" x="5975350" y="3225800"/>
          <p14:tracePt t="35793" x="5969000" y="3232150"/>
          <p14:tracePt t="35800" x="5964238" y="3232150"/>
          <p14:tracePt t="35807" x="5957888" y="3232150"/>
          <p14:tracePt t="35815" x="5957888" y="3238500"/>
          <p14:tracePt t="35823" x="5951538" y="3238500"/>
          <p14:tracePt t="35831" x="5946775" y="3238500"/>
          <p14:tracePt t="35838" x="5946775" y="3243263"/>
          <p14:tracePt t="35854" x="5940425" y="3249613"/>
          <p14:tracePt t="35872" x="5929313" y="3260725"/>
          <p14:tracePt t="35894" x="5922963" y="3260725"/>
          <p14:tracePt t="35900" x="5922963" y="3267075"/>
          <p14:tracePt t="42100" x="5922963" y="3273425"/>
          <p14:tracePt t="42106" x="5940425" y="3279775"/>
          <p14:tracePt t="42115" x="5969000" y="3290888"/>
          <p14:tracePt t="42122" x="6005513" y="3302000"/>
          <p14:tracePt t="42129" x="6064250" y="3321050"/>
          <p14:tracePt t="42137" x="6116638" y="3343275"/>
          <p14:tracePt t="42146" x="6181725" y="3360738"/>
          <p14:tracePt t="42152" x="6223000" y="3379788"/>
          <p14:tracePt t="42161" x="6275388" y="3384550"/>
          <p14:tracePt t="42168" x="6321425" y="3390900"/>
          <p14:tracePt t="42176" x="6369050" y="3408363"/>
          <p14:tracePt t="42184" x="6410325" y="3414713"/>
          <p14:tracePt t="42191" x="6451600" y="3425825"/>
          <p14:tracePt t="42200" x="6480175" y="3432175"/>
          <p14:tracePt t="42208" x="6516688" y="3438525"/>
          <p14:tracePt t="42215" x="6527800" y="3443288"/>
          <p14:tracePt t="42222" x="6551613" y="3449638"/>
          <p14:tracePt t="42230" x="6586538" y="3455988"/>
          <p14:tracePt t="42238" x="6604000" y="3460750"/>
          <p14:tracePt t="42247" x="6621463" y="3467100"/>
          <p14:tracePt t="42254" x="6638925" y="3473450"/>
          <p14:tracePt t="42261" x="6656388" y="3478213"/>
          <p14:tracePt t="42270" x="6669088" y="3478213"/>
          <p14:tracePt t="42278" x="6680200" y="3484563"/>
          <p14:tracePt t="42284" x="6686550" y="3484563"/>
          <p14:tracePt t="42441" x="6692900" y="3484563"/>
          <p14:tracePt t="42448" x="6697663" y="3484563"/>
          <p14:tracePt t="42455" x="6727825" y="3478213"/>
          <p14:tracePt t="42463" x="6780213" y="3455988"/>
          <p14:tracePt t="42472" x="6869113" y="3443288"/>
          <p14:tracePt t="42478" x="6991350" y="3425825"/>
          <p14:tracePt t="42486" x="7186613" y="3390900"/>
          <p14:tracePt t="42494" x="7456488" y="3360738"/>
          <p14:tracePt t="42502" x="7778750" y="3338513"/>
          <p14:tracePt t="42509" x="8126413" y="3279775"/>
          <p14:tracePt t="42517" x="8478838" y="3225800"/>
          <p14:tracePt t="42525" x="8807450" y="3184525"/>
          <p14:tracePt t="42533" x="9113838" y="3155950"/>
          <p14:tracePt t="42540" x="9401175" y="3121025"/>
          <p14:tracePt t="42548" x="9629775" y="3079750"/>
          <p14:tracePt t="42557" x="9836150" y="3067050"/>
          <p14:tracePt t="42565" x="9982200" y="3062288"/>
          <p14:tracePt t="42571" x="10088563" y="3049588"/>
          <p14:tracePt t="42579" x="10188575" y="3049588"/>
          <p14:tracePt t="42587" x="10282238" y="3044825"/>
          <p14:tracePt t="42596" x="10382250" y="3044825"/>
          <p14:tracePt t="42602" x="10471150" y="3044825"/>
          <p14:tracePt t="42612" x="10575925" y="3044825"/>
          <p14:tracePt t="42618" x="10682288" y="3044825"/>
          <p14:tracePt t="42626" x="10799763" y="3044825"/>
          <p14:tracePt t="42633" x="10923588" y="3044825"/>
          <p14:tracePt t="42641" x="11045825" y="3032125"/>
          <p14:tracePt t="42650" x="11169650" y="3032125"/>
          <p14:tracePt t="42657" x="11269663" y="3021013"/>
          <p14:tracePt t="42665" x="11356975" y="3021013"/>
          <p14:tracePt t="42672" x="11445875" y="3003550"/>
          <p14:tracePt t="42680" x="11515725" y="2997200"/>
          <p14:tracePt t="42688" x="11574463" y="2986088"/>
          <p14:tracePt t="42697" x="11633200" y="2979738"/>
          <p14:tracePt t="42704" x="11691938" y="2962275"/>
          <p14:tracePt t="42712" x="11745913" y="2962275"/>
          <p14:tracePt t="42720" x="11804650" y="2955925"/>
          <p14:tracePt t="42727" x="11863388" y="2944813"/>
          <p14:tracePt t="42734" x="11915775" y="2932113"/>
          <p14:tracePt t="42743" x="11968163" y="2925763"/>
          <p14:tracePt t="42750" x="12015788" y="2921000"/>
          <p14:tracePt t="42758" x="12039600" y="2914650"/>
          <p14:tracePt t="42765" x="12063413" y="2903538"/>
          <p14:tracePt t="42773" x="12068175" y="2897188"/>
          <p14:tracePt t="42782" x="12074525" y="2897188"/>
          <p14:tracePt t="42789" x="12074525" y="2890838"/>
          <p14:tracePt t="42852" x="12074525" y="2879725"/>
          <p14:tracePt t="42859" x="12074525" y="2873375"/>
          <p14:tracePt t="42867" x="12074525" y="2862263"/>
          <p14:tracePt t="42875" x="12063413" y="2849563"/>
          <p14:tracePt t="42882" x="12057063" y="2838450"/>
          <p14:tracePt t="42890" x="12033250" y="2838450"/>
          <p14:tracePt t="42897" x="12009438" y="2814638"/>
          <p14:tracePt t="42905" x="11974513" y="2803525"/>
          <p14:tracePt t="42914" x="11922125" y="2779713"/>
          <p14:tracePt t="42921" x="11863388" y="2755900"/>
          <p14:tracePt t="42928" x="11780838" y="2732088"/>
          <p14:tracePt t="42936" x="11710988" y="2714625"/>
          <p14:tracePt t="42944" x="11610975" y="2690813"/>
          <p14:tracePt t="42952" x="11515725" y="2668588"/>
          <p14:tracePt t="42960" x="11428413" y="2662238"/>
          <p14:tracePt t="42967" x="11334750" y="2638425"/>
          <p14:tracePt t="42975" x="11245850" y="2627313"/>
          <p14:tracePt t="42983" x="11169650" y="2620963"/>
          <p14:tracePt t="42990" x="11087100" y="2609850"/>
          <p14:tracePt t="42999" x="11022013" y="2603500"/>
          <p14:tracePt t="43006" x="10963275" y="2603500"/>
          <p14:tracePt t="43014" x="10893425" y="2603500"/>
          <p14:tracePt t="43022" x="10841038" y="2597150"/>
          <p14:tracePt t="43029" x="10793413" y="2597150"/>
          <p14:tracePt t="43037" x="10741025" y="2597150"/>
          <p14:tracePt t="43045" x="10682288" y="2597150"/>
          <p14:tracePt t="43052" x="10623550" y="2597150"/>
          <p14:tracePt t="43060" x="10582275" y="2603500"/>
          <p14:tracePt t="43068" x="10534650" y="2614613"/>
          <p14:tracePt t="43076" x="10482263" y="2620963"/>
          <p14:tracePt t="43084" x="10423525" y="2627313"/>
          <p14:tracePt t="43091" x="10382250" y="2638425"/>
          <p14:tracePt t="43100" x="10329863" y="2655888"/>
          <p14:tracePt t="43108" x="10294938" y="2662238"/>
          <p14:tracePt t="43115" x="10264775" y="2673350"/>
          <p14:tracePt t="43122" x="10240963" y="2679700"/>
          <p14:tracePt t="43131" x="10217150" y="2690813"/>
          <p14:tracePt t="43139" x="10206038" y="2703513"/>
          <p14:tracePt t="43146" x="10182225" y="2709863"/>
          <p14:tracePt t="43154" x="10171113" y="2720975"/>
          <p14:tracePt t="43161" x="10164763" y="2727325"/>
          <p14:tracePt t="43169" x="10147300" y="2738438"/>
          <p14:tracePt t="43178" x="10136188" y="2744788"/>
          <p14:tracePt t="43184" x="10123488" y="2762250"/>
          <p14:tracePt t="43193" x="10106025" y="2779713"/>
          <p14:tracePt t="43200" x="10094913" y="2803525"/>
          <p14:tracePt t="43209" x="10077450" y="2832100"/>
          <p14:tracePt t="43215" x="10064750" y="2844800"/>
          <p14:tracePt t="43224" x="10053638" y="2867025"/>
          <p14:tracePt t="43231" x="10047288" y="2903538"/>
          <p14:tracePt t="43239" x="10036175" y="2925763"/>
          <p14:tracePt t="43248" x="10029825" y="2944813"/>
          <p14:tracePt t="43254" x="10023475" y="2962275"/>
          <p14:tracePt t="43262" x="10023475" y="2979738"/>
          <p14:tracePt t="43270" x="10023475" y="3003550"/>
          <p14:tracePt t="43278" x="10023475" y="3021013"/>
          <p14:tracePt t="43286" x="10023475" y="3038475"/>
          <p14:tracePt t="43293" x="10023475" y="3055938"/>
          <p14:tracePt t="43302" x="10023475" y="3073400"/>
          <p14:tracePt t="43309" x="10036175" y="3097213"/>
          <p14:tracePt t="43317" x="10047288" y="3121025"/>
          <p14:tracePt t="43324" x="10077450" y="3143250"/>
          <p14:tracePt t="43333" x="10099675" y="3173413"/>
          <p14:tracePt t="43340" x="10147300" y="3201988"/>
          <p14:tracePt t="43347" x="10188575" y="3225800"/>
          <p14:tracePt t="43355" x="10229850" y="3238500"/>
          <p14:tracePt t="43364" x="10282238" y="3260725"/>
          <p14:tracePt t="43371" x="10334625" y="3267075"/>
          <p14:tracePt t="43378" x="10388600" y="3284538"/>
          <p14:tracePt t="43387" x="10447338" y="3297238"/>
          <p14:tracePt t="43394" x="10506075" y="3302000"/>
          <p14:tracePt t="43402" x="10558463" y="3314700"/>
          <p14:tracePt t="43409" x="10634663" y="3325813"/>
          <p14:tracePt t="43417" x="10693400" y="3338513"/>
          <p14:tracePt t="43425" x="10764838" y="3343275"/>
          <p14:tracePt t="43434" x="10823575" y="3343275"/>
          <p14:tracePt t="43440" x="10887075" y="3349625"/>
          <p14:tracePt t="43448" x="10934700" y="3349625"/>
          <p14:tracePt t="43456" x="10975975" y="3349625"/>
          <p14:tracePt t="43464" x="11004550" y="3355975"/>
          <p14:tracePt t="43472" x="11022013" y="3355975"/>
          <p14:tracePt t="43479" x="11034713" y="3355975"/>
          <p14:tracePt t="43487" x="11041063" y="3355975"/>
          <p14:tracePt t="43496" x="11058525" y="3355975"/>
          <p14:tracePt t="43620" x="11058525" y="3349625"/>
          <p14:tracePt t="43627" x="11058525" y="3332163"/>
          <p14:tracePt t="43634" x="11058525" y="3325813"/>
          <p14:tracePt t="43643" x="11058525" y="3302000"/>
          <p14:tracePt t="43650" x="11052175" y="3279775"/>
          <p14:tracePt t="43658" x="11052175" y="3255963"/>
          <p14:tracePt t="43666" x="11045825" y="3232150"/>
          <p14:tracePt t="43673" x="11028363" y="3208338"/>
          <p14:tracePt t="43681" x="11028363" y="3184525"/>
          <p14:tracePt t="43690" x="11017250" y="3173413"/>
          <p14:tracePt t="43696" x="11010900" y="3155950"/>
          <p14:tracePt t="43704" x="10999788" y="3138488"/>
          <p14:tracePt t="43712" x="10993438" y="3125788"/>
          <p14:tracePt t="43720" x="10982325" y="3121025"/>
          <p14:tracePt t="43727" x="10975975" y="3103563"/>
          <p14:tracePt t="43736" x="10969625" y="3090863"/>
          <p14:tracePt t="43744" x="10963275" y="3079750"/>
          <p14:tracePt t="43751" x="10952163" y="3067050"/>
          <p14:tracePt t="43759" x="10941050" y="3055938"/>
          <p14:tracePt t="43766" x="10928350" y="3044825"/>
          <p14:tracePt t="43775" x="10917238" y="3025775"/>
          <p14:tracePt t="43782" x="10910888" y="3014663"/>
          <p14:tracePt t="43790" x="10904538" y="3014663"/>
          <p14:tracePt t="43797" x="10899775" y="3008313"/>
          <p14:tracePt t="43805" x="10893425" y="3003550"/>
          <p14:tracePt t="43814" x="10893425" y="2997200"/>
          <p14:tracePt t="44225" x="10887075" y="2997200"/>
          <p14:tracePt t="44233" x="10882313" y="2997200"/>
          <p14:tracePt t="44240" x="10875963" y="2997200"/>
          <p14:tracePt t="44264" x="10864850" y="2990850"/>
          <p14:tracePt t="44279" x="10852150" y="2986088"/>
          <p14:tracePt t="44287" x="10834688" y="2979738"/>
          <p14:tracePt t="44294" x="10823575" y="2979738"/>
          <p14:tracePt t="44303" x="10787063" y="2967038"/>
          <p14:tracePt t="44309" x="10775950" y="2962275"/>
          <p14:tracePt t="44317" x="10758488" y="2955925"/>
          <p14:tracePt t="44325" x="10741025" y="2955925"/>
          <p14:tracePt t="44333" x="10728325" y="2949575"/>
          <p14:tracePt t="44348" x="10723563" y="2949575"/>
          <p14:tracePt t="44357" x="10717213" y="2944813"/>
          <p14:tracePt t="44371" x="10710863" y="2944813"/>
          <p14:tracePt t="44380" x="10699750" y="2938463"/>
          <p14:tracePt t="44387" x="10687050" y="2938463"/>
          <p14:tracePt t="44395" x="10664825" y="2932113"/>
          <p14:tracePt t="44402" x="10641013" y="2925763"/>
          <p14:tracePt t="44411" x="10599738" y="2914650"/>
          <p14:tracePt t="44418" x="10558463" y="2908300"/>
          <p14:tracePt t="44426" x="10506075" y="2903538"/>
          <p14:tracePt t="44433" x="10464800" y="2886075"/>
          <p14:tracePt t="44441" x="10412413" y="2879725"/>
          <p14:tracePt t="44449" x="10371138" y="2879725"/>
          <p14:tracePt t="44457" x="10323513" y="2873375"/>
          <p14:tracePt t="44466" x="10271125" y="2862263"/>
          <p14:tracePt t="44472" x="10223500" y="2862263"/>
          <p14:tracePt t="44480" x="10182225" y="2862263"/>
          <p14:tracePt t="44488" x="10140950" y="2862263"/>
          <p14:tracePt t="44496" x="10112375" y="2867025"/>
          <p14:tracePt t="44504" x="10071100" y="2873375"/>
          <p14:tracePt t="44511" x="10029825" y="2879725"/>
          <p14:tracePt t="44520" x="9977438" y="2890838"/>
          <p14:tracePt t="44527" x="9923463" y="2908300"/>
          <p14:tracePt t="44534" x="9864725" y="2921000"/>
          <p14:tracePt t="44542" x="9783763" y="2938463"/>
          <p14:tracePt t="44550" x="9712325" y="2962275"/>
          <p14:tracePt t="44558" x="9636125" y="2997200"/>
          <p14:tracePt t="44565" x="9553575" y="3021013"/>
          <p14:tracePt t="44573" x="9483725" y="3044825"/>
          <p14:tracePt t="44581" x="9412288" y="3073400"/>
          <p14:tracePt t="44590" x="9359900" y="3103563"/>
          <p14:tracePt t="44596" x="9312275" y="3132138"/>
          <p14:tracePt t="44605" x="9272588" y="3155950"/>
          <p14:tracePt t="44612" x="9242425" y="3173413"/>
          <p14:tracePt t="44620" x="9218613" y="3197225"/>
          <p14:tracePt t="44627" x="9194800" y="3214688"/>
          <p14:tracePt t="44635" x="9166225" y="3238500"/>
          <p14:tracePt t="44643" x="9131300" y="3267075"/>
          <p14:tracePt t="44651" x="9118600" y="3279775"/>
          <p14:tracePt t="44666" x="9118600" y="3284538"/>
          <p14:tracePt t="44674" x="9101138" y="3302000"/>
          <p14:tracePt t="44682" x="9072563" y="3332163"/>
          <p14:tracePt t="44691" x="9048750" y="3367088"/>
          <p14:tracePt t="44697" x="9007475" y="3414713"/>
          <p14:tracePt t="44706" x="8966200" y="3484563"/>
          <p14:tracePt t="44714" x="8918575" y="3549650"/>
          <p14:tracePt t="44721" x="8878888" y="3632200"/>
          <p14:tracePt t="44728" x="8824913" y="3690938"/>
          <p14:tracePt t="44737" x="8759825" y="3743325"/>
          <p14:tracePt t="44745" x="8696325" y="3790950"/>
          <p14:tracePt t="44752" x="8624888" y="3819525"/>
          <p14:tracePt t="44759" x="8555038" y="3854450"/>
          <p14:tracePt t="44767" x="8502650" y="3884613"/>
          <p14:tracePt t="44776" x="8407400" y="3908425"/>
          <p14:tracePt t="44783" x="8313738" y="3925888"/>
          <p14:tracePt t="44790" x="8220075" y="3937000"/>
          <p14:tracePt t="44799" x="8126413" y="3967163"/>
          <p14:tracePt t="44806" x="8026400" y="3978275"/>
          <p14:tracePt t="44814" x="7902575" y="3990975"/>
          <p14:tracePt t="44821" x="7773988" y="4008438"/>
          <p14:tracePt t="44829" x="7620000" y="4030663"/>
          <p14:tracePt t="44838" x="7497763" y="4037013"/>
          <p14:tracePt t="44846" x="7326313" y="4049713"/>
          <p14:tracePt t="44853" x="7150100" y="4049713"/>
          <p14:tracePt t="44860" x="6969125" y="4049713"/>
          <p14:tracePt t="44872" x="6769100" y="4049713"/>
          <p14:tracePt t="44876" x="6569075" y="4049713"/>
          <p14:tracePt t="44884" x="6369050" y="4049713"/>
          <p14:tracePt t="44891" x="6186488" y="4049713"/>
          <p14:tracePt t="44899" x="5988050" y="4049713"/>
          <p14:tracePt t="44907" x="5816600" y="4067175"/>
          <p14:tracePt t="44915" x="5611813" y="4078288"/>
          <p14:tracePt t="44922" x="5464175" y="4102100"/>
          <p14:tracePt t="44930" x="5276850" y="4125913"/>
          <p14:tracePt t="44939" x="5129213" y="4130675"/>
          <p14:tracePt t="44945" x="4935538" y="4167188"/>
          <p14:tracePt t="44953" x="4776788" y="4195763"/>
          <p14:tracePt t="44962" x="4630738" y="4219575"/>
          <p14:tracePt t="44969" x="4476750" y="4237038"/>
          <p14:tracePt t="44976" x="4324350" y="4267200"/>
          <p14:tracePt t="44984" x="4213225" y="4284663"/>
          <p14:tracePt t="44993" x="4119563" y="4302125"/>
          <p14:tracePt t="45000" x="4013200" y="4319588"/>
          <p14:tracePt t="45009" x="3924300" y="4337050"/>
          <p14:tracePt t="45015" x="3854450" y="4348163"/>
          <p14:tracePt t="45023" x="3784600" y="4348163"/>
          <p14:tracePt t="45031" x="3730625" y="4360863"/>
          <p14:tracePt t="45039" x="3702050" y="4365625"/>
          <p14:tracePt t="45046" x="3671888" y="4365625"/>
          <p14:tracePt t="45054" x="3660775" y="4365625"/>
          <p14:tracePt t="45062" x="3654425" y="4365625"/>
          <p14:tracePt t="45070" x="3648075" y="4365625"/>
          <p14:tracePt t="45148" x="3648075" y="4360863"/>
          <p14:tracePt t="45156" x="3671888" y="4354513"/>
          <p14:tracePt t="45163" x="3730625" y="4348163"/>
          <p14:tracePt t="45170" x="3843338" y="4330700"/>
          <p14:tracePt t="45179" x="4013200" y="4313238"/>
          <p14:tracePt t="45186" x="4295775" y="4284663"/>
          <p14:tracePt t="45194" x="4665663" y="4243388"/>
          <p14:tracePt t="45201" x="5105400" y="4213225"/>
          <p14:tracePt t="45210" x="5605463" y="4184650"/>
          <p14:tracePt t="45217" x="6164263" y="4154488"/>
          <p14:tracePt t="45226" x="6821488" y="4119563"/>
          <p14:tracePt t="45233" x="7480300" y="4089400"/>
          <p14:tracePt t="45240" x="8120063" y="4043363"/>
          <p14:tracePt t="45248" x="8755063" y="4008438"/>
          <p14:tracePt t="45256" x="9336088" y="3960813"/>
          <p14:tracePt t="45264" x="9882188" y="3902075"/>
          <p14:tracePt t="45272" x="10347325" y="3867150"/>
          <p14:tracePt t="45279" x="10728325" y="3825875"/>
          <p14:tracePt t="45287" x="11034713" y="3802063"/>
          <p14:tracePt t="45296" x="11263313" y="3760788"/>
          <p14:tracePt t="45303" x="11410950" y="3754438"/>
          <p14:tracePt t="45310" x="11522075" y="3736975"/>
          <p14:tracePt t="45318" x="11591925" y="3719513"/>
          <p14:tracePt t="45326" x="11645900" y="3714750"/>
          <p14:tracePt t="45334" x="11669713" y="3702050"/>
          <p14:tracePt t="45342" x="11680825" y="3690938"/>
          <p14:tracePt t="45358" x="11687175" y="3684588"/>
          <p14:tracePt t="45364" x="11687175" y="3678238"/>
          <p14:tracePt t="45372" x="11691938" y="3660775"/>
          <p14:tracePt t="45381" x="11704638" y="3636963"/>
          <p14:tracePt t="45388" x="11715750" y="3602038"/>
          <p14:tracePt t="45395" x="11728450" y="3556000"/>
          <p14:tracePt t="45403" x="11745913" y="3502025"/>
          <p14:tracePt t="45411" x="11757025" y="3449638"/>
          <p14:tracePt t="45419" x="11774488" y="3390900"/>
          <p14:tracePt t="45427" x="11774488" y="3338513"/>
          <p14:tracePt t="45434" x="11780838" y="3290888"/>
          <p14:tracePt t="45443" x="11780838" y="3238500"/>
          <p14:tracePt t="45450" x="11780838" y="3190875"/>
          <p14:tracePt t="45458" x="11763375" y="3121025"/>
          <p14:tracePt t="45466" x="11739563" y="3055938"/>
          <p14:tracePt t="45473" x="11698288" y="2997200"/>
          <p14:tracePt t="45482" x="11663363" y="2932113"/>
          <p14:tracePt t="45490" x="11615738" y="2879725"/>
          <p14:tracePt t="45496" x="11557000" y="2820988"/>
          <p14:tracePt t="45504" x="11474450" y="2773363"/>
          <p14:tracePt t="45512" x="11356975" y="2727325"/>
          <p14:tracePt t="45521" x="11117263" y="2651125"/>
          <p14:tracePt t="45527" x="10806113" y="2597150"/>
          <p14:tracePt t="45536" x="10399713" y="2538413"/>
          <p14:tracePt t="45544" x="9953625" y="2479675"/>
          <p14:tracePt t="45551" x="9488488" y="2451100"/>
          <p14:tracePt t="45558" x="9055100" y="2433638"/>
          <p14:tracePt t="45567" x="8655050" y="2433638"/>
          <p14:tracePt t="45575" x="8313738" y="2444750"/>
          <p14:tracePt t="45583" x="8043863" y="2479675"/>
          <p14:tracePt t="45589" x="7826375" y="2527300"/>
          <p14:tracePt t="45598" x="7708900" y="2555875"/>
          <p14:tracePt t="45605" x="7639050" y="2579688"/>
          <p14:tracePt t="45613" x="7615238" y="2590800"/>
          <p14:tracePt t="45620" x="7608888" y="2597150"/>
          <p14:tracePt t="45645" x="7608888" y="2603500"/>
          <p14:tracePt t="45652" x="7602538" y="2614613"/>
          <p14:tracePt t="45660" x="7591425" y="2638425"/>
          <p14:tracePt t="45667" x="7585075" y="2668588"/>
          <p14:tracePt t="45675" x="7580313" y="2732088"/>
          <p14:tracePt t="45683" x="7567613" y="2790825"/>
          <p14:tracePt t="45690" x="7567613" y="2867025"/>
          <p14:tracePt t="45698" x="7573963" y="2955925"/>
          <p14:tracePt t="45706" x="7585075" y="3044825"/>
          <p14:tracePt t="45714" x="7620000" y="3149600"/>
          <p14:tracePt t="45721" x="7667625" y="3255963"/>
          <p14:tracePt t="45729" x="7732713" y="3402013"/>
          <p14:tracePt t="45737" x="7808913" y="3525838"/>
          <p14:tracePt t="45745" x="7915275" y="3649663"/>
          <p14:tracePt t="45752" x="8032750" y="3767138"/>
          <p14:tracePt t="45760" x="8154988" y="3871913"/>
          <p14:tracePt t="45769" x="8308975" y="3949700"/>
          <p14:tracePt t="45776" x="8478838" y="4013200"/>
          <p14:tracePt t="45783" x="8637588" y="4054475"/>
          <p14:tracePt t="45791" x="8824913" y="4078288"/>
          <p14:tracePt t="45800" x="8972550" y="4089400"/>
          <p14:tracePt t="45807" x="9131300" y="4089400"/>
          <p14:tracePt t="45814" x="9277350" y="4084638"/>
          <p14:tracePt t="45822" x="9412288" y="4054475"/>
          <p14:tracePt t="45830" x="9547225" y="4025900"/>
          <p14:tracePt t="45838" x="9653588" y="3990975"/>
          <p14:tracePt t="45845" x="9764713" y="3949700"/>
          <p14:tracePt t="45853" x="9853613" y="3908425"/>
          <p14:tracePt t="45862" x="9936163" y="3854450"/>
          <p14:tracePt t="45869" x="10006013" y="3813175"/>
          <p14:tracePt t="45877" x="10071100" y="3749675"/>
          <p14:tracePt t="45890" x="10117138" y="3695700"/>
          <p14:tracePt t="45892" x="10158413" y="3632200"/>
          <p14:tracePt t="45900" x="10206038" y="3573463"/>
          <p14:tracePt t="45909" x="10247313" y="3497263"/>
          <p14:tracePt t="45915" x="10275888" y="3425825"/>
          <p14:tracePt t="45923" x="10312400" y="3360738"/>
          <p14:tracePt t="45931" x="10323513" y="3290888"/>
          <p14:tracePt t="45939" x="10358438" y="3221038"/>
          <p14:tracePt t="45946" x="10364788" y="3162300"/>
          <p14:tracePt t="45955" x="10371138" y="3103563"/>
          <p14:tracePt t="45963" x="10375900" y="3049588"/>
          <p14:tracePt t="45970" x="10375900" y="3008313"/>
          <p14:tracePt t="45977" x="10388600" y="2967038"/>
          <p14:tracePt t="45985" x="10388600" y="2938463"/>
          <p14:tracePt t="45994" x="10375900" y="2897188"/>
          <p14:tracePt t="46001" x="10371138" y="2855913"/>
          <p14:tracePt t="46009" x="10358438" y="2814638"/>
          <p14:tracePt t="46017" x="10353675" y="2773363"/>
          <p14:tracePt t="46024" x="10329863" y="2738438"/>
          <p14:tracePt t="46032" x="10323513" y="2709863"/>
          <p14:tracePt t="46039" x="10306050" y="2690813"/>
          <p14:tracePt t="46047" x="10299700" y="2668588"/>
          <p14:tracePt t="46055" x="10288588" y="2655888"/>
          <p14:tracePt t="46064" x="10271125" y="2644775"/>
          <p14:tracePt t="46070" x="10271125" y="2638425"/>
          <p14:tracePt t="46078" x="10253663" y="2627313"/>
          <p14:tracePt t="46086" x="10229850" y="2614613"/>
          <p14:tracePt t="46094" x="10206038" y="2603500"/>
          <p14:tracePt t="46102" x="10171113" y="2597150"/>
          <p14:tracePt t="46109" x="10129838" y="2586038"/>
          <p14:tracePt t="46117" x="10082213" y="2579688"/>
          <p14:tracePt t="46125" x="10018713" y="2573338"/>
          <p14:tracePt t="46133" x="9971088" y="2568575"/>
          <p14:tracePt t="46140" x="9901238" y="2555875"/>
          <p14:tracePt t="46148" x="9842500" y="2555875"/>
          <p14:tracePt t="46156" x="9783763" y="2551113"/>
          <p14:tracePt t="46164" x="9729788" y="2551113"/>
          <p14:tracePt t="46171" x="9671050" y="2551113"/>
          <p14:tracePt t="46179" x="9625013" y="2562225"/>
          <p14:tracePt t="46187" x="9559925" y="2573338"/>
          <p14:tracePt t="46195" x="9507538" y="2597150"/>
          <p14:tracePt t="46202" x="9436100" y="2620963"/>
          <p14:tracePt t="46211" x="9377363" y="2651125"/>
          <p14:tracePt t="46218" x="9312275" y="2697163"/>
          <p14:tracePt t="46226" x="9236075" y="2749550"/>
          <p14:tracePt t="46233" x="9177338" y="2797175"/>
          <p14:tracePt t="46242" x="9118600" y="2849563"/>
          <p14:tracePt t="46249" x="9083675" y="2897188"/>
          <p14:tracePt t="46257" x="9036050" y="2962275"/>
          <p14:tracePt t="46264" x="8996363" y="3014663"/>
          <p14:tracePt t="46273" x="8955088" y="3079750"/>
          <p14:tracePt t="46280" x="8931275" y="3138488"/>
          <p14:tracePt t="46289" x="8901113" y="3208338"/>
          <p14:tracePt t="46296" x="8883650" y="3260725"/>
          <p14:tracePt t="46304" x="8872538" y="3321050"/>
          <p14:tracePt t="46311" x="8866188" y="3373438"/>
          <p14:tracePt t="46320" x="8866188" y="3432175"/>
          <p14:tracePt t="46326" x="8859838" y="3467100"/>
          <p14:tracePt t="46334" x="8859838" y="3514725"/>
          <p14:tracePt t="46342" x="8859838" y="3556000"/>
          <p14:tracePt t="46350" x="8866188" y="3597275"/>
          <p14:tracePt t="46358" x="8872538" y="3636963"/>
          <p14:tracePt t="46365" x="8896350" y="3678238"/>
          <p14:tracePt t="46373" x="8913813" y="3708400"/>
          <p14:tracePt t="46381" x="8937625" y="3743325"/>
          <p14:tracePt t="46389" x="8972550" y="3767138"/>
          <p14:tracePt t="46396" x="8996363" y="3802063"/>
          <p14:tracePt t="46405" x="9048750" y="3832225"/>
          <p14:tracePt t="46412" x="9101138" y="3867150"/>
          <p14:tracePt t="46420" x="9166225" y="3895725"/>
          <p14:tracePt t="46428" x="9236075" y="3919538"/>
          <p14:tracePt t="46435" x="9336088" y="3943350"/>
          <p14:tracePt t="46443" x="9424988" y="3954463"/>
          <p14:tracePt t="46451" x="9525000" y="3960813"/>
          <p14:tracePt t="46458" x="9612313" y="3960813"/>
          <p14:tracePt t="46466" x="9705975" y="3960813"/>
          <p14:tracePt t="46474" x="9812338" y="3960813"/>
          <p14:tracePt t="46482" x="9901238" y="3960813"/>
          <p14:tracePt t="46490" x="9999663" y="3943350"/>
          <p14:tracePt t="46497" x="10088563" y="3925888"/>
          <p14:tracePt t="46505" x="10175875" y="3908425"/>
          <p14:tracePt t="46514" x="10258425" y="3878263"/>
          <p14:tracePt t="46522" x="10323513" y="3854450"/>
          <p14:tracePt t="46528" x="10364788" y="3832225"/>
          <p14:tracePt t="46536" x="10412413" y="3802063"/>
          <p14:tracePt t="46544" x="10434638" y="3778250"/>
          <p14:tracePt t="46551" x="10471150" y="3749675"/>
          <p14:tracePt t="46559" x="10499725" y="3714750"/>
          <p14:tracePt t="46567" x="10517188" y="3678238"/>
          <p14:tracePt t="46576" x="10552113" y="3625850"/>
          <p14:tracePt t="46582" x="10564813" y="3584575"/>
          <p14:tracePt t="46590" x="10588625" y="3519488"/>
          <p14:tracePt t="46599" x="10606088" y="3460750"/>
          <p14:tracePt t="46606" x="10610850" y="3419475"/>
          <p14:tracePt t="46614" x="10617200" y="3379788"/>
          <p14:tracePt t="46621" x="10617200" y="3325813"/>
          <p14:tracePt t="46630" x="10617200" y="3279775"/>
          <p14:tracePt t="46637" x="10617200" y="3249613"/>
          <p14:tracePt t="46645" x="10617200" y="3225800"/>
          <p14:tracePt t="46652" x="10610850" y="3208338"/>
          <p14:tracePt t="46660" x="10599738" y="3190875"/>
          <p14:tracePt t="46668" x="10588625" y="3190875"/>
          <p14:tracePt t="46677" x="10582275" y="3173413"/>
          <p14:tracePt t="46684" x="10558463" y="3162300"/>
          <p14:tracePt t="46691" x="10534650" y="3155950"/>
          <p14:tracePt t="46699" x="10499725" y="3149600"/>
          <p14:tracePt t="46708" x="10458450" y="3149600"/>
          <p14:tracePt t="46714" x="10412413" y="3138488"/>
          <p14:tracePt t="46722" x="10358438" y="3138488"/>
          <p14:tracePt t="46731" x="10312400" y="3143250"/>
          <p14:tracePt t="46739" x="10258425" y="3149600"/>
          <p14:tracePt t="46745" x="10188575" y="3167063"/>
          <p14:tracePt t="46753" x="10117138" y="3179763"/>
          <p14:tracePt t="46762" x="10047288" y="3201988"/>
          <p14:tracePt t="46770" x="9977438" y="3238500"/>
          <p14:tracePt t="46778" x="9906000" y="3260725"/>
          <p14:tracePt t="46784" x="9853613" y="3284538"/>
          <p14:tracePt t="46793" x="9783763" y="3308350"/>
          <p14:tracePt t="46800" x="9736138" y="3338513"/>
          <p14:tracePt t="46807" x="9694863" y="3355975"/>
          <p14:tracePt t="46816" x="9653588" y="3379788"/>
          <p14:tracePt t="46824" x="9618663" y="3408363"/>
          <p14:tracePt t="46831" x="9601200" y="3425825"/>
          <p14:tracePt t="46838" x="9588500" y="3438525"/>
          <p14:tracePt t="46847" x="9577388" y="3455988"/>
          <p14:tracePt t="46854" x="9571038" y="3473450"/>
          <p14:tracePt t="46863" x="9571038" y="3484563"/>
          <p14:tracePt t="46870" x="9566275" y="3497263"/>
          <p14:tracePt t="46878" x="9566275" y="3508375"/>
          <p14:tracePt t="46885" x="9566275" y="3519488"/>
          <p14:tracePt t="46894" x="9571038" y="3519488"/>
          <p14:tracePt t="46902" x="9571038" y="3532188"/>
          <p14:tracePt t="46916" x="9571038" y="3536950"/>
          <p14:tracePt t="46924" x="9577388" y="3536950"/>
          <p14:tracePt t="46932" x="9583738" y="3536950"/>
          <p14:tracePt t="46939" x="9588500" y="3543300"/>
          <p14:tracePt t="46947" x="9594850" y="3549650"/>
          <p14:tracePt t="46955" x="9605963" y="3556000"/>
          <p14:tracePt t="46963" x="9629775" y="3567113"/>
          <p14:tracePt t="46970" x="9647238" y="3578225"/>
          <p14:tracePt t="46978" x="9659938" y="3578225"/>
          <p14:tracePt t="46987" x="9683750" y="3590925"/>
          <p14:tracePt t="46994" x="9701213" y="3602038"/>
          <p14:tracePt t="47002" x="9723438" y="3608388"/>
          <p14:tracePt t="47009" x="9729788" y="3619500"/>
          <p14:tracePt t="47017" x="9742488" y="3619500"/>
          <p14:tracePt t="47057" x="9742488" y="3625850"/>
          <p14:tracePt t="47429" x="9742488" y="3636963"/>
          <p14:tracePt t="47436" x="9736138" y="3656013"/>
          <p14:tracePt t="47444" x="9718675" y="3673475"/>
          <p14:tracePt t="47452" x="9701213" y="3690938"/>
          <p14:tracePt t="47459" x="9683750" y="3708400"/>
          <p14:tracePt t="47467" x="9659938" y="3714750"/>
          <p14:tracePt t="47476" x="9647238" y="3725863"/>
          <p14:tracePt t="47482" x="9629775" y="3725863"/>
          <p14:tracePt t="47498" x="9625013" y="3725863"/>
          <p14:tracePt t="50167" x="9618663" y="3725863"/>
          <p14:tracePt t="50183" x="9618663" y="3719513"/>
          <p14:tracePt t="50299" x="9618663" y="3714750"/>
          <p14:tracePt t="50315" x="9618663" y="3708400"/>
          <p14:tracePt t="50330" x="9618663" y="3702050"/>
          <p14:tracePt t="50338" x="9612313" y="3702050"/>
          <p14:tracePt t="50392" x="9605963" y="3702050"/>
          <p14:tracePt t="50448" x="9605963" y="3695700"/>
          <p14:tracePt t="50453" x="9601200" y="3690938"/>
          <p14:tracePt t="50493" x="9601200" y="3684588"/>
          <p14:tracePt t="50500" x="9601200" y="3678238"/>
          <p14:tracePt t="50508" x="9601200" y="3673475"/>
          <p14:tracePt t="50850" x="9601200" y="3667125"/>
          <p14:tracePt t="50873" x="9601200" y="3660775"/>
          <p14:tracePt t="50880" x="9594850" y="3660775"/>
          <p14:tracePt t="50896" x="9594850" y="3656013"/>
          <p14:tracePt t="50920" x="9588500" y="3649663"/>
          <p14:tracePt t="51122" x="9588500" y="3643313"/>
          <p14:tracePt t="51129" x="9588500" y="3632200"/>
          <p14:tracePt t="51136" x="9588500" y="3625850"/>
          <p14:tracePt t="51153" x="9583738" y="3614738"/>
          <p14:tracePt t="51160" x="9583738" y="3608388"/>
          <p14:tracePt t="51175" x="9577388" y="3602038"/>
          <p14:tracePt t="51199" x="9577388" y="3597275"/>
          <p14:tracePt t="51292" x="9577388" y="3590925"/>
          <p14:tracePt t="51323" x="9577388" y="3584575"/>
          <p14:tracePt t="51331" x="9577388" y="3573463"/>
          <p14:tracePt t="51339" x="9571038" y="3573463"/>
          <p14:tracePt t="51347" x="9571038" y="3560763"/>
          <p14:tracePt t="51362" x="9571038" y="3556000"/>
          <p14:tracePt t="51471" x="9566275" y="3556000"/>
          <p14:tracePt t="51517" x="9566275" y="3543300"/>
          <p14:tracePt t="51524" x="9566275" y="3536950"/>
          <p14:tracePt t="51533" x="9559925" y="3532188"/>
          <p14:tracePt t="51540" x="9559925" y="3525838"/>
          <p14:tracePt t="51547" x="9559925" y="3519488"/>
          <p14:tracePt t="51735" x="9559925" y="3508375"/>
          <p14:tracePt t="51741" x="9553575" y="3502025"/>
          <p14:tracePt t="51749" x="9553575" y="3484563"/>
          <p14:tracePt t="51757" x="9547225" y="3473450"/>
          <p14:tracePt t="51765" x="9547225" y="3467100"/>
          <p14:tracePt t="51772" x="9547225" y="3460750"/>
          <p14:tracePt t="51780" x="9547225" y="3449638"/>
          <p14:tracePt t="51796" x="9547225" y="3443288"/>
          <p14:tracePt t="51803" x="9547225" y="3438525"/>
          <p14:tracePt t="51820" x="9547225" y="3432175"/>
          <p14:tracePt t="52231" x="9547225" y="3419475"/>
          <p14:tracePt t="52239" x="9547225" y="3402013"/>
          <p14:tracePt t="52247" x="9542463" y="3397250"/>
          <p14:tracePt t="52254" x="9542463" y="3384550"/>
          <p14:tracePt t="52261" x="9542463" y="3367088"/>
          <p14:tracePt t="52278" x="9542463" y="3355975"/>
          <p14:tracePt t="52284" x="9542463" y="3349625"/>
          <p14:tracePt t="52292" x="9542463" y="3343275"/>
          <p14:tracePt t="52309" x="9542463" y="3338513"/>
          <p14:tracePt t="52323" x="9542463" y="3332163"/>
          <p14:tracePt t="52332" x="9547225" y="3332163"/>
          <p14:tracePt t="52339" x="9547225" y="3325813"/>
          <p14:tracePt t="52347" x="9553575" y="3321050"/>
          <p14:tracePt t="52354" x="9566275" y="3321050"/>
          <p14:tracePt t="52363" x="9566275" y="3314700"/>
          <p14:tracePt t="52370" x="9571038" y="3314700"/>
          <p14:tracePt t="52378" x="9577388" y="3314700"/>
          <p14:tracePt t="52385" x="9583738" y="3308350"/>
          <p14:tracePt t="52448" x="9588500" y="3308350"/>
          <p14:tracePt t="53015" x="9594850" y="3308350"/>
          <p14:tracePt t="53021" x="9612313" y="3308350"/>
          <p14:tracePt t="53030" x="9642475" y="3308350"/>
          <p14:tracePt t="53037" x="9671050" y="3308350"/>
          <p14:tracePt t="53045" x="9701213" y="3308350"/>
          <p14:tracePt t="53053" x="9736138" y="3314700"/>
          <p14:tracePt t="53060" x="9764713" y="3321050"/>
          <p14:tracePt t="53068" x="9788525" y="3325813"/>
          <p14:tracePt t="53076" x="9805988" y="3332163"/>
          <p14:tracePt t="53092" x="9805988" y="3338513"/>
          <p14:tracePt t="55172" x="9801225" y="3338513"/>
          <p14:tracePt t="55188" x="9794875" y="3338513"/>
          <p14:tracePt t="55194" x="9783763" y="3338513"/>
          <p14:tracePt t="55203" x="9777413" y="3343275"/>
          <p14:tracePt t="55210" x="9771063" y="3343275"/>
          <p14:tracePt t="55217" x="9759950" y="3343275"/>
          <p14:tracePt t="55225" x="9747250" y="3343275"/>
          <p14:tracePt t="55234" x="9729788" y="3343275"/>
          <p14:tracePt t="55248" x="9718675" y="3349625"/>
          <p14:tracePt t="55256" x="9712325" y="3349625"/>
          <p14:tracePt t="55265" x="9701213" y="3349625"/>
          <p14:tracePt t="55272" x="9683750" y="3349625"/>
          <p14:tracePt t="55279" x="9677400" y="3349625"/>
          <p14:tracePt t="55287" x="9653588" y="3349625"/>
          <p14:tracePt t="55296" x="9629775" y="3349625"/>
          <p14:tracePt t="55303" x="9605963" y="3349625"/>
          <p14:tracePt t="55310" x="9577388" y="3349625"/>
          <p14:tracePt t="55318" x="9547225" y="3349625"/>
          <p14:tracePt t="55326" x="9518650" y="3349625"/>
          <p14:tracePt t="55334" x="9494838" y="3349625"/>
          <p14:tracePt t="55341" x="9477375" y="3349625"/>
          <p14:tracePt t="55349" x="9453563" y="3349625"/>
          <p14:tracePt t="55357" x="9424988" y="3349625"/>
          <p14:tracePt t="55365" x="9394825" y="3349625"/>
          <p14:tracePt t="55372" x="9366250" y="3349625"/>
          <p14:tracePt t="55380" x="9342438" y="3349625"/>
          <p14:tracePt t="55388" x="9312275" y="3355975"/>
          <p14:tracePt t="55397" x="9272588" y="3360738"/>
          <p14:tracePt t="55403" x="9218613" y="3360738"/>
          <p14:tracePt t="55412" x="9177338" y="3373438"/>
          <p14:tracePt t="55419" x="9118600" y="3390900"/>
          <p14:tracePt t="55428" x="9048750" y="3397250"/>
          <p14:tracePt t="55435" x="8966200" y="3414713"/>
          <p14:tracePt t="55442" x="8896350" y="3438525"/>
          <p14:tracePt t="55450" x="8820150" y="3460750"/>
          <p14:tracePt t="55459" x="8731250" y="3467100"/>
          <p14:tracePt t="55466" x="8655050" y="3502025"/>
          <p14:tracePt t="55473" x="8561388" y="3514725"/>
          <p14:tracePt t="55481" x="8466138" y="3543300"/>
          <p14:tracePt t="55490" x="8372475" y="3567113"/>
          <p14:tracePt t="55497" x="8248650" y="3573463"/>
          <p14:tracePt t="55504" x="8131175" y="3602038"/>
          <p14:tracePt t="55512" x="7961313" y="3625850"/>
          <p14:tracePt t="55520" x="7832725" y="3643313"/>
          <p14:tracePt t="55528" x="7656513" y="3673475"/>
          <p14:tracePt t="55536" x="7467600" y="3695700"/>
          <p14:tracePt t="55544" x="7280275" y="3719513"/>
          <p14:tracePt t="55551" x="7073900" y="3732213"/>
          <p14:tracePt t="55560" x="6904038" y="3749675"/>
          <p14:tracePt t="55567" x="6751638" y="3773488"/>
          <p14:tracePt t="55574" x="6586538" y="3784600"/>
          <p14:tracePt t="55582" x="6416675" y="3802063"/>
          <p14:tracePt t="55590" x="6262688" y="3832225"/>
          <p14:tracePt t="55597" x="6116638" y="3843338"/>
          <p14:tracePt t="55606" x="5969000" y="3854450"/>
          <p14:tracePt t="55613" x="5870575" y="3871913"/>
          <p14:tracePt t="55622" x="5781675" y="3878263"/>
          <p14:tracePt t="55630" x="5705475" y="3895725"/>
          <p14:tracePt t="55636" x="5640388" y="3908425"/>
          <p14:tracePt t="55644" x="5581650" y="3913188"/>
          <p14:tracePt t="55652" x="5540375" y="3925888"/>
          <p14:tracePt t="55660" x="5511800" y="3937000"/>
          <p14:tracePt t="55667" x="5476875" y="3937000"/>
          <p14:tracePt t="55675" x="5435600" y="3943350"/>
          <p14:tracePt t="55683" x="5418138" y="3949700"/>
          <p14:tracePt t="55691" x="5394325" y="3954463"/>
          <p14:tracePt t="55698" x="5376863" y="3960813"/>
          <p14:tracePt t="55707" x="5353050" y="3960813"/>
          <p14:tracePt t="55714" x="5346700" y="3967163"/>
          <p14:tracePt t="55722" x="5340350" y="3967163"/>
          <p14:tracePt t="55730" x="5335588" y="3967163"/>
          <p14:tracePt t="55738" x="5335588" y="3971925"/>
          <p14:tracePt t="56406" x="5335588" y="3967163"/>
          <p14:tracePt t="56499" x="5329238" y="3967163"/>
          <p14:tracePt t="56537" x="5322888" y="3971925"/>
          <p14:tracePt t="56544" x="5322888" y="3984625"/>
          <p14:tracePt t="56553" x="5318125" y="3990975"/>
          <p14:tracePt t="56560" x="5305425" y="3995738"/>
          <p14:tracePt t="56568" x="5299075" y="4008438"/>
          <p14:tracePt t="56575" x="5281613" y="4013200"/>
          <p14:tracePt t="56583" x="5270500" y="4025900"/>
          <p14:tracePt t="56591" x="5264150" y="4025900"/>
          <p14:tracePt t="56600" x="5246688" y="4030663"/>
          <p14:tracePt t="56606" x="5229225" y="4037013"/>
          <p14:tracePt t="56614" x="5222875" y="4037013"/>
          <p14:tracePt t="56623" x="5205413" y="4043363"/>
          <p14:tracePt t="56630" x="5194300" y="4049713"/>
          <p14:tracePt t="56637" x="5176838" y="4049713"/>
          <p14:tracePt t="56646" x="5170488" y="4049713"/>
          <p14:tracePt t="56653" x="5153025" y="4049713"/>
          <p14:tracePt t="56661" x="5135563" y="4054475"/>
          <p14:tracePt t="56668" x="5122863" y="4060825"/>
          <p14:tracePt t="56676" x="5105400" y="4060825"/>
          <p14:tracePt t="56684" x="5087938" y="4067175"/>
          <p14:tracePt t="56692" x="5076825" y="4067175"/>
          <p14:tracePt t="56699" x="5064125" y="4067175"/>
          <p14:tracePt t="56708" x="5053013" y="4071938"/>
          <p14:tracePt t="56809" x="5046663" y="4071938"/>
          <p14:tracePt t="56825" x="5035550" y="4071938"/>
          <p14:tracePt t="56832" x="5018088" y="4071938"/>
          <p14:tracePt t="56839" x="4983163" y="4078288"/>
          <p14:tracePt t="56848" x="4946650" y="4078288"/>
          <p14:tracePt t="56855" x="4894263" y="4089400"/>
          <p14:tracePt t="56862" x="4824413" y="4095750"/>
          <p14:tracePt t="56870" x="4759325" y="4095750"/>
          <p14:tracePt t="56890" x="4611688" y="4102100"/>
          <p14:tracePt t="56895" x="4541838" y="4102100"/>
          <p14:tracePt t="56902" x="4483100" y="4102100"/>
          <p14:tracePt t="56909" x="4424363" y="4102100"/>
          <p14:tracePt t="56917" x="4371975" y="4102100"/>
          <p14:tracePt t="56924" x="4330700" y="4102100"/>
          <p14:tracePt t="56933" x="4300538" y="4095750"/>
          <p14:tracePt t="56941" x="4265613" y="4084638"/>
          <p14:tracePt t="56948" x="4241800" y="4071938"/>
          <p14:tracePt t="56956" x="4224338" y="4060825"/>
          <p14:tracePt t="56963" x="4206875" y="4043363"/>
          <p14:tracePt t="56971" x="4195763" y="4025900"/>
          <p14:tracePt t="56979" x="4183063" y="4002088"/>
          <p14:tracePt t="56988" x="4165600" y="3978275"/>
          <p14:tracePt t="56994" x="4154488" y="3937000"/>
          <p14:tracePt t="57002" x="4137025" y="3902075"/>
          <p14:tracePt t="57011" x="4137025" y="3849688"/>
          <p14:tracePt t="57018" x="4124325" y="3808413"/>
          <p14:tracePt t="57025" x="4124325" y="3760788"/>
          <p14:tracePt t="57033" x="4124325" y="3719513"/>
          <p14:tracePt t="57042" x="4130675" y="3673475"/>
          <p14:tracePt t="57050" x="4141788" y="3619500"/>
          <p14:tracePt t="57056" x="4159250" y="3556000"/>
          <p14:tracePt t="57064" x="4189413" y="3497263"/>
          <p14:tracePt t="57073" x="4217988" y="3443288"/>
          <p14:tracePt t="57080" x="4259263" y="3390900"/>
          <p14:tracePt t="57087" x="4306888" y="3332163"/>
          <p14:tracePt t="57096" x="4371975" y="3284538"/>
          <p14:tracePt t="57103" x="4430713" y="3243263"/>
          <p14:tracePt t="57111" x="4483100" y="3214688"/>
          <p14:tracePt t="57120" x="4530725" y="3184525"/>
          <p14:tracePt t="57126" x="4565650" y="3173413"/>
          <p14:tracePt t="57135" x="4572000" y="3167063"/>
          <p14:tracePt t="57142" x="4576763" y="3162300"/>
          <p14:tracePt t="57213" x="4565650" y="3162300"/>
          <p14:tracePt t="57219" x="4530725" y="3162300"/>
          <p14:tracePt t="57227" x="4459288" y="3167063"/>
          <p14:tracePt t="57236" x="4359275" y="3179763"/>
          <p14:tracePt t="57243" x="4237038" y="3201988"/>
          <p14:tracePt t="57250" x="4065588" y="3221038"/>
          <p14:tracePt t="57258" x="3889375" y="3267075"/>
          <p14:tracePt t="57267" x="3654425" y="3302000"/>
          <p14:tracePt t="57274" x="3460750" y="3349625"/>
          <p14:tracePt t="57281" x="3319463" y="3390900"/>
          <p14:tracePt t="57290" x="3195638" y="3425825"/>
          <p14:tracePt t="57309" x="3043238" y="3484563"/>
          <p14:tracePt t="57314" x="3001963" y="3514725"/>
          <p14:tracePt t="57321" x="2984500" y="3525838"/>
          <p14:tracePt t="57328" x="2973388" y="3536950"/>
          <p14:tracePt t="57336" x="2960688" y="3543300"/>
          <p14:tracePt t="57344" x="2955925" y="3556000"/>
          <p14:tracePt t="57351" x="2955925" y="3573463"/>
          <p14:tracePt t="57360" x="2955925" y="3590925"/>
          <p14:tracePt t="57368" x="2943225" y="3632200"/>
          <p14:tracePt t="57375" x="2949575" y="3678238"/>
          <p14:tracePt t="57383" x="2960688" y="3760788"/>
          <p14:tracePt t="57390" x="2979738" y="3836988"/>
          <p14:tracePt t="57399" x="3019425" y="3919538"/>
          <p14:tracePt t="57407" x="3078163" y="4019550"/>
          <p14:tracePt t="57413" x="3136900" y="4102100"/>
          <p14:tracePt t="57421" x="3214688" y="4167188"/>
          <p14:tracePt t="57430" x="3284538" y="4230688"/>
          <p14:tracePt t="57437" x="3378200" y="4284663"/>
          <p14:tracePt t="57445" x="3454400" y="4319588"/>
          <p14:tracePt t="57452" x="3543300" y="4354513"/>
          <p14:tracePt t="57460" x="3648075" y="4360863"/>
          <p14:tracePt t="57468" x="3748088" y="4378325"/>
          <p14:tracePt t="57477" x="3848100" y="4389438"/>
          <p14:tracePt t="57483" x="3943350" y="4389438"/>
          <p14:tracePt t="57491" x="4041775" y="4395788"/>
          <p14:tracePt t="57499" x="4130675" y="4395788"/>
          <p14:tracePt t="57508" x="4195763" y="4402138"/>
          <p14:tracePt t="57514" x="4265613" y="4402138"/>
          <p14:tracePt t="57522" x="4318000" y="4402138"/>
          <p14:tracePt t="57530" x="4354513" y="4402138"/>
          <p14:tracePt t="57539" x="4383088" y="4402138"/>
          <p14:tracePt t="57545" x="4418013" y="4402138"/>
          <p14:tracePt t="57553" x="4441825" y="4395788"/>
          <p14:tracePt t="57561" x="4465638" y="4389438"/>
          <p14:tracePt t="57569" x="4476750" y="4384675"/>
          <p14:tracePt t="57576" x="4494213" y="4384675"/>
          <p14:tracePt t="57584" x="4513263" y="4371975"/>
          <p14:tracePt t="57593" x="4524375" y="4365625"/>
          <p14:tracePt t="57601" x="4530725" y="4354513"/>
          <p14:tracePt t="57607" x="4535488" y="4343400"/>
          <p14:tracePt t="57615" x="4548188" y="4337050"/>
          <p14:tracePt t="57623" x="4552950" y="4330700"/>
          <p14:tracePt t="57632" x="4559300" y="4313238"/>
          <p14:tracePt t="57639" x="4559300" y="4306888"/>
          <p14:tracePt t="57647" x="4559300" y="4302125"/>
          <p14:tracePt t="57654" x="4565650" y="4289425"/>
          <p14:tracePt t="57662" x="4572000" y="4278313"/>
          <p14:tracePt t="57670" x="4572000" y="4271963"/>
          <p14:tracePt t="57678" x="4576763" y="4271963"/>
          <p14:tracePt t="57725" x="4576763" y="4267200"/>
          <p14:tracePt t="58012" x="4576763" y="4260850"/>
          <p14:tracePt t="58019" x="4572000" y="4237038"/>
          <p14:tracePt t="58027" x="4565650" y="4213225"/>
          <p14:tracePt t="58035" x="4559300" y="4195763"/>
          <p14:tracePt t="58043" x="4552950" y="4189413"/>
          <p14:tracePt t="58050" x="4552950" y="4178300"/>
          <p14:tracePt t="58058" x="4552950" y="4167188"/>
          <p14:tracePt t="58260" x="4559300" y="4167188"/>
          <p14:tracePt t="58267" x="4565650" y="4167188"/>
          <p14:tracePt t="58275" x="4589463" y="4167188"/>
          <p14:tracePt t="58284" x="4611688" y="4160838"/>
          <p14:tracePt t="58290" x="4652963" y="4160838"/>
          <p14:tracePt t="58298" x="4694238" y="4160838"/>
          <p14:tracePt t="58306" x="4741863" y="4148138"/>
          <p14:tracePt t="58314" x="4800600" y="4143375"/>
          <p14:tracePt t="58321" x="4865688" y="4137025"/>
          <p14:tracePt t="58329" x="4929188" y="4130675"/>
          <p14:tracePt t="58338" x="5000625" y="4119563"/>
          <p14:tracePt t="58345" x="5070475" y="4108450"/>
          <p14:tracePt t="58353" x="5122863" y="4089400"/>
          <p14:tracePt t="58360" x="5181600" y="4071938"/>
          <p14:tracePt t="58368" x="5229225" y="4054475"/>
          <p14:tracePt t="58376" x="5270500" y="4037013"/>
          <p14:tracePt t="58385" x="5305425" y="4019550"/>
          <p14:tracePt t="58391" x="5329238" y="4002088"/>
          <p14:tracePt t="58399" x="5346700" y="3984625"/>
          <p14:tracePt t="58407" x="5357813" y="3960813"/>
          <p14:tracePt t="58415" x="5364163" y="3937000"/>
          <p14:tracePt t="58423" x="5364163" y="3913188"/>
          <p14:tracePt t="58430" x="5370513" y="3884613"/>
          <p14:tracePt t="58438" x="5370513" y="3843338"/>
          <p14:tracePt t="58447" x="5370513" y="3790950"/>
          <p14:tracePt t="58453" x="5353050" y="3743325"/>
          <p14:tracePt t="58461" x="5322888" y="3678238"/>
          <p14:tracePt t="58470" x="5281613" y="3614738"/>
          <p14:tracePt t="58478" x="5246688" y="3560763"/>
          <p14:tracePt t="58484" x="5200650" y="3514725"/>
          <p14:tracePt t="58493" x="5135563" y="3460750"/>
          <p14:tracePt t="58500" x="5083175" y="3419475"/>
          <p14:tracePt t="58508" x="5011738" y="3390900"/>
          <p14:tracePt t="58516" x="4929188" y="3355975"/>
          <p14:tracePt t="58523" x="4846638" y="3332163"/>
          <p14:tracePt t="58532" x="4759325" y="3314700"/>
          <p14:tracePt t="58539" x="4670425" y="3302000"/>
          <p14:tracePt t="58547" x="4589463" y="3290888"/>
          <p14:tracePt t="58554" x="4524375" y="3284538"/>
          <p14:tracePt t="58562" x="4454525" y="3279775"/>
          <p14:tracePt t="58570" x="4395788" y="3279775"/>
          <p14:tracePt t="58578" x="4341813" y="3279775"/>
          <p14:tracePt t="58585" x="4306888" y="3279775"/>
          <p14:tracePt t="58593" x="4283075" y="3279775"/>
          <p14:tracePt t="58602" x="4265613" y="3279775"/>
          <p14:tracePt t="58609" x="4248150" y="3284538"/>
          <p14:tracePt t="58625" x="4241800" y="3284538"/>
          <p14:tracePt t="58632" x="4237038" y="3290888"/>
          <p14:tracePt t="58641" x="4237038" y="3297238"/>
          <p14:tracePt t="58648" x="4230688" y="3302000"/>
          <p14:tracePt t="58655" x="4217988" y="3308350"/>
          <p14:tracePt t="58664" x="4213225" y="3332163"/>
          <p14:tracePt t="58672" x="4213225" y="3343275"/>
          <p14:tracePt t="58678" x="4206875" y="3355975"/>
          <p14:tracePt t="58686" x="4206875" y="3367088"/>
          <p14:tracePt t="58695" x="4200525" y="3379788"/>
          <p14:tracePt t="58710" x="4200525" y="3384550"/>
          <p14:tracePt t="58717" x="4200525" y="3390900"/>
          <p14:tracePt t="58734" x="4200525" y="3402013"/>
          <p14:tracePt t="58741" x="4213225" y="3419475"/>
          <p14:tracePt t="58748" x="4217988" y="3449638"/>
          <p14:tracePt t="58757" x="4230688" y="3473450"/>
          <p14:tracePt t="58764" x="4259263" y="3519488"/>
          <p14:tracePt t="58772" x="4276725" y="3567113"/>
          <p14:tracePt t="58779" x="4306888" y="3619500"/>
          <p14:tracePt t="58787" x="4341813" y="3678238"/>
          <p14:tracePt t="58795" x="4376738" y="3736975"/>
          <p14:tracePt t="58803" x="4424363" y="3802063"/>
          <p14:tracePt t="58811" x="4454525" y="3849688"/>
          <p14:tracePt t="58818" x="4483100" y="3902075"/>
          <p14:tracePt t="58826" x="4513263" y="3937000"/>
          <p14:tracePt t="58835" x="4541838" y="3978275"/>
          <p14:tracePt t="58842" x="4572000" y="4013200"/>
          <p14:tracePt t="58849" x="4589463" y="4049713"/>
          <p14:tracePt t="58857" x="4618038" y="4078288"/>
          <p14:tracePt t="58866" x="4624388" y="4089400"/>
          <p14:tracePt t="58873" x="4641850" y="4108450"/>
          <p14:tracePt t="58880" x="4648200" y="4125913"/>
          <p14:tracePt t="58888" x="4652963" y="4130675"/>
          <p14:tracePt t="58897" x="4659313" y="4130675"/>
          <p14:tracePt t="58912" x="4659313" y="4137025"/>
          <p14:tracePt t="59999" x="4670425" y="4137025"/>
          <p14:tracePt t="60006" x="4683125" y="4137025"/>
          <p14:tracePt t="60013" x="4694238" y="4137025"/>
          <p14:tracePt t="60022" x="4711700" y="4130675"/>
          <p14:tracePt t="60029" x="4735513" y="4119563"/>
          <p14:tracePt t="60037" x="4765675" y="4119563"/>
          <p14:tracePt t="60044" x="4800600" y="4108450"/>
          <p14:tracePt t="60053" x="4841875" y="4102100"/>
          <p14:tracePt t="60060" x="4887913" y="4095750"/>
          <p14:tracePt t="60068" x="4953000" y="4078288"/>
          <p14:tracePt t="60075" x="5011738" y="4071938"/>
          <p14:tracePt t="60084" x="5070475" y="4067175"/>
          <p14:tracePt t="60091" x="5135563" y="4049713"/>
          <p14:tracePt t="60099" x="5176838" y="4043363"/>
          <p14:tracePt t="60106" x="5222875" y="4037013"/>
          <p14:tracePt t="60115" x="5259388" y="4030663"/>
          <p14:tracePt t="60122" x="5287963" y="4019550"/>
          <p14:tracePt t="60130" x="5305425" y="4019550"/>
          <p14:tracePt t="60138" x="5311775" y="4019550"/>
          <p14:tracePt t="60201" x="5311775" y="4008438"/>
          <p14:tracePt t="60208" x="5305425" y="3995738"/>
          <p14:tracePt t="60215" x="5294313" y="3971925"/>
          <p14:tracePt t="60223" x="5276850" y="3967163"/>
          <p14:tracePt t="60231" x="5259388" y="3937000"/>
          <p14:tracePt t="60238" x="5229225" y="3913188"/>
          <p14:tracePt t="60247" x="5194300" y="3884613"/>
          <p14:tracePt t="60254" x="5141913" y="3849688"/>
          <p14:tracePt t="60262" x="5087938" y="3813175"/>
          <p14:tracePt t="60269" x="5018088" y="3778250"/>
          <p14:tracePt t="60277" x="4935538" y="3736975"/>
          <p14:tracePt t="60285" x="4846638" y="3702050"/>
          <p14:tracePt t="60293" x="4752975" y="3667125"/>
          <p14:tracePt t="60300" x="4665663" y="3643313"/>
          <p14:tracePt t="60309" x="4576763" y="3625850"/>
          <p14:tracePt t="60316" x="4494213" y="3614738"/>
          <p14:tracePt t="60324" x="4424363" y="3602038"/>
          <p14:tracePt t="60333" x="4376738" y="3597275"/>
          <p14:tracePt t="60339" x="4318000" y="3597275"/>
          <p14:tracePt t="60348" x="4276725" y="3597275"/>
          <p14:tracePt t="60355" x="4254500" y="3597275"/>
          <p14:tracePt t="60363" x="4241800" y="3597275"/>
          <p14:tracePt t="60370" x="4217988" y="3597275"/>
          <p14:tracePt t="60378" x="4213225" y="3597275"/>
          <p14:tracePt t="60386" x="4206875" y="3597275"/>
          <p14:tracePt t="60394" x="4206875" y="3602038"/>
          <p14:tracePt t="60401" x="4200525" y="3602038"/>
          <p14:tracePt t="60409" x="4189413" y="3614738"/>
          <p14:tracePt t="60417" x="4189413" y="3625850"/>
          <p14:tracePt t="60425" x="4178300" y="3649663"/>
          <p14:tracePt t="60432" x="4159250" y="3673475"/>
          <p14:tracePt t="60440" x="4137025" y="3695700"/>
          <p14:tracePt t="60449" x="4124325" y="3743325"/>
          <p14:tracePt t="60456" x="4106863" y="3773488"/>
          <p14:tracePt t="60464" x="4095750" y="3813175"/>
          <p14:tracePt t="60472" x="4083050" y="3836988"/>
          <p14:tracePt t="60480" x="4078288" y="3871913"/>
          <p14:tracePt t="60487" x="4078288" y="3902075"/>
          <p14:tracePt t="60494" x="4071938" y="3925888"/>
          <p14:tracePt t="60502" x="4071938" y="3954463"/>
          <p14:tracePt t="60510" x="4071938" y="3971925"/>
          <p14:tracePt t="60519" x="4071938" y="3978275"/>
          <p14:tracePt t="60527" x="4071938" y="3990975"/>
          <p14:tracePt t="60533" x="4071938" y="4002088"/>
          <p14:tracePt t="60558" x="4078288" y="4008438"/>
          <p14:tracePt t="60564" x="4083050" y="4013200"/>
          <p14:tracePt t="60572" x="4100513" y="4025900"/>
          <p14:tracePt t="60580" x="4119563" y="4030663"/>
          <p14:tracePt t="60588" x="4137025" y="4043363"/>
          <p14:tracePt t="60596" x="4154488" y="4043363"/>
          <p14:tracePt t="60603" x="4178300" y="4049713"/>
          <p14:tracePt t="60612" x="4200525" y="4049713"/>
          <p14:tracePt t="60620" x="4230688" y="4049713"/>
          <p14:tracePt t="60626" x="4271963" y="4049713"/>
          <p14:tracePt t="60635" x="4318000" y="4049713"/>
          <p14:tracePt t="60642" x="4371975" y="4049713"/>
          <p14:tracePt t="60650" x="4435475" y="4037013"/>
          <p14:tracePt t="60657" x="4500563" y="4030663"/>
          <p14:tracePt t="60666" x="4572000" y="4013200"/>
          <p14:tracePt t="60673" x="4635500" y="4013200"/>
          <p14:tracePt t="60681" x="4700588" y="4002088"/>
          <p14:tracePt t="60690" x="4765675" y="3990975"/>
          <p14:tracePt t="60697" x="4829175" y="3984625"/>
          <p14:tracePt t="60704" x="4876800" y="3971925"/>
          <p14:tracePt t="60712" x="4918075" y="3967163"/>
          <p14:tracePt t="60720" x="4959350" y="3954463"/>
          <p14:tracePt t="60727" x="4994275" y="3949700"/>
          <p14:tracePt t="60735" x="5018088" y="3937000"/>
          <p14:tracePt t="60744" x="5029200" y="3932238"/>
          <p14:tracePt t="60751" x="5035550" y="3925888"/>
          <p14:tracePt t="60759" x="5046663" y="3925888"/>
          <p14:tracePt t="60766" x="5053013" y="3919538"/>
          <p14:tracePt t="60775" x="5059363" y="3908425"/>
          <p14:tracePt t="60789" x="5064125" y="3890963"/>
          <p14:tracePt t="60798" x="5070475" y="3884613"/>
          <p14:tracePt t="60806" x="5076825" y="3878263"/>
          <p14:tracePt t="60813" x="5076825" y="3867150"/>
          <p14:tracePt t="60820" x="5083175" y="3854450"/>
          <p14:tracePt t="60829" x="5083175" y="3836988"/>
          <p14:tracePt t="60836" x="5083175" y="3819525"/>
          <p14:tracePt t="60844" x="5076825" y="3802063"/>
          <p14:tracePt t="60851" x="5070475" y="3790950"/>
          <p14:tracePt t="60859" x="5053013" y="3773488"/>
          <p14:tracePt t="60867" x="5041900" y="3754438"/>
          <p14:tracePt t="60875" x="5024438" y="3736975"/>
          <p14:tracePt t="60891" x="4983163" y="3708400"/>
          <p14:tracePt t="60899" x="4965700" y="3695700"/>
          <p14:tracePt t="60906" x="4935538" y="3684588"/>
          <p14:tracePt t="60914" x="4894263" y="3673475"/>
          <p14:tracePt t="60922" x="4852988" y="3667125"/>
          <p14:tracePt t="60930" x="4794250" y="3649663"/>
          <p14:tracePt t="60938" x="4729163" y="3632200"/>
          <p14:tracePt t="60946" x="4670425" y="3632200"/>
          <p14:tracePt t="60952" x="4611688" y="3619500"/>
          <p14:tracePt t="60961" x="4552950" y="3614738"/>
          <p14:tracePt t="60968" x="4494213" y="3614738"/>
          <p14:tracePt t="60976" x="4435475" y="3614738"/>
          <p14:tracePt t="60983" x="4383088" y="3614738"/>
          <p14:tracePt t="60991" x="4335463" y="3614738"/>
          <p14:tracePt t="60999" x="4295775" y="3614738"/>
          <p14:tracePt t="61007" x="4265613" y="3614738"/>
          <p14:tracePt t="61014" x="4241800" y="3619500"/>
          <p14:tracePt t="61023" x="4217988" y="3625850"/>
          <p14:tracePt t="61030" x="4200525" y="3632200"/>
          <p14:tracePt t="61038" x="4189413" y="3643313"/>
          <p14:tracePt t="61045" x="4183063" y="3649663"/>
          <p14:tracePt t="61053" x="4171950" y="3667125"/>
          <p14:tracePt t="61061" x="4159250" y="3684588"/>
          <p14:tracePt t="61070" x="4154488" y="3702050"/>
          <p14:tracePt t="61077" x="4141788" y="3736975"/>
          <p14:tracePt t="61084" x="4137025" y="3760788"/>
          <p14:tracePt t="61092" x="4130675" y="3790950"/>
          <p14:tracePt t="61100" x="4119563" y="3825875"/>
          <p14:tracePt t="61108" x="4119563" y="3867150"/>
          <p14:tracePt t="61115" x="4119563" y="3884613"/>
          <p14:tracePt t="61123" x="4119563" y="3913188"/>
          <p14:tracePt t="61132" x="4119563" y="3937000"/>
          <p14:tracePt t="61139" x="4124325" y="3960813"/>
          <p14:tracePt t="61146" x="4137025" y="3984625"/>
          <p14:tracePt t="61154" x="4148138" y="4002088"/>
          <p14:tracePt t="61162" x="4165600" y="4019550"/>
          <p14:tracePt t="61170" x="4183063" y="4037013"/>
          <p14:tracePt t="61177" x="4206875" y="4049713"/>
          <p14:tracePt t="61185" x="4248150" y="4060825"/>
          <p14:tracePt t="61194" x="4295775" y="4084638"/>
          <p14:tracePt t="61201" x="4354513" y="4089400"/>
          <p14:tracePt t="61209" x="4413250" y="4095750"/>
          <p14:tracePt t="61216" x="4483100" y="4108450"/>
          <p14:tracePt t="61224" x="4552950" y="4113213"/>
          <p14:tracePt t="61232" x="4624388" y="4113213"/>
          <p14:tracePt t="61239" x="4700588" y="4113213"/>
          <p14:tracePt t="61247" x="4776788" y="4113213"/>
          <p14:tracePt t="61255" x="4852988" y="4113213"/>
          <p14:tracePt t="61263" x="4924425" y="4113213"/>
          <p14:tracePt t="61270" x="4983163" y="4108450"/>
          <p14:tracePt t="61278" x="5035550" y="4089400"/>
          <p14:tracePt t="61286" x="5087938" y="4084638"/>
          <p14:tracePt t="61295" x="5118100" y="4071938"/>
          <p14:tracePt t="61302" x="5164138" y="4054475"/>
          <p14:tracePt t="61309" x="5187950" y="4037013"/>
          <p14:tracePt t="61318" x="5211763" y="4025900"/>
          <p14:tracePt t="61326" x="5240338" y="3995738"/>
          <p14:tracePt t="61332" x="5253038" y="3978275"/>
          <p14:tracePt t="61340" x="5276850" y="3954463"/>
          <p14:tracePt t="61348" x="5294313" y="3913188"/>
          <p14:tracePt t="61356" x="5311775" y="3878263"/>
          <p14:tracePt t="61364" x="5329238" y="3843338"/>
          <p14:tracePt t="61371" x="5335588" y="3795713"/>
          <p14:tracePt t="61379" x="5357813" y="3743325"/>
          <p14:tracePt t="61387" x="5364163" y="3702050"/>
          <p14:tracePt t="61395" x="5364163" y="3660775"/>
          <p14:tracePt t="61403" x="5364163" y="3619500"/>
          <p14:tracePt t="61411" x="5364163" y="3590925"/>
          <p14:tracePt t="61418" x="5357813" y="3556000"/>
          <p14:tracePt t="61427" x="5346700" y="3532188"/>
          <p14:tracePt t="61433" x="5335588" y="3508375"/>
          <p14:tracePt t="61442" x="5318125" y="3484563"/>
          <p14:tracePt t="61449" x="5305425" y="3467100"/>
          <p14:tracePt t="61457" x="5281613" y="3443288"/>
          <p14:tracePt t="61465" x="5264150" y="3432175"/>
          <p14:tracePt t="61472" x="5222875" y="3408363"/>
          <p14:tracePt t="61480" x="5176838" y="3397250"/>
          <p14:tracePt t="61488" x="5111750" y="3390900"/>
          <p14:tracePt t="61496" x="5035550" y="3379788"/>
          <p14:tracePt t="61503" x="4946650" y="3379788"/>
          <p14:tracePt t="61511" x="4859338" y="3379788"/>
          <p14:tracePt t="61520" x="4770438" y="3379788"/>
          <p14:tracePt t="61527" x="4694238" y="3384550"/>
          <p14:tracePt t="61534" x="4624388" y="3397250"/>
          <p14:tracePt t="61542" x="4565650" y="3408363"/>
          <p14:tracePt t="61550" x="4518025" y="3419475"/>
          <p14:tracePt t="61557" x="4476750" y="3432175"/>
          <p14:tracePt t="61565" x="4441825" y="3460750"/>
          <p14:tracePt t="61573" x="4406900" y="3484563"/>
          <p14:tracePt t="61582" x="4383088" y="3502025"/>
          <p14:tracePt t="61589" x="4354513" y="3525838"/>
          <p14:tracePt t="61597" x="4335463" y="3560763"/>
          <p14:tracePt t="61605" x="4300538" y="3608388"/>
          <p14:tracePt t="61612" x="4276725" y="3667125"/>
          <p14:tracePt t="61620" x="4254500" y="3719513"/>
          <p14:tracePt t="61628" x="4230688" y="3784600"/>
          <p14:tracePt t="61635" x="4213225" y="3854450"/>
          <p14:tracePt t="61644" x="4200525" y="3908425"/>
          <p14:tracePt t="61651" x="4189413" y="3967163"/>
          <p14:tracePt t="61659" x="4189413" y="4013200"/>
          <p14:tracePt t="61666" x="4189413" y="4067175"/>
          <p14:tracePt t="61674" x="4195763" y="4108450"/>
          <p14:tracePt t="61682" x="4200525" y="4137025"/>
          <p14:tracePt t="61690" x="4230688" y="4184650"/>
          <p14:tracePt t="61697" x="4248150" y="4213225"/>
          <p14:tracePt t="61705" x="4276725" y="4243388"/>
          <p14:tracePt t="61714" x="4300538" y="4260850"/>
          <p14:tracePt t="61721" x="4341813" y="4278313"/>
          <p14:tracePt t="61728" x="4376738" y="4284663"/>
          <p14:tracePt t="61736" x="4424363" y="4289425"/>
          <p14:tracePt t="61745" x="4465638" y="4289425"/>
          <p14:tracePt t="61752" x="4518025" y="4289425"/>
          <p14:tracePt t="61759" x="4565650" y="4271963"/>
          <p14:tracePt t="61769" x="4630738" y="4260850"/>
          <p14:tracePt t="61775" x="4689475" y="4237038"/>
          <p14:tracePt t="61783" x="4752975" y="4213225"/>
          <p14:tracePt t="61790" x="4824413" y="4178300"/>
          <p14:tracePt t="61798" x="4859338" y="4148138"/>
          <p14:tracePt t="61806" x="4894263" y="4113213"/>
          <p14:tracePt t="61814" x="4911725" y="4089400"/>
          <p14:tracePt t="61821" x="4924425" y="4071938"/>
          <p14:tracePt t="61829" x="4929188" y="4049713"/>
          <p14:tracePt t="61837" x="4935538" y="4037013"/>
          <p14:tracePt t="61845" x="4935538" y="4030663"/>
          <p14:tracePt t="61853" x="4941888" y="4013200"/>
          <p14:tracePt t="61860" x="4941888" y="4002088"/>
          <p14:tracePt t="61868" x="4941888" y="3984625"/>
          <p14:tracePt t="61876" x="4941888" y="3967163"/>
          <p14:tracePt t="61883" x="4941888" y="3949700"/>
          <p14:tracePt t="61891" x="4929188" y="3925888"/>
          <p14:tracePt t="61899" x="4918075" y="3890963"/>
          <p14:tracePt t="61908" x="4900613" y="3867150"/>
          <p14:tracePt t="61915" x="4870450" y="3832225"/>
          <p14:tracePt t="61922" x="4835525" y="3802063"/>
          <p14:tracePt t="61931" x="4787900" y="3773488"/>
          <p14:tracePt t="61939" x="4735513" y="3743325"/>
          <p14:tracePt t="61945" x="4659313" y="3719513"/>
          <p14:tracePt t="61953" x="4576763" y="3702050"/>
          <p14:tracePt t="61962" x="4489450" y="3690938"/>
          <p14:tracePt t="61969" x="4400550" y="3684588"/>
          <p14:tracePt t="61976" x="4313238" y="3684588"/>
          <p14:tracePt t="61984" x="4237038" y="3684588"/>
          <p14:tracePt t="61993" x="4165600" y="3684588"/>
          <p14:tracePt t="62000" x="4095750" y="3695700"/>
          <p14:tracePt t="62009" x="4041775" y="3702050"/>
          <p14:tracePt t="62015" x="4013200" y="3714750"/>
          <p14:tracePt t="62023" x="3978275" y="3725863"/>
          <p14:tracePt t="62031" x="3960813" y="3736975"/>
          <p14:tracePt t="62039" x="3937000" y="3749675"/>
          <p14:tracePt t="62047" x="3930650" y="3767138"/>
          <p14:tracePt t="62054" x="3919538" y="3784600"/>
          <p14:tracePt t="62063" x="3902075" y="3808413"/>
          <p14:tracePt t="62070" x="3895725" y="3819525"/>
          <p14:tracePt t="62077" x="3889375" y="3836988"/>
          <p14:tracePt t="62085" x="3883025" y="3849688"/>
          <p14:tracePt t="62094" x="3883025" y="3871913"/>
          <p14:tracePt t="62101" x="3883025" y="3895725"/>
          <p14:tracePt t="62109" x="3883025" y="3913188"/>
          <p14:tracePt t="62116" x="3883025" y="3937000"/>
          <p14:tracePt t="62124" x="3889375" y="3967163"/>
          <p14:tracePt t="62138" x="3906838" y="3984625"/>
          <p14:tracePt t="62141" x="3937000" y="4019550"/>
          <p14:tracePt t="62148" x="3960813" y="4043363"/>
          <p14:tracePt t="62155" x="4002088" y="4060825"/>
          <p14:tracePt t="62163" x="4065588" y="4078288"/>
          <p14:tracePt t="62170" x="4124325" y="4084638"/>
          <p14:tracePt t="62178" x="4200525" y="4095750"/>
          <p14:tracePt t="62186" x="4300538" y="4102100"/>
          <p14:tracePt t="62194" x="4406900" y="4102100"/>
          <p14:tracePt t="62202" x="4513263" y="4102100"/>
          <p14:tracePt t="62209" x="4665663" y="4102100"/>
          <p14:tracePt t="62217" x="4806950" y="4102100"/>
          <p14:tracePt t="62225" x="4946650" y="4095750"/>
          <p14:tracePt t="62233" x="5076825" y="4089400"/>
          <p14:tracePt t="62241" x="5200650" y="4078288"/>
          <p14:tracePt t="62248" x="5294313" y="4060825"/>
          <p14:tracePt t="62256" x="5370513" y="4037013"/>
          <p14:tracePt t="62264" x="5453063" y="4025900"/>
          <p14:tracePt t="62272" x="5511800" y="4008438"/>
          <p14:tracePt t="62279" x="5575300" y="3984625"/>
          <p14:tracePt t="62290" x="5616575" y="3960813"/>
          <p14:tracePt t="62309" x="5688013" y="3913188"/>
          <p14:tracePt t="62311" x="5711825" y="3895725"/>
          <p14:tracePt t="62319" x="5740400" y="3860800"/>
          <p14:tracePt t="62327" x="5751513" y="3836988"/>
          <p14:tracePt t="62334" x="5764213" y="3819525"/>
          <p14:tracePt t="62342" x="5775325" y="3802063"/>
          <p14:tracePt t="62350" x="5781675" y="3778250"/>
          <p14:tracePt t="62357" x="5788025" y="3773488"/>
          <p14:tracePt t="62365" x="5788025" y="3760788"/>
          <p14:tracePt t="62372" x="5788025" y="3754438"/>
          <p14:tracePt t="62459" x="5792788" y="3754438"/>
          <p14:tracePt t="62466" x="5810250" y="3754438"/>
          <p14:tracePt t="62473" x="5840413" y="3754438"/>
          <p14:tracePt t="62482" x="5905500" y="3767138"/>
          <p14:tracePt t="62490" x="5975350" y="3773488"/>
          <p14:tracePt t="62496" x="6051550" y="3790950"/>
          <p14:tracePt t="62504" x="6157913" y="3795713"/>
          <p14:tracePt t="62512" x="6286500" y="3825875"/>
          <p14:tracePt t="62520" x="6386513" y="3832225"/>
          <p14:tracePt t="62527" x="6480175" y="3849688"/>
          <p14:tracePt t="62535" x="6551613" y="3860800"/>
          <p14:tracePt t="62544" x="6604000" y="3867150"/>
          <p14:tracePt t="62551" x="6627813" y="3871913"/>
          <p14:tracePt t="62560" x="6634163" y="3871913"/>
          <p14:tracePt t="62676" x="6634163" y="3878263"/>
          <p14:tracePt t="62684" x="6634163" y="3890963"/>
          <p14:tracePt t="62690" x="6638925" y="3895725"/>
          <p14:tracePt t="62698" x="6645275" y="3913188"/>
          <p14:tracePt t="62706" x="6645275" y="3925888"/>
          <p14:tracePt t="62715" x="6651625" y="3937000"/>
          <p14:tracePt t="62722" x="6651625" y="3954463"/>
          <p14:tracePt t="62729" x="6656388" y="3978275"/>
          <p14:tracePt t="62738" x="6656388" y="4002088"/>
          <p14:tracePt t="62745" x="6656388" y="4013200"/>
          <p14:tracePt t="62752" x="6656388" y="4037013"/>
          <p14:tracePt t="62761" x="6656388" y="4054475"/>
          <p14:tracePt t="62768" x="6656388" y="4071938"/>
          <p14:tracePt t="62777" x="6656388" y="4095750"/>
          <p14:tracePt t="62784" x="6656388" y="4113213"/>
          <p14:tracePt t="62792" x="6656388" y="4137025"/>
          <p14:tracePt t="62799" x="6651625" y="4148138"/>
          <p14:tracePt t="62807" x="6651625" y="4178300"/>
          <p14:tracePt t="62814" x="6645275" y="4195763"/>
          <p14:tracePt t="62823" x="6638925" y="4219575"/>
          <p14:tracePt t="62830" x="6638925" y="4248150"/>
          <p14:tracePt t="62838" x="6634163" y="4271963"/>
          <p14:tracePt t="62847" x="6634163" y="4284663"/>
          <p14:tracePt t="62853" x="6627813" y="4295775"/>
          <p14:tracePt t="62862" x="6627813" y="4313238"/>
          <p14:tracePt t="62872" x="6627813" y="4330700"/>
          <p14:tracePt t="62878" x="6627813" y="4337050"/>
          <p14:tracePt t="62884" x="6627813" y="4343400"/>
          <p14:tracePt t="62892" x="6627813" y="4348163"/>
          <p14:tracePt t="62947" x="6627813" y="4354513"/>
          <p14:tracePt t="63677" x="6616700" y="4354513"/>
          <p14:tracePt t="63684" x="6610350" y="4354513"/>
          <p14:tracePt t="63700" x="6597650" y="4354513"/>
          <p14:tracePt t="63708" x="6586538" y="4354513"/>
          <p14:tracePt t="63714" x="6580188" y="4348163"/>
          <p14:tracePt t="63724" x="6575425" y="4348163"/>
          <p14:tracePt t="63730" x="6562725" y="4343400"/>
          <p14:tracePt t="63739" x="6557963" y="4337050"/>
          <p14:tracePt t="63745" x="6545263" y="4330700"/>
          <p14:tracePt t="63753" x="6534150" y="4330700"/>
          <p14:tracePt t="63762" x="6527800" y="4325938"/>
          <p14:tracePt t="63769" x="6521450" y="4325938"/>
          <p14:tracePt t="63778" x="6516688" y="4319588"/>
          <p14:tracePt t="63793" x="6510338" y="4319588"/>
          <p14:tracePt t="63800" x="6503988" y="4313238"/>
          <p14:tracePt t="63807" x="6499225" y="4313238"/>
          <p14:tracePt t="63816" x="6492875" y="4313238"/>
          <p14:tracePt t="63823" x="6480175" y="4313238"/>
          <p14:tracePt t="63839" x="6469063" y="4302125"/>
          <p14:tracePt t="63847" x="6457950" y="4302125"/>
          <p14:tracePt t="63854" x="6445250" y="4302125"/>
          <p14:tracePt t="63863" x="6445250" y="4295775"/>
          <p14:tracePt t="63870" x="6434138" y="4295775"/>
          <p14:tracePt t="63877" x="6427788" y="4295775"/>
          <p14:tracePt t="63890" x="6421438" y="4295775"/>
          <p14:tracePt t="63894" x="6416675" y="4289425"/>
          <p14:tracePt t="63901" x="6410325" y="4289425"/>
          <p14:tracePt t="63924" x="6399213" y="4289425"/>
          <p14:tracePt t="63948" x="6392863" y="4289425"/>
          <p14:tracePt t="63955" x="6392863" y="4284663"/>
          <p14:tracePt t="63963" x="6386513" y="4284663"/>
          <p14:tracePt t="63970" x="6381750" y="4284663"/>
          <p14:tracePt t="63978" x="6381750" y="4278313"/>
          <p14:tracePt t="63987" x="6375400" y="4278313"/>
          <p14:tracePt t="63995" x="6369050" y="4278313"/>
          <p14:tracePt t="64003" x="6362700" y="4271963"/>
          <p14:tracePt t="64010" x="6357938" y="4271963"/>
          <p14:tracePt t="64017" x="6345238" y="4267200"/>
          <p14:tracePt t="64025" x="6340475" y="4267200"/>
          <p14:tracePt t="64032" x="6327775" y="4267200"/>
          <p14:tracePt t="64041" x="6321425" y="4260850"/>
          <p14:tracePt t="64048" x="6310313" y="4260850"/>
          <p14:tracePt t="64057" x="6299200" y="4254500"/>
          <p14:tracePt t="64065" x="6292850" y="4254500"/>
          <p14:tracePt t="64071" x="6286500" y="4248150"/>
          <p14:tracePt t="64079" x="6275388" y="4248150"/>
          <p14:tracePt t="64096" x="6269038" y="4248150"/>
          <p14:tracePt t="64102" x="6257925" y="4248150"/>
          <p14:tracePt t="64119" x="6251575" y="4243388"/>
          <p14:tracePt t="64127" x="6240463" y="4237038"/>
          <p14:tracePt t="64142" x="6227763" y="4230688"/>
          <p14:tracePt t="64150" x="6223000" y="4230688"/>
          <p14:tracePt t="64157" x="6210300" y="4225925"/>
          <p14:tracePt t="64164" x="6199188" y="4225925"/>
          <p14:tracePt t="64172" x="6186488" y="4225925"/>
          <p14:tracePt t="64180" x="6169025" y="4219575"/>
          <p14:tracePt t="64188" x="6151563" y="4219575"/>
          <p14:tracePt t="64195" x="6127750" y="4206875"/>
          <p14:tracePt t="64203" x="6116638" y="4206875"/>
          <p14:tracePt t="64212" x="6099175" y="4206875"/>
          <p14:tracePt t="64219" x="6081713" y="4202113"/>
          <p14:tracePt t="64226" x="6057900" y="4195763"/>
          <p14:tracePt t="64235" x="6051550" y="4195763"/>
          <p14:tracePt t="64242" x="6034088" y="4189413"/>
          <p14:tracePt t="64250" x="6022975" y="4189413"/>
          <p14:tracePt t="64257" x="6016625" y="4189413"/>
          <p14:tracePt t="64265" x="6005513" y="4189413"/>
          <p14:tracePt t="64273" x="5999163" y="4184650"/>
          <p14:tracePt t="64281" x="5975350" y="4184650"/>
          <p14:tracePt t="64290" x="5969000" y="4178300"/>
          <p14:tracePt t="64296" x="5957888" y="4178300"/>
          <p14:tracePt t="64304" x="5934075" y="4178300"/>
          <p14:tracePt t="64312" x="5910263" y="4171950"/>
          <p14:tracePt t="64320" x="5881688" y="4171950"/>
          <p14:tracePt t="64327" x="5857875" y="4171950"/>
          <p14:tracePt t="64335" x="5829300" y="4167188"/>
          <p14:tracePt t="64344" x="5805488" y="4160838"/>
          <p14:tracePt t="64351" x="5775325" y="4154488"/>
          <p14:tracePt t="64358" x="5751513" y="4154488"/>
          <p14:tracePt t="64367" x="5729288" y="4148138"/>
          <p14:tracePt t="64374" x="5716588" y="4148138"/>
          <p14:tracePt t="64383" x="5705475" y="4148138"/>
          <p14:tracePt t="64389" x="5688013" y="4148138"/>
          <p14:tracePt t="64398" x="5681663" y="4148138"/>
          <p14:tracePt t="64412" x="5675313" y="4148138"/>
          <p14:tracePt t="64420" x="5670550" y="4148138"/>
          <p14:tracePt t="64445" x="5664200" y="4148138"/>
          <p14:tracePt t="64459" x="5657850" y="4148138"/>
          <p14:tracePt t="64467" x="5653088" y="4143375"/>
          <p14:tracePt t="64476" x="5646738" y="4143375"/>
          <p14:tracePt t="64490" x="5640388" y="4143375"/>
          <p14:tracePt t="64576" x="5640388" y="4137025"/>
          <p14:tracePt t="64933" x="5640388" y="4130675"/>
          <p14:tracePt t="64941" x="5646738" y="4125913"/>
          <p14:tracePt t="64949" x="5664200" y="4119563"/>
          <p14:tracePt t="64956" x="5670550" y="4108450"/>
          <p14:tracePt t="64963" x="5688013" y="4102100"/>
          <p14:tracePt t="64971" x="5705475" y="4089400"/>
          <p14:tracePt t="64979" x="5729288" y="4078288"/>
          <p14:tracePt t="64987" x="5751513" y="4071938"/>
          <p14:tracePt t="64994" x="5775325" y="4060825"/>
          <p14:tracePt t="65002" x="5805488" y="4060825"/>
          <p14:tracePt t="65011" x="5840413" y="4054475"/>
          <p14:tracePt t="65018" x="5881688" y="4049713"/>
          <p14:tracePt t="65025" x="5910263" y="4049713"/>
          <p14:tracePt t="65033" x="5957888" y="4043363"/>
          <p14:tracePt t="65041" x="6022975" y="4030663"/>
          <p14:tracePt t="65049" x="6081713" y="4030663"/>
          <p14:tracePt t="65056" x="6157913" y="4030663"/>
          <p14:tracePt t="65065" x="6251575" y="4030663"/>
          <p14:tracePt t="65072" x="6362700" y="4043363"/>
          <p14:tracePt t="65080" x="6557963" y="4078288"/>
          <p14:tracePt t="65087" x="6762750" y="4102100"/>
          <p14:tracePt t="65096" x="7015163" y="4137025"/>
          <p14:tracePt t="65104" x="7267575" y="4178300"/>
          <p14:tracePt t="65112" x="7515225" y="4202113"/>
          <p14:tracePt t="65118" x="7702550" y="4225925"/>
          <p14:tracePt t="65127" x="7878763" y="4254500"/>
          <p14:tracePt t="65134" x="7974013" y="4271963"/>
          <p14:tracePt t="65142" x="8054975" y="4278313"/>
          <p14:tracePt t="65150" x="8102600" y="4289425"/>
          <p14:tracePt t="65157" x="8137525" y="4302125"/>
          <p14:tracePt t="65165" x="8150225" y="4306888"/>
          <p14:tracePt t="65180" x="8154988" y="4306888"/>
          <p14:tracePt t="65236" x="8161338" y="4306888"/>
          <p14:tracePt t="65242" x="8167688" y="4306888"/>
          <p14:tracePt t="65250" x="8178800" y="4313238"/>
          <p14:tracePt t="65259" x="8189913" y="4319588"/>
          <p14:tracePt t="65266" x="8202613" y="4325938"/>
          <p14:tracePt t="65274" x="8226425" y="4330700"/>
          <p14:tracePt t="65282" x="8261350" y="4343400"/>
          <p14:tracePt t="65290" x="8302625" y="4360863"/>
          <p14:tracePt t="65297" x="8361363" y="4371975"/>
          <p14:tracePt t="65305" x="8426450" y="4395788"/>
          <p14:tracePt t="65312" x="8496300" y="4419600"/>
          <p14:tracePt t="65320" x="8566150" y="4437063"/>
          <p14:tracePt t="65328" x="8620125" y="4448175"/>
          <p14:tracePt t="65336" x="8678863" y="4465638"/>
          <p14:tracePt t="65344" x="8720138" y="4478338"/>
          <p14:tracePt t="65351" x="8755063" y="4489450"/>
          <p14:tracePt t="65360" x="8778875" y="4502150"/>
          <p14:tracePt t="65367" x="8801100" y="4506913"/>
          <p14:tracePt t="65374" x="8824913" y="4519613"/>
          <p14:tracePt t="65382" x="8842375" y="4524375"/>
          <p14:tracePt t="65390" x="8872538" y="4541838"/>
          <p14:tracePt t="65399" x="8907463" y="4554538"/>
          <p14:tracePt t="65406" x="8937625" y="4560888"/>
          <p14:tracePt t="65413" x="8972550" y="4578350"/>
          <p14:tracePt t="65421" x="9001125" y="4589463"/>
          <p14:tracePt t="65429" x="9036050" y="4606925"/>
          <p14:tracePt t="65437" x="9055100" y="4613275"/>
          <p14:tracePt t="65444" x="9066213" y="4619625"/>
          <p14:tracePt t="65476" x="9066213" y="4624388"/>
          <p14:tracePt t="65531" x="9066213" y="4630738"/>
          <p14:tracePt t="65538" x="9066213" y="4637088"/>
          <p14:tracePt t="65554" x="9059863" y="4637088"/>
          <p14:tracePt t="65561" x="9055100" y="4648200"/>
          <p14:tracePt t="65568" x="9036050" y="4654550"/>
          <p14:tracePt t="65576" x="9013825" y="4654550"/>
          <p14:tracePt t="65584" x="8983663" y="4665663"/>
          <p14:tracePt t="65593" x="8942388" y="4665663"/>
          <p14:tracePt t="65600" x="8901113" y="4678363"/>
          <p14:tracePt t="65607" x="8859838" y="4678363"/>
          <p14:tracePt t="65615" x="8807450" y="4689475"/>
          <p14:tracePt t="65623" x="8759825" y="4689475"/>
          <p14:tracePt t="65630" x="8731250" y="4695825"/>
          <p14:tracePt t="65638" x="8689975" y="4700588"/>
          <p14:tracePt t="65647" x="8666163" y="4706938"/>
          <p14:tracePt t="65654" x="8642350" y="4713288"/>
          <p14:tracePt t="65661" x="8624888" y="4713288"/>
          <p14:tracePt t="65669" x="8607425" y="4719638"/>
          <p14:tracePt t="65678" x="8602663" y="4719638"/>
          <p14:tracePt t="65685" x="8596313" y="4719638"/>
          <p14:tracePt t="65694" x="8589963" y="4719638"/>
          <p14:tracePt t="65708" x="8583613" y="4719638"/>
          <p14:tracePt t="65716" x="8578850" y="4719638"/>
          <p14:tracePt t="65739" x="8572500" y="4719638"/>
          <p14:tracePt t="65771" x="8566150" y="4719638"/>
          <p14:tracePt t="65810" x="8566150" y="4724400"/>
          <p14:tracePt t="65864" x="8572500" y="4730750"/>
          <p14:tracePt t="65880" x="8578850" y="4737100"/>
          <p14:tracePt t="65886" x="8589963" y="4737100"/>
          <p14:tracePt t="65894" x="8607425" y="4737100"/>
          <p14:tracePt t="65903" x="8631238" y="4741863"/>
          <p14:tracePt t="65911" x="8661400" y="4748213"/>
          <p14:tracePt t="65917" x="8689975" y="4748213"/>
          <p14:tracePt t="65926" x="8724900" y="4748213"/>
          <p14:tracePt t="65933" x="8759825" y="4748213"/>
          <p14:tracePt t="65941" x="8796338" y="4748213"/>
          <p14:tracePt t="65948" x="8824913" y="4748213"/>
          <p14:tracePt t="65956" x="8855075" y="4748213"/>
          <p14:tracePt t="65964" x="8878888" y="4748213"/>
          <p14:tracePt t="65976" x="8896350" y="4748213"/>
          <p14:tracePt t="65980" x="8913813" y="4748213"/>
          <p14:tracePt t="65987" x="8924925" y="4748213"/>
          <p14:tracePt t="65995" x="8937625" y="4748213"/>
          <p14:tracePt t="66004" x="8955088" y="4748213"/>
          <p14:tracePt t="66011" x="8972550" y="4748213"/>
          <p14:tracePt t="66018" x="8983663" y="4754563"/>
          <p14:tracePt t="66026" x="9001125" y="4754563"/>
          <p14:tracePt t="66035" x="9031288" y="4754563"/>
          <p14:tracePt t="66042" x="9059863" y="4759325"/>
          <p14:tracePt t="66049" x="9113838" y="4759325"/>
          <p14:tracePt t="66057" x="9159875" y="4759325"/>
          <p14:tracePt t="66065" x="9231313" y="4765675"/>
          <p14:tracePt t="66072" x="9290050" y="4765675"/>
          <p14:tracePt t="66081" x="9342438" y="4765675"/>
          <p14:tracePt t="66089" x="9383713" y="4759325"/>
          <p14:tracePt t="66096" x="9412288" y="4759325"/>
          <p14:tracePt t="66104" x="9429750" y="4754563"/>
          <p14:tracePt t="66112" x="9436100" y="4754563"/>
          <p14:tracePt t="66120" x="9442450" y="4754563"/>
          <p14:tracePt t="66127" x="9448800" y="4754563"/>
          <p14:tracePt t="66150" x="9459913" y="4754563"/>
          <p14:tracePt t="66159" x="9466263" y="4748213"/>
          <p14:tracePt t="66166" x="9471025" y="4748213"/>
          <p14:tracePt t="66173" x="9477375" y="4741863"/>
          <p14:tracePt t="66182" x="9494838" y="4741863"/>
          <p14:tracePt t="66189" x="9518650" y="4737100"/>
          <p14:tracePt t="66197" x="9536113" y="4737100"/>
          <p14:tracePt t="66205" x="9566275" y="4737100"/>
          <p14:tracePt t="66212" x="9577388" y="4737100"/>
          <p14:tracePt t="66220" x="9594850" y="4730750"/>
          <p14:tracePt t="66229" x="9618663" y="4730750"/>
          <p14:tracePt t="66235" x="9629775" y="4730750"/>
          <p14:tracePt t="66243" x="9653588" y="4730750"/>
          <p14:tracePt t="66251" x="9677400" y="4724400"/>
          <p14:tracePt t="66259" x="9694863" y="4724400"/>
          <p14:tracePt t="66266" x="9712325" y="4719638"/>
          <p14:tracePt t="66274" x="9736138" y="4719638"/>
          <p14:tracePt t="66282" x="9753600" y="4713288"/>
          <p14:tracePt t="66291" x="9777413" y="4713288"/>
          <p14:tracePt t="66299" x="9788525" y="4713288"/>
          <p14:tracePt t="66305" x="9812338" y="4713288"/>
          <p14:tracePt t="66314" x="9836150" y="4713288"/>
          <p14:tracePt t="66321" x="9864725" y="4713288"/>
          <p14:tracePt t="66328" x="9894888" y="4713288"/>
          <p14:tracePt t="66336" x="9936163" y="4700588"/>
          <p14:tracePt t="66344" x="9971088" y="4695825"/>
          <p14:tracePt t="66352" x="10006013" y="4695825"/>
          <p14:tracePt t="66360" x="10047288" y="4689475"/>
          <p14:tracePt t="66367" x="10088563" y="4689475"/>
          <p14:tracePt t="66375" x="10112375" y="4689475"/>
          <p14:tracePt t="66383" x="10140950" y="4689475"/>
          <p14:tracePt t="66390" x="10158413" y="4689475"/>
          <p14:tracePt t="66398" x="10158413" y="4683125"/>
          <p14:tracePt t="66424" x="10164763" y="4683125"/>
          <p14:tracePt t="66516" x="10164763" y="4678363"/>
          <p14:tracePt t="66522" x="10164763" y="4665663"/>
          <p14:tracePt t="66530" x="10153650" y="4660900"/>
          <p14:tracePt t="66539" x="10136188" y="4637088"/>
          <p14:tracePt t="66546" x="10099675" y="4606925"/>
          <p14:tracePt t="66553" x="10053638" y="4565650"/>
          <p14:tracePt t="66562" x="9999663" y="4519613"/>
          <p14:tracePt t="66569" x="9940925" y="4471988"/>
          <p14:tracePt t="66578" x="9859963" y="4424363"/>
          <p14:tracePt t="66584" x="9788525" y="4378325"/>
          <p14:tracePt t="66593" x="9694863" y="4313238"/>
          <p14:tracePt t="66600" x="9583738" y="4260850"/>
          <p14:tracePt t="66608" x="9501188" y="4202113"/>
          <p14:tracePt t="66615" x="9390063" y="4148138"/>
          <p14:tracePt t="66624" x="9301163" y="4108450"/>
          <p14:tracePt t="66631" x="9207500" y="4054475"/>
          <p14:tracePt t="66639" x="9124950" y="4013200"/>
          <p14:tracePt t="66648" x="9066213" y="3984625"/>
          <p14:tracePt t="66654" x="9001125" y="3960813"/>
          <p14:tracePt t="66662" x="8959850" y="3937000"/>
          <p14:tracePt t="66671" x="8924925" y="3932238"/>
          <p14:tracePt t="66677" x="8901113" y="3925888"/>
          <p14:tracePt t="66685" x="8890000" y="3919538"/>
          <p14:tracePt t="66694" x="8878888" y="3919538"/>
          <p14:tracePt t="66701" x="8859838" y="3919538"/>
          <p14:tracePt t="66708" x="8848725" y="3925888"/>
          <p14:tracePt t="66716" x="8831263" y="3943350"/>
          <p14:tracePt t="66724" x="8807450" y="3978275"/>
          <p14:tracePt t="66733" x="8778875" y="4030663"/>
          <p14:tracePt t="66740" x="8748713" y="4084638"/>
          <p14:tracePt t="66747" x="8724900" y="4148138"/>
          <p14:tracePt t="66756" x="8701088" y="4195763"/>
          <p14:tracePt t="66763" x="8689975" y="4248150"/>
          <p14:tracePt t="66771" x="8672513" y="4289425"/>
          <p14:tracePt t="66778" x="8666163" y="4330700"/>
          <p14:tracePt t="66786" x="8655050" y="4365625"/>
          <p14:tracePt t="66794" x="8655050" y="4406900"/>
          <p14:tracePt t="66803" x="8648700" y="4448175"/>
          <p14:tracePt t="66809" x="8648700" y="4478338"/>
          <p14:tracePt t="66817" x="8648700" y="4519613"/>
          <p14:tracePt t="66825" x="8648700" y="4560888"/>
          <p14:tracePt t="66833" x="8648700" y="4589463"/>
          <p14:tracePt t="66841" x="8648700" y="4619625"/>
          <p14:tracePt t="66848" x="8648700" y="4637088"/>
          <p14:tracePt t="66856" x="8648700" y="4641850"/>
          <p14:tracePt t="66871" x="8648700" y="4648200"/>
          <p14:tracePt t="66981" x="8648700" y="4641850"/>
          <p14:tracePt t="66988" x="8648700" y="4619625"/>
          <p14:tracePt t="66997" x="8648700" y="4595813"/>
          <p14:tracePt t="67004" x="8661400" y="4548188"/>
          <p14:tracePt t="67012" x="8661400" y="4495800"/>
          <p14:tracePt t="67019" x="8666163" y="4419600"/>
          <p14:tracePt t="67027" x="8672513" y="4337050"/>
          <p14:tracePt t="67035" x="8683625" y="4243388"/>
          <p14:tracePt t="67042" x="8689975" y="4143375"/>
          <p14:tracePt t="67050" x="8701088" y="4019550"/>
          <p14:tracePt t="67059" x="8707438" y="3913188"/>
          <p14:tracePt t="67065" x="8713788" y="3790950"/>
          <p14:tracePt t="67073" x="8724900" y="3667125"/>
          <p14:tracePt t="67082" x="8731250" y="3560763"/>
          <p14:tracePt t="67089" x="8731250" y="3425825"/>
          <p14:tracePt t="67096" x="8731250" y="3267075"/>
          <p14:tracePt t="67104" x="8731250" y="3097213"/>
          <p14:tracePt t="67112" x="8731250" y="2938463"/>
          <p14:tracePt t="67120" x="8731250" y="2814638"/>
          <p14:tracePt t="67127" x="8720138" y="2727325"/>
          <p14:tracePt t="67136" x="8720138" y="2662238"/>
          <p14:tracePt t="67144" x="8720138" y="2609850"/>
          <p14:tracePt t="67151" x="8720138" y="2573338"/>
          <p14:tracePt t="67158" x="8720138" y="2538413"/>
          <p14:tracePt t="67166" x="8720138" y="2532063"/>
          <p14:tracePt t="67175" x="8720138" y="2520950"/>
          <p14:tracePt t="67222" x="8724900" y="2520950"/>
          <p14:tracePt t="67229" x="8731250" y="2544763"/>
          <p14:tracePt t="67237" x="8742363" y="2568575"/>
          <p14:tracePt t="67244" x="8755063" y="2609850"/>
          <p14:tracePt t="67251" x="8778875" y="2662238"/>
          <p14:tracePt t="67259" x="8807450" y="2727325"/>
          <p14:tracePt t="67268" x="8831263" y="2797175"/>
          <p14:tracePt t="67275" x="8848725" y="2867025"/>
          <p14:tracePt t="67284" x="8883650" y="2955925"/>
          <p14:tracePt t="67291" x="8913813" y="3055938"/>
          <p14:tracePt t="67299" x="8959850" y="3167063"/>
          <p14:tracePt t="67306" x="9001125" y="3308350"/>
          <p14:tracePt t="67315" x="9048750" y="3414713"/>
          <p14:tracePt t="67321" x="9083675" y="3536950"/>
          <p14:tracePt t="67330" x="9131300" y="3660775"/>
          <p14:tracePt t="67338" x="9183688" y="3790950"/>
          <p14:tracePt t="67346" x="9212263" y="3895725"/>
          <p14:tracePt t="67352" x="9272588" y="4008438"/>
          <p14:tracePt t="67361" x="9331325" y="4119563"/>
          <p14:tracePt t="67368" x="9390063" y="4219575"/>
          <p14:tracePt t="67376" x="9453563" y="4319588"/>
          <p14:tracePt t="67383" x="9518650" y="4419600"/>
          <p14:tracePt t="67391" x="9588500" y="4506913"/>
          <p14:tracePt t="67399" x="9642475" y="4578350"/>
          <p14:tracePt t="67407" x="9705975" y="4641850"/>
          <p14:tracePt t="67414" x="9753600" y="4689475"/>
          <p14:tracePt t="67423" x="9783763" y="4724400"/>
          <p14:tracePt t="67430" x="9801225" y="4741863"/>
          <p14:tracePt t="67438" x="9818688" y="4754563"/>
          <p14:tracePt t="67453" x="9823450" y="4772025"/>
          <p14:tracePt t="67461" x="9836150" y="4772025"/>
          <p14:tracePt t="67470" x="9847263" y="4783138"/>
          <p14:tracePt t="67476" x="9853613" y="4783138"/>
          <p14:tracePt t="67484" x="9859963" y="4789488"/>
          <p14:tracePt t="67500" x="9864725" y="4789488"/>
          <p14:tracePt t="67569" x="9871075" y="4789488"/>
          <p14:tracePt t="67577" x="9882188" y="4789488"/>
          <p14:tracePt t="67586" x="9888538" y="4789488"/>
          <p14:tracePt t="67593" x="9906000" y="4789488"/>
          <p14:tracePt t="67601" x="9918700" y="4789488"/>
          <p14:tracePt t="67609" x="9929813" y="4789488"/>
          <p14:tracePt t="67616" x="9953625" y="4783138"/>
          <p14:tracePt t="67624" x="9971088" y="4783138"/>
          <p14:tracePt t="67632" x="9988550" y="4778375"/>
          <p14:tracePt t="67639" x="9999663" y="4778375"/>
          <p14:tracePt t="67647" x="10023475" y="4772025"/>
          <p14:tracePt t="67655" x="10040938" y="4772025"/>
          <p14:tracePt t="67663" x="10058400" y="4772025"/>
          <p14:tracePt t="67671" x="10058400" y="4765675"/>
          <p14:tracePt t="67678" x="10064750" y="4765675"/>
          <p14:tracePt t="67726" x="10064750" y="4759325"/>
          <p14:tracePt t="70122" x="10058400" y="4759325"/>
          <p14:tracePt t="70129" x="10053638" y="4748213"/>
          <p14:tracePt t="70138" x="10036175" y="4737100"/>
          <p14:tracePt t="70145" x="10012363" y="4724400"/>
          <p14:tracePt t="70152" x="9977438" y="4700588"/>
          <p14:tracePt t="70160" x="9923463" y="4665663"/>
          <p14:tracePt t="70169" x="9864725" y="4619625"/>
          <p14:tracePt t="70176" x="9788525" y="4583113"/>
          <p14:tracePt t="70183" x="9688513" y="4519613"/>
          <p14:tracePt t="70192" x="9594850" y="4465638"/>
          <p14:tracePt t="70199" x="9477375" y="4389438"/>
          <p14:tracePt t="70207" x="9318625" y="4284663"/>
          <p14:tracePt t="70214" x="9194800" y="4206875"/>
          <p14:tracePt t="70224" x="9072563" y="4125913"/>
          <p14:tracePt t="70230" x="8942388" y="4067175"/>
          <p14:tracePt t="70239" x="8842375" y="4002088"/>
          <p14:tracePt t="70246" x="8759825" y="3949700"/>
          <p14:tracePt t="70253" x="8701088" y="3919538"/>
          <p14:tracePt t="70261" x="8648700" y="3890963"/>
          <p14:tracePt t="70269" x="8602663" y="3867150"/>
          <p14:tracePt t="70277" x="8561388" y="3832225"/>
          <p14:tracePt t="70284" x="8524875" y="3802063"/>
          <p14:tracePt t="70292" x="8478838" y="3778250"/>
          <p14:tracePt t="70300" x="8437563" y="3760788"/>
          <p14:tracePt t="70308" x="8389938" y="3719513"/>
          <p14:tracePt t="70315" x="8348663" y="3684588"/>
          <p14:tracePt t="70323" x="8285163" y="3636963"/>
          <p14:tracePt t="70332" x="8220075" y="3608388"/>
          <p14:tracePt t="70339" x="8154988" y="3556000"/>
          <p14:tracePt t="70346" x="8091488" y="3508375"/>
          <p14:tracePt t="70355" x="8008938" y="3449638"/>
          <p14:tracePt t="70362" x="7937500" y="3384550"/>
          <p14:tracePt t="70370" x="7856538" y="3325813"/>
          <p14:tracePt t="70378" x="7767638" y="3249613"/>
          <p14:tracePt t="70385" x="7678738" y="3167063"/>
          <p14:tracePt t="70393" x="7573963" y="3097213"/>
          <p14:tracePt t="70400" x="7485063" y="3014663"/>
          <p14:tracePt t="70409" x="7380288" y="2938463"/>
          <p14:tracePt t="70416" x="7297738" y="2879725"/>
          <p14:tracePt t="70424" x="7215188" y="2820988"/>
          <p14:tracePt t="70432" x="7150100" y="2779713"/>
          <p14:tracePt t="70439" x="7080250" y="2732088"/>
          <p14:tracePt t="70448" x="7027863" y="2703513"/>
          <p14:tracePt t="70455" x="6973888" y="2679700"/>
          <p14:tracePt t="70463" x="6938963" y="2668588"/>
          <p14:tracePt t="70471" x="6910388" y="2662238"/>
          <p14:tracePt t="70478" x="6869113" y="2655888"/>
          <p14:tracePt t="70486" x="6834188" y="2651125"/>
          <p14:tracePt t="70495" x="6797675" y="2651125"/>
          <p14:tracePt t="70502" x="6762750" y="2651125"/>
          <p14:tracePt t="70509" x="6715125" y="2651125"/>
          <p14:tracePt t="70517" x="6656388" y="2655888"/>
          <p14:tracePt t="70526" x="6586538" y="2673350"/>
          <p14:tracePt t="70532" x="6503988" y="2697163"/>
          <p14:tracePt t="70540" x="6421438" y="2727325"/>
          <p14:tracePt t="70548" x="6334125" y="2744788"/>
          <p14:tracePt t="70556" x="6245225" y="2762250"/>
          <p14:tracePt t="70563" x="6157913" y="2779713"/>
          <p14:tracePt t="70571" x="6069013" y="2786063"/>
          <p14:tracePt t="70580" x="5981700" y="2803525"/>
          <p14:tracePt t="70587" x="5888038" y="2808288"/>
          <p14:tracePt t="70594" x="5810250" y="2808288"/>
          <p14:tracePt t="70602" x="5722938" y="2808288"/>
          <p14:tracePt t="70611" x="5646738" y="2808288"/>
          <p14:tracePt t="70618" x="5570538" y="2808288"/>
          <p14:tracePt t="70626" x="5499100" y="2808288"/>
          <p14:tracePt t="70633" x="5440363" y="2808288"/>
          <p14:tracePt t="70642" x="5376863" y="2790825"/>
          <p14:tracePt t="70649" x="5329238" y="2786063"/>
          <p14:tracePt t="70656" x="5276850" y="2773363"/>
          <p14:tracePt t="70665" x="5235575" y="2762250"/>
          <p14:tracePt t="70672" x="5200650" y="2749550"/>
          <p14:tracePt t="70680" x="5176838" y="2738438"/>
          <p14:tracePt t="70687" x="5153025" y="2727325"/>
          <p14:tracePt t="70696" x="5122863" y="2714625"/>
          <p14:tracePt t="70703" x="5094288" y="2690813"/>
          <p14:tracePt t="70712" x="5064125" y="2679700"/>
          <p14:tracePt t="70720" x="5018088" y="2644775"/>
          <p14:tracePt t="70726" x="4965700" y="2614613"/>
          <p14:tracePt t="70734" x="4911725" y="2573338"/>
          <p14:tracePt t="70742" x="4829175" y="2527300"/>
          <p14:tracePt t="70750" x="4748213" y="2468563"/>
          <p14:tracePt t="70757" x="4670425" y="2409825"/>
          <p14:tracePt t="70765" x="4576763" y="2351088"/>
          <p14:tracePt t="70773" x="4500563" y="2286000"/>
          <p14:tracePt t="70782" x="4418013" y="2227263"/>
          <p14:tracePt t="70788" x="4348163" y="2162175"/>
          <p14:tracePt t="70796" x="4271963" y="2109788"/>
          <p14:tracePt t="70805" x="4206875" y="2062163"/>
          <p14:tracePt t="70812" x="4148138" y="2009775"/>
          <p14:tracePt t="70819" x="4083050" y="1962150"/>
          <p14:tracePt t="70828" x="4024313" y="1898650"/>
          <p14:tracePt t="70835" x="3971925" y="1839913"/>
          <p14:tracePt t="70843" x="3913188" y="1792288"/>
          <p14:tracePt t="70850" x="3848100" y="1739900"/>
          <p14:tracePt t="70859" x="3795713" y="1681163"/>
          <p14:tracePt t="70866" x="3743325" y="1627188"/>
          <p14:tracePt t="70874" x="3702050" y="1581150"/>
          <p14:tracePt t="70882" x="3667125" y="1539875"/>
          <p14:tracePt t="70889" x="3630613" y="1498600"/>
          <p14:tracePt t="70898" x="3608388" y="1468438"/>
          <p14:tracePt t="70905" x="3589338" y="1450975"/>
          <p14:tracePt t="70914" x="3571875" y="1422400"/>
          <p14:tracePt t="70920" x="3567113" y="1398588"/>
          <p14:tracePt t="70928" x="3560763" y="1387475"/>
          <p14:tracePt t="70936" x="3549650" y="1370013"/>
          <p14:tracePt t="70944" x="3543300" y="1350963"/>
          <p14:tracePt t="70951" x="3543300" y="1339850"/>
          <p14:tracePt t="70959" x="3543300" y="1333500"/>
          <p14:tracePt t="70968" x="3543300" y="1316038"/>
          <p14:tracePt t="70975" x="3536950" y="1304925"/>
          <p14:tracePt t="70982" x="3536950" y="1298575"/>
          <p14:tracePt t="70990" x="3536950" y="1287463"/>
          <p14:tracePt t="70999" x="3530600" y="1287463"/>
          <p14:tracePt t="71007" x="3530600" y="1274763"/>
          <p14:tracePt t="71013" x="3530600" y="1270000"/>
          <p14:tracePt t="71023" x="3530600" y="1263650"/>
          <p14:tracePt t="71029" x="3530600" y="1257300"/>
          <p14:tracePt t="71037" x="3530600" y="1250950"/>
          <p14:tracePt t="71061" x="3530600" y="1246188"/>
          <p14:tracePt t="71076" x="3530600" y="1239838"/>
          <p14:tracePt t="71100" x="3536950" y="1239838"/>
          <p14:tracePt t="71106" x="3543300" y="1233488"/>
          <p14:tracePt t="71115" x="3549650" y="1233488"/>
          <p14:tracePt t="71131" x="3554413" y="1233488"/>
          <p14:tracePt t="71146" x="3567113" y="1233488"/>
          <p14:tracePt t="71162" x="3578225" y="1233488"/>
          <p14:tracePt t="71169" x="3584575" y="1233488"/>
          <p14:tracePt t="71177" x="3602038" y="1233488"/>
          <p14:tracePt t="71185" x="3630613" y="1233488"/>
          <p14:tracePt t="71193" x="3660775" y="1233488"/>
          <p14:tracePt t="71201" x="3702050" y="1233488"/>
          <p14:tracePt t="71208" x="3743325" y="1239838"/>
          <p14:tracePt t="71215" x="3784600" y="1239838"/>
          <p14:tracePt t="71224" x="3824288" y="1246188"/>
          <p14:tracePt t="71231" x="3843338" y="1246188"/>
          <p14:tracePt t="71239" x="3860800" y="1246188"/>
          <p14:tracePt t="71247" x="3883025" y="1250950"/>
          <p14:tracePt t="71255" x="3889375" y="1250950"/>
          <p14:tracePt t="71263" x="3895725" y="1250950"/>
          <p14:tracePt t="71270" x="3906838" y="1250950"/>
          <p14:tracePt t="71278" x="3913188" y="1250950"/>
          <p14:tracePt t="71294" x="3919538" y="1257300"/>
          <p14:tracePt t="71308" x="3924300" y="1257300"/>
          <p14:tracePt t="71550" x="3930650" y="1263650"/>
          <p14:tracePt t="71573" x="3943350" y="1263650"/>
          <p14:tracePt t="71582" x="3960813" y="1270000"/>
          <p14:tracePt t="71587" x="3971925" y="1270000"/>
          <p14:tracePt t="71595" x="3989388" y="1270000"/>
          <p14:tracePt t="71603" x="4006850" y="1270000"/>
          <p14:tracePt t="71612" x="4030663" y="1274763"/>
          <p14:tracePt t="71618" x="4041775" y="1274763"/>
          <p14:tracePt t="71627" x="4060825" y="1281113"/>
          <p14:tracePt t="71635" x="4071938" y="1281113"/>
          <p14:tracePt t="71643" x="4083050" y="1281113"/>
          <p14:tracePt t="71649" x="4095750" y="1287463"/>
          <p14:tracePt t="71657" x="4106863" y="1287463"/>
          <p14:tracePt t="71665" x="4119563" y="1287463"/>
          <p14:tracePt t="71674" x="4137025" y="1292225"/>
          <p14:tracePt t="71680" x="4154488" y="1292225"/>
          <p14:tracePt t="71690" x="4165600" y="1298575"/>
          <p14:tracePt t="71696" x="4183063" y="1298575"/>
          <p14:tracePt t="71705" x="4200525" y="1298575"/>
          <p14:tracePt t="71711" x="4217988" y="1298575"/>
          <p14:tracePt t="71720" x="4241800" y="1304925"/>
          <p14:tracePt t="71727" x="4259263" y="1304925"/>
          <p14:tracePt t="71735" x="4276725" y="1304925"/>
          <p14:tracePt t="71744" x="4283075" y="1304925"/>
          <p14:tracePt t="71750" x="4295775" y="1304925"/>
          <p14:tracePt t="71758" x="4306888" y="1311275"/>
          <p14:tracePt t="71774" x="4313238" y="1311275"/>
          <p14:tracePt t="71781" x="4318000" y="1311275"/>
          <p14:tracePt t="71937" x="4324350" y="1311275"/>
          <p14:tracePt t="71961" x="4330700" y="1311275"/>
          <p14:tracePt t="72046" x="4335463" y="1311275"/>
          <p14:tracePt t="72062" x="4341813" y="1311275"/>
          <p14:tracePt t="72069" x="4348163" y="1311275"/>
          <p14:tracePt t="72076" x="4354513" y="1311275"/>
          <p14:tracePt t="72084" x="4365625" y="1316038"/>
          <p14:tracePt t="72092" x="4371975" y="1316038"/>
          <p14:tracePt t="72099" x="4376738" y="1316038"/>
          <p14:tracePt t="72107" x="4383088" y="1316038"/>
          <p14:tracePt t="72123" x="4389438" y="1316038"/>
          <p14:tracePt t="72131" x="4395788" y="1316038"/>
          <p14:tracePt t="72138" x="4400550" y="1316038"/>
          <p14:tracePt t="72154" x="4400550" y="1322388"/>
          <p14:tracePt t="72186" x="4406900" y="1322388"/>
          <p14:tracePt t="73954" x="4418013" y="1370013"/>
          <p14:tracePt t="73962" x="4459288" y="1433513"/>
          <p14:tracePt t="73969" x="4513263" y="1527175"/>
          <p14:tracePt t="73977" x="4565650" y="1622425"/>
          <p14:tracePt t="73984" x="4635500" y="1757363"/>
          <p14:tracePt t="73993" x="4724400" y="1909763"/>
          <p14:tracePt t="74000" x="4841875" y="2092325"/>
          <p14:tracePt t="74009" x="4959350" y="2320925"/>
          <p14:tracePt t="74015" x="5100638" y="2538413"/>
          <p14:tracePt t="74024" x="5246688" y="2797175"/>
          <p14:tracePt t="74031" x="5411788" y="3073400"/>
          <p14:tracePt t="74039" x="5575300" y="3343275"/>
          <p14:tracePt t="74047" x="5764213" y="3643313"/>
          <p14:tracePt t="74054" x="5940425" y="3919538"/>
          <p14:tracePt t="74063" x="6122988" y="4178300"/>
          <p14:tracePt t="74071" x="6275388" y="4402138"/>
          <p14:tracePt t="74078" x="6410325" y="4583113"/>
          <p14:tracePt t="74085" x="6538913" y="4748213"/>
          <p14:tracePt t="74093" x="6645275" y="4876800"/>
          <p14:tracePt t="74102" x="6734175" y="4983163"/>
          <p14:tracePt t="74110" x="6815138" y="5072063"/>
          <p14:tracePt t="74117" x="6892925" y="5176838"/>
          <p14:tracePt t="74125" x="6962775" y="5276850"/>
          <p14:tracePt t="74133" x="7021513" y="5359400"/>
          <p14:tracePt t="74139" x="7091363" y="5459413"/>
          <p14:tracePt t="74148" x="7156450" y="5535613"/>
          <p14:tracePt t="74156" x="7239000" y="5618163"/>
          <p14:tracePt t="74163" x="7304088" y="5694363"/>
          <p14:tracePt t="74170" x="7367588" y="5759450"/>
          <p14:tracePt t="74178" x="7421563" y="5805488"/>
          <p14:tracePt t="74186" x="7467600" y="5842000"/>
          <p14:tracePt t="74194" x="7502525" y="5864225"/>
          <p14:tracePt t="74203" x="7515225" y="5876925"/>
          <p14:tracePt t="74210" x="7521575" y="5883275"/>
          <p14:tracePt t="74217" x="7532688" y="5888038"/>
          <p14:tracePt t="74225" x="7543800" y="5894388"/>
          <p14:tracePt t="74233" x="7543800" y="5900738"/>
          <p14:tracePt t="74241" x="7550150" y="5905500"/>
          <p14:tracePt t="74249" x="7561263" y="5905500"/>
          <p14:tracePt t="74256" x="7567613" y="5918200"/>
          <p14:tracePt t="74265" x="7580313" y="5922963"/>
          <p14:tracePt t="74271" x="7591425" y="5929313"/>
          <p14:tracePt t="74279" x="7602538" y="5935663"/>
          <p14:tracePt t="74296" x="7608888" y="5935663"/>
          <p14:tracePt t="74310" x="7615238" y="5935663"/>
          <p14:tracePt t="74381" x="7615238" y="5942013"/>
          <p14:tracePt t="74521" x="7615238" y="5935663"/>
          <p14:tracePt t="74545" x="7620000" y="5929313"/>
          <p14:tracePt t="74551" x="7620000" y="5922963"/>
          <p14:tracePt t="74559" x="7632700" y="5905500"/>
          <p14:tracePt t="74566" x="7639050" y="5894388"/>
          <p14:tracePt t="74574" x="7643813" y="5883275"/>
          <p14:tracePt t="74583" x="7656513" y="5864225"/>
          <p14:tracePt t="74589" x="7661275" y="5853113"/>
          <p14:tracePt t="74598" x="7661275" y="5829300"/>
          <p14:tracePt t="74606" x="7667625" y="5822950"/>
          <p14:tracePt t="74613" x="7673975" y="5811838"/>
          <p14:tracePt t="74620" x="7678738" y="5800725"/>
          <p14:tracePt t="74629" x="7678738" y="5794375"/>
          <p14:tracePt t="74636" x="7685088" y="5776913"/>
          <p14:tracePt t="74644" x="7691438" y="5759450"/>
          <p14:tracePt t="74651" x="7697788" y="5741988"/>
          <p14:tracePt t="74660" x="7702550" y="5729288"/>
          <p14:tracePt t="74667" x="7702550" y="5711825"/>
          <p14:tracePt t="74676" x="7702550" y="5688013"/>
          <p14:tracePt t="74684" x="7702550" y="5676900"/>
          <p14:tracePt t="74690" x="7708900" y="5659438"/>
          <p14:tracePt t="74698" x="7715250" y="5635625"/>
          <p14:tracePt t="74706" x="7715250" y="5607050"/>
          <p14:tracePt t="74714" x="7720013" y="5583238"/>
          <p14:tracePt t="74721" x="7720013" y="5553075"/>
          <p14:tracePt t="74729" x="7720013" y="5529263"/>
          <p14:tracePt t="74738" x="7720013" y="5507038"/>
          <p14:tracePt t="74745" x="7720013" y="5476875"/>
          <p14:tracePt t="74752" x="7720013" y="5459413"/>
          <p14:tracePt t="74760" x="7720013" y="5418138"/>
          <p14:tracePt t="74768" x="7720013" y="5383213"/>
          <p14:tracePt t="74776" x="7720013" y="5341938"/>
          <p14:tracePt t="74783" x="7720013" y="5283200"/>
          <p14:tracePt t="74791" x="7715250" y="5211763"/>
          <p14:tracePt t="74799" x="7702550" y="5153025"/>
          <p14:tracePt t="74807" x="7691438" y="5072063"/>
          <p14:tracePt t="74814" x="7691438" y="5000625"/>
          <p14:tracePt t="74823" x="7673975" y="4930775"/>
          <p14:tracePt t="74830" x="7656513" y="4854575"/>
          <p14:tracePt t="74838" x="7650163" y="4800600"/>
          <p14:tracePt t="74845" x="7643813" y="4754563"/>
          <p14:tracePt t="74853" x="7639050" y="4713288"/>
          <p14:tracePt t="74862" x="7639050" y="4672013"/>
          <p14:tracePt t="74870" x="7632700" y="4637088"/>
          <p14:tracePt t="74877" x="7632700" y="4619625"/>
          <p14:tracePt t="74884" x="7626350" y="4595813"/>
          <p14:tracePt t="74893" x="7626350" y="4578350"/>
          <p14:tracePt t="74908" x="7626350" y="4572000"/>
          <p14:tracePt t="74915" x="7626350" y="4565650"/>
          <p14:tracePt t="74923" x="7620000" y="4565650"/>
          <p14:tracePt t="75234" x="7615238" y="4572000"/>
          <p14:tracePt t="75241" x="7602538" y="4578350"/>
          <p14:tracePt t="75249" x="7602538" y="4589463"/>
          <p14:tracePt t="75257" x="7597775" y="4595813"/>
          <p14:tracePt t="75265" x="7591425" y="4606925"/>
          <p14:tracePt t="75273" x="7580313" y="4619625"/>
          <p14:tracePt t="75280" x="7573963" y="4637088"/>
          <p14:tracePt t="75296" x="7567613" y="4648200"/>
          <p14:tracePt t="75304" x="7561263" y="4665663"/>
          <p14:tracePt t="75311" x="7556500" y="4665663"/>
          <p14:tracePt t="75320" x="7550150" y="4678363"/>
          <p14:tracePt t="75327" x="7550150" y="4683125"/>
          <p14:tracePt t="75334" x="7550150" y="4689475"/>
          <p14:tracePt t="75342" x="7543800" y="4689475"/>
          <p14:tracePt t="75350" x="7539038" y="4695825"/>
          <p14:tracePt t="75357" x="7532688" y="4700588"/>
          <p14:tracePt t="75374" x="7532688" y="4706938"/>
          <p14:tracePt t="75381" x="7532688" y="4719638"/>
          <p14:tracePt t="75388" x="7526338" y="4719638"/>
          <p14:tracePt t="75397" x="7521575" y="4730750"/>
          <p14:tracePt t="75405" x="7515225" y="4737100"/>
          <p14:tracePt t="75412" x="7515225" y="4748213"/>
          <p14:tracePt t="75419" x="7502525" y="4765675"/>
          <p14:tracePt t="75427" x="7497763" y="4778375"/>
          <p14:tracePt t="75435" x="7485063" y="4789488"/>
          <p14:tracePt t="75444" x="7480300" y="4806950"/>
          <p14:tracePt t="75450" x="7467600" y="4813300"/>
          <p14:tracePt t="75459" x="7462838" y="4824413"/>
          <p14:tracePt t="75762" x="7462838" y="4830763"/>
          <p14:tracePt t="75770" x="7467600" y="4830763"/>
          <p14:tracePt t="75776" x="7480300" y="4830763"/>
          <p14:tracePt t="75785" x="7485063" y="4830763"/>
          <p14:tracePt t="75792" x="7502525" y="4830763"/>
          <p14:tracePt t="75800" x="7521575" y="4830763"/>
          <p14:tracePt t="75807" x="7532688" y="4830763"/>
          <p14:tracePt t="75816" x="7550150" y="4830763"/>
          <p14:tracePt t="75823" x="7567613" y="4830763"/>
          <p14:tracePt t="75832" x="7580313" y="4824413"/>
          <p14:tracePt t="75838" x="7591425" y="4824413"/>
          <p14:tracePt t="75847" x="7602538" y="4824413"/>
          <p14:tracePt t="75854" x="7608888" y="4824413"/>
          <p14:tracePt t="75863" x="7620000" y="4824413"/>
          <p14:tracePt t="75871" x="7626350" y="4824413"/>
          <p14:tracePt t="75878" x="7639050" y="4824413"/>
          <p14:tracePt t="75886" x="7656513" y="4824413"/>
          <p14:tracePt t="75894" x="7661275" y="4824413"/>
          <p14:tracePt t="75901" x="7678738" y="4824413"/>
          <p14:tracePt t="75908" x="7691438" y="4824413"/>
          <p14:tracePt t="75916" x="7691438" y="4818063"/>
          <p14:tracePt t="75924" x="7702550" y="4818063"/>
          <p14:tracePt t="75940" x="7708900" y="4818063"/>
          <p14:tracePt t="75956" x="7715250" y="4813300"/>
          <p14:tracePt t="75970" x="7720013" y="4813300"/>
          <p14:tracePt t="75978" x="7720013" y="4806950"/>
          <p14:tracePt t="75986" x="7726363" y="4806950"/>
          <p14:tracePt t="75994" x="7737475" y="4800600"/>
          <p14:tracePt t="76001" x="7743825" y="4783138"/>
          <p14:tracePt t="76009" x="7750175" y="4765675"/>
          <p14:tracePt t="76017" x="7756525" y="4754563"/>
          <p14:tracePt t="76025" x="7773988" y="4719638"/>
          <p14:tracePt t="76032" x="7778750" y="4695825"/>
          <p14:tracePt t="76041" x="7785100" y="4654550"/>
          <p14:tracePt t="76048" x="7785100" y="4641850"/>
          <p14:tracePt t="76056" x="7791450" y="4619625"/>
          <p14:tracePt t="76065" x="7791450" y="4602163"/>
          <p14:tracePt t="76072" x="7791450" y="4589463"/>
          <p14:tracePt t="76079" x="7791450" y="4565650"/>
          <p14:tracePt t="76087" x="7778750" y="4554538"/>
          <p14:tracePt t="76094" x="7778750" y="4537075"/>
          <p14:tracePt t="76102" x="7761288" y="4519613"/>
          <p14:tracePt t="76110" x="7750175" y="4495800"/>
          <p14:tracePt t="76118" x="7732713" y="4489450"/>
          <p14:tracePt t="76127" x="7708900" y="4471988"/>
          <p14:tracePt t="76133" x="7691438" y="4454525"/>
          <p14:tracePt t="76142" x="7667625" y="4437063"/>
          <p14:tracePt t="76150" x="7626350" y="4424363"/>
          <p14:tracePt t="76158" x="7585075" y="4406900"/>
          <p14:tracePt t="76164" x="7532688" y="4395788"/>
          <p14:tracePt t="76172" x="7480300" y="4378325"/>
          <p14:tracePt t="76180" x="7439025" y="4378325"/>
          <p14:tracePt t="76188" x="7397750" y="4371975"/>
          <p14:tracePt t="76195" x="7356475" y="4371975"/>
          <p14:tracePt t="76204" x="7345363" y="4365625"/>
          <p14:tracePt t="76212" x="7326313" y="4360863"/>
          <p14:tracePt t="76220" x="7315200" y="4360863"/>
          <p14:tracePt t="76234" x="7308850" y="4360863"/>
          <p14:tracePt t="76250" x="7304088" y="4360863"/>
          <p14:tracePt t="76274" x="7297738" y="4360863"/>
          <p14:tracePt t="76289" x="7297738" y="4371975"/>
          <p14:tracePt t="76297" x="7291388" y="4378325"/>
          <p14:tracePt t="76304" x="7280275" y="4402138"/>
          <p14:tracePt t="76313" x="7267575" y="4443413"/>
          <p14:tracePt t="76320" x="7267575" y="4465638"/>
          <p14:tracePt t="76328" x="7256463" y="4502150"/>
          <p14:tracePt t="76335" x="7250113" y="4530725"/>
          <p14:tracePt t="76344" x="7250113" y="4572000"/>
          <p14:tracePt t="76351" x="7250113" y="4595813"/>
          <p14:tracePt t="76358" x="7250113" y="4630738"/>
          <p14:tracePt t="76366" x="7250113" y="4660900"/>
          <p14:tracePt t="76374" x="7262813" y="4713288"/>
          <p14:tracePt t="76382" x="7273925" y="4754563"/>
          <p14:tracePt t="76389" x="7297738" y="4800600"/>
          <p14:tracePt t="76398" x="7304088" y="4841875"/>
          <p14:tracePt t="76406" x="7321550" y="4865688"/>
          <p14:tracePt t="76413" x="7332663" y="4876800"/>
          <p14:tracePt t="76420" x="7345363" y="4889500"/>
          <p14:tracePt t="76429" x="7362825" y="4906963"/>
          <p14:tracePt t="76436" x="7380288" y="4918075"/>
          <p14:tracePt t="76444" x="7404100" y="4937125"/>
          <p14:tracePt t="76451" x="7415213" y="4948238"/>
          <p14:tracePt t="76459" x="7432675" y="4965700"/>
          <p14:tracePt t="76467" x="7456488" y="4972050"/>
          <p14:tracePt t="76476" x="7473950" y="4983163"/>
          <p14:tracePt t="76482" x="7491413" y="4989513"/>
          <p14:tracePt t="76490" x="7515225" y="4995863"/>
          <p14:tracePt t="76499" x="7539038" y="5006975"/>
          <p14:tracePt t="76506" x="7556500" y="5006975"/>
          <p14:tracePt t="76514" x="7591425" y="5013325"/>
          <p14:tracePt t="76521" x="7632700" y="5018088"/>
          <p14:tracePt t="76530" x="7678738" y="5035550"/>
          <p14:tracePt t="76538" x="7732713" y="5041900"/>
          <p14:tracePt t="76545" x="7802563" y="5048250"/>
          <p14:tracePt t="76552" x="7874000" y="5054600"/>
          <p14:tracePt t="76560" x="7937500" y="5054600"/>
          <p14:tracePt t="76568" x="7996238" y="5065713"/>
          <p14:tracePt t="76577" x="8067675" y="5072063"/>
          <p14:tracePt t="76583" x="8120063" y="5072063"/>
          <p14:tracePt t="76591" x="8167688" y="5059363"/>
          <p14:tracePt t="76599" x="8220075" y="5048250"/>
          <p14:tracePt t="76607" x="8255000" y="5041900"/>
          <p14:tracePt t="76614" x="8296275" y="5035550"/>
          <p14:tracePt t="76623" x="8320088" y="5006975"/>
          <p14:tracePt t="76630" x="8355013" y="4989513"/>
          <p14:tracePt t="76639" x="8378825" y="4965700"/>
          <p14:tracePt t="76645" x="8407400" y="4948238"/>
          <p14:tracePt t="76654" x="8426450" y="4924425"/>
          <p14:tracePt t="76661" x="8443913" y="4895850"/>
          <p14:tracePt t="76669" x="8455025" y="4872038"/>
          <p14:tracePt t="76677" x="8466138" y="4859338"/>
          <p14:tracePt t="76684" x="8472488" y="4848225"/>
          <p14:tracePt t="76692" x="8472488" y="4830763"/>
          <p14:tracePt t="76700" x="8478838" y="4813300"/>
          <p14:tracePt t="76708" x="8478838" y="4806950"/>
          <p14:tracePt t="76715" x="8478838" y="4800600"/>
          <p14:tracePt t="76723" x="8478838" y="4795838"/>
          <p14:tracePt t="76740" x="8478838" y="4789488"/>
          <p14:tracePt t="76762" x="8478838" y="4783138"/>
          <p14:tracePt t="76771" x="8472488" y="4783138"/>
          <p14:tracePt t="76777" x="8466138" y="4783138"/>
          <p14:tracePt t="76786" x="8443913" y="4783138"/>
          <p14:tracePt t="76793" x="8413750" y="4783138"/>
          <p14:tracePt t="76801" x="8372475" y="4783138"/>
          <p14:tracePt t="76808" x="8326438" y="4795838"/>
          <p14:tracePt t="76816" x="8267700" y="4795838"/>
          <p14:tracePt t="76824" x="8220075" y="4806950"/>
          <p14:tracePt t="76833" x="8178800" y="4818063"/>
          <p14:tracePt t="76839" x="8150225" y="4830763"/>
          <p14:tracePt t="76848" x="8131175" y="4837113"/>
          <p14:tracePt t="76855" x="8120063" y="4848225"/>
          <p14:tracePt t="76864" x="8102600" y="4859338"/>
          <p14:tracePt t="76871" x="8096250" y="4865688"/>
          <p14:tracePt t="76890" x="8091488" y="4865688"/>
          <p14:tracePt t="77127" x="8091488" y="4872038"/>
          <p14:tracePt t="77134" x="8091488" y="4889500"/>
          <p14:tracePt t="77142" x="8091488" y="4906963"/>
          <p14:tracePt t="77150" x="8085138" y="4930775"/>
          <p14:tracePt t="77158" x="8085138" y="4941888"/>
          <p14:tracePt t="77165" x="8078788" y="4959350"/>
          <p14:tracePt t="77174" x="8078788" y="4976813"/>
          <p14:tracePt t="77181" x="8072438" y="5000625"/>
          <p14:tracePt t="77188" x="8072438" y="5013325"/>
          <p14:tracePt t="77197" x="8072438" y="5030788"/>
          <p14:tracePt t="77205" x="8072438" y="5054600"/>
          <p14:tracePt t="77212" x="8072438" y="5065713"/>
          <p14:tracePt t="77220" x="8072438" y="5083175"/>
          <p14:tracePt t="77228" x="8085138" y="5100638"/>
          <p14:tracePt t="77235" x="8096250" y="5113338"/>
          <p14:tracePt t="77243" x="8102600" y="5118100"/>
          <p14:tracePt t="77250" x="8108950" y="5130800"/>
          <p14:tracePt t="77259" x="8126413" y="5135563"/>
          <p14:tracePt t="77266" x="8143875" y="5141913"/>
          <p14:tracePt t="77274" x="8172450" y="5148263"/>
          <p14:tracePt t="77284" x="8202613" y="5153025"/>
          <p14:tracePt t="77291" x="8267700" y="5159375"/>
          <p14:tracePt t="77297" x="8331200" y="5159375"/>
          <p14:tracePt t="77305" x="8420100" y="5159375"/>
          <p14:tracePt t="77313" x="8543925" y="5172075"/>
          <p14:tracePt t="77320" x="8724900" y="5183188"/>
          <p14:tracePt t="77328" x="8907463" y="5183188"/>
          <p14:tracePt t="77337" x="9107488" y="5183188"/>
          <p14:tracePt t="77344" x="9290050" y="5183188"/>
          <p14:tracePt t="77351" x="9494838" y="5194300"/>
          <p14:tracePt t="77359" x="9659938" y="5200650"/>
          <p14:tracePt t="77368" x="9818688" y="5200650"/>
          <p14:tracePt t="77375" x="9940925" y="5200650"/>
          <p14:tracePt t="77382" x="10082213" y="5200650"/>
          <p14:tracePt t="77390" x="10199688" y="5200650"/>
          <p14:tracePt t="77400" x="10312400" y="5200650"/>
          <p14:tracePt t="77406" x="10406063" y="5200650"/>
          <p14:tracePt t="77414" x="10482263" y="5200650"/>
          <p14:tracePt t="77421" x="10564813" y="5200650"/>
          <p14:tracePt t="77430" x="10623550" y="5200650"/>
          <p14:tracePt t="77437" x="10664825" y="5200650"/>
          <p14:tracePt t="77445" x="10693400" y="5194300"/>
          <p14:tracePt t="77453" x="10728325" y="5189538"/>
          <p14:tracePt t="77460" x="10741025" y="5183188"/>
          <p14:tracePt t="77468" x="10758488" y="5176838"/>
          <p14:tracePt t="77476" x="10769600" y="5165725"/>
          <p14:tracePt t="77483" x="10782300" y="5159375"/>
          <p14:tracePt t="77491" x="10787063" y="5148263"/>
          <p14:tracePt t="77499" x="10793413" y="5135563"/>
          <p14:tracePt t="77508" x="10799763" y="5113338"/>
          <p14:tracePt t="77514" x="10810875" y="5100638"/>
          <p14:tracePt t="77522" x="10817225" y="5065713"/>
          <p14:tracePt t="77530" x="10823575" y="5024438"/>
          <p14:tracePt t="77539" x="10828338" y="4983163"/>
          <p14:tracePt t="77545" x="10841038" y="4941888"/>
          <p14:tracePt t="77553" x="10841038" y="4895850"/>
          <p14:tracePt t="77562" x="10845800" y="4837113"/>
          <p14:tracePt t="77569" x="10845800" y="4783138"/>
          <p14:tracePt t="77576" x="10845800" y="4724400"/>
          <p14:tracePt t="77585" x="10834688" y="4678363"/>
          <p14:tracePt t="77592" x="10828338" y="4613275"/>
          <p14:tracePt t="77600" x="10810875" y="4554538"/>
          <p14:tracePt t="77607" x="10793413" y="4502150"/>
          <p14:tracePt t="77616" x="10775950" y="4448175"/>
          <p14:tracePt t="77624" x="10764838" y="4389438"/>
          <p14:tracePt t="77632" x="10741025" y="4319588"/>
          <p14:tracePt t="77638" x="10710863" y="4248150"/>
          <p14:tracePt t="77648" x="10687050" y="4154488"/>
          <p14:tracePt t="77654" x="10664825" y="4078288"/>
          <p14:tracePt t="77663" x="10641013" y="3995738"/>
          <p14:tracePt t="77669" x="10623550" y="3919538"/>
          <p14:tracePt t="77678" x="10599738" y="3843338"/>
          <p14:tracePt t="77685" x="10588625" y="3784600"/>
          <p14:tracePt t="77694" x="10569575" y="3732213"/>
          <p14:tracePt t="77702" x="10558463" y="3673475"/>
          <p14:tracePt t="77708" x="10541000" y="3619500"/>
          <p14:tracePt t="77716" x="10529888" y="3567113"/>
          <p14:tracePt t="77724" x="10510838" y="3519488"/>
          <p14:tracePt t="77732" x="10506075" y="3484563"/>
          <p14:tracePt t="77739" x="10493375" y="3455988"/>
          <p14:tracePt t="77747" x="10488613" y="3414713"/>
          <p14:tracePt t="77756" x="10482263" y="3390900"/>
          <p14:tracePt t="77763" x="10464800" y="3355975"/>
          <p14:tracePt t="77770" x="10458450" y="3338513"/>
          <p14:tracePt t="77778" x="10452100" y="3314700"/>
          <p14:tracePt t="77786" x="10447338" y="3302000"/>
          <p14:tracePt t="77794" x="10440988" y="3290888"/>
          <p14:tracePt t="77801" x="10429875" y="3279775"/>
          <p14:tracePt t="77809" x="10429875" y="3273425"/>
          <p14:tracePt t="77817" x="10423525" y="3267075"/>
          <p14:tracePt t="77825" x="10423525" y="3260725"/>
          <p14:tracePt t="77832" x="10412413" y="3255963"/>
          <p14:tracePt t="77841" x="10412413" y="3249613"/>
          <p14:tracePt t="77848" x="10399713" y="3232150"/>
          <p14:tracePt t="77864" x="10393363" y="3214688"/>
          <p14:tracePt t="77871" x="10382250" y="3201988"/>
          <p14:tracePt t="77879" x="10375900" y="3197225"/>
          <p14:tracePt t="77887" x="10358438" y="3179763"/>
          <p14:tracePt t="77895" x="10347325" y="3167063"/>
          <p14:tracePt t="77902" x="10340975" y="3155950"/>
          <p14:tracePt t="77910" x="10323513" y="3143250"/>
          <p14:tracePt t="77918" x="10317163" y="3143250"/>
          <p14:tracePt t="77926" x="10312400" y="3138488"/>
          <p14:tracePt t="77942" x="10312400" y="3132138"/>
          <p14:tracePt t="77950" x="10306050" y="3132138"/>
          <p14:tracePt t="78058" x="10306050" y="3138488"/>
          <p14:tracePt t="78065" x="10299700" y="3138488"/>
          <p14:tracePt t="78081" x="10288588" y="3143250"/>
          <p14:tracePt t="78096" x="10282238" y="3149600"/>
          <p14:tracePt t="78104" x="10271125" y="3162300"/>
          <p14:tracePt t="78120" x="10264775" y="3173413"/>
          <p14:tracePt t="78127" x="10253663" y="3179763"/>
          <p14:tracePt t="78143" x="10247313" y="3184525"/>
          <p14:tracePt t="78182" x="10247313" y="3190875"/>
          <p14:tracePt t="78205" x="10240963" y="3190875"/>
          <p14:tracePt t="78523" x="10223500" y="3184525"/>
          <p14:tracePt t="78532" x="10206038" y="3173413"/>
          <p14:tracePt t="78538" x="10188575" y="3173413"/>
          <p14:tracePt t="78546" x="10164763" y="3173413"/>
          <p14:tracePt t="78553" x="10147300" y="3167063"/>
          <p14:tracePt t="78562" x="10123488" y="3167063"/>
          <p14:tracePt t="78570" x="10117138" y="3167063"/>
          <p14:tracePt t="78577" x="10106025" y="3167063"/>
          <p14:tracePt t="78586" x="10094913" y="3167063"/>
          <p14:tracePt t="78609" x="10082213" y="3167063"/>
          <p14:tracePt t="78617" x="10064750" y="3179763"/>
          <p14:tracePt t="78624" x="10053638" y="3197225"/>
          <p14:tracePt t="78631" x="10023475" y="3221038"/>
          <p14:tracePt t="78639" x="9994900" y="3255963"/>
          <p14:tracePt t="78647" x="9953625" y="3297238"/>
          <p14:tracePt t="78654" x="9912350" y="3338513"/>
          <p14:tracePt t="78662" x="9877425" y="3379788"/>
          <p14:tracePt t="78671" x="9847263" y="3419475"/>
          <p14:tracePt t="78678" x="9812338" y="3455988"/>
          <p14:tracePt t="78685" x="9783763" y="3508375"/>
          <p14:tracePt t="78693" x="9747250" y="3560763"/>
          <p14:tracePt t="78702" x="9718675" y="3614738"/>
          <p14:tracePt t="78709" x="9677400" y="3690938"/>
          <p14:tracePt t="78716" x="9647238" y="3749675"/>
          <p14:tracePt t="78724" x="9636125" y="3813175"/>
          <p14:tracePt t="78733" x="9612313" y="3867150"/>
          <p14:tracePt t="78741" x="9605963" y="3895725"/>
          <p14:tracePt t="78747" x="9601200" y="3925888"/>
          <p14:tracePt t="78756" x="9594850" y="3943350"/>
          <p14:tracePt t="78763" x="9594850" y="3960813"/>
          <p14:tracePt t="78771" x="9594850" y="3967163"/>
          <p14:tracePt t="78787" x="9594850" y="3971925"/>
          <p14:tracePt t="78794" x="9594850" y="3978275"/>
          <p14:tracePt t="78817" x="9601200" y="3984625"/>
          <p14:tracePt t="78825" x="9612313" y="3990975"/>
          <p14:tracePt t="78833" x="9612313" y="3995738"/>
          <p14:tracePt t="78841" x="9629775" y="4008438"/>
          <p14:tracePt t="78848" x="9653588" y="4019550"/>
          <p14:tracePt t="78856" x="9664700" y="4019550"/>
          <p14:tracePt t="78865" x="9701213" y="4025900"/>
          <p14:tracePt t="78871" x="9742488" y="4037013"/>
          <p14:tracePt t="78879" x="9759950" y="4043363"/>
          <p14:tracePt t="78890" x="9801225" y="4043363"/>
          <p14:tracePt t="78896" x="9853613" y="4049713"/>
          <p14:tracePt t="78904" x="9901238" y="4049713"/>
          <p14:tracePt t="78910" x="9959975" y="4049713"/>
          <p14:tracePt t="78918" x="9999663" y="4054475"/>
          <p14:tracePt t="78927" x="10053638" y="4054475"/>
          <p14:tracePt t="78934" x="10099675" y="4054475"/>
          <p14:tracePt t="78942" x="10140950" y="4054475"/>
          <p14:tracePt t="78950" x="10175875" y="4049713"/>
          <p14:tracePt t="78957" x="10194925" y="4043363"/>
          <p14:tracePt t="78965" x="10212388" y="4037013"/>
          <p14:tracePt t="78972" x="10223500" y="4030663"/>
          <p14:tracePt t="78981" x="10234613" y="4019550"/>
          <p14:tracePt t="78988" x="10240963" y="4013200"/>
          <p14:tracePt t="78996" x="10258425" y="3990975"/>
          <p14:tracePt t="79003" x="10282238" y="3954463"/>
          <p14:tracePt t="79011" x="10294938" y="3908425"/>
          <p14:tracePt t="79020" x="10312400" y="3825875"/>
          <p14:tracePt t="79027" x="10334625" y="3743325"/>
          <p14:tracePt t="79035" x="10364788" y="3632200"/>
          <p14:tracePt t="79043" x="10388600" y="3532188"/>
          <p14:tracePt t="79050" x="10393363" y="3414713"/>
          <p14:tracePt t="79059" x="10417175" y="3279775"/>
          <p14:tracePt t="79066" x="10423525" y="3132138"/>
          <p14:tracePt t="79073" x="10440988" y="3003550"/>
          <p14:tracePt t="79081" x="10440988" y="2897188"/>
          <p14:tracePt t="79089" x="10440988" y="2797175"/>
          <p14:tracePt t="79096" x="10440988" y="2703513"/>
          <p14:tracePt t="79104" x="10440988" y="2620963"/>
          <p14:tracePt t="79112" x="10434638" y="2562225"/>
          <p14:tracePt t="79120" x="10417175" y="2503488"/>
          <p14:tracePt t="79127" x="10412413" y="2462213"/>
          <p14:tracePt t="79135" x="10399713" y="2438400"/>
          <p14:tracePt t="79144" x="10382250" y="2409825"/>
          <p14:tracePt t="79151" x="10375900" y="2397125"/>
          <p14:tracePt t="79159" x="10364788" y="2386013"/>
          <p14:tracePt t="79166" x="10358438" y="2386013"/>
          <p14:tracePt t="79174" x="10353675" y="2379663"/>
          <p14:tracePt t="79198" x="10347325" y="2379663"/>
          <p14:tracePt t="79205" x="10340975" y="2379663"/>
          <p14:tracePt t="79221" x="10329863" y="2379663"/>
          <p14:tracePt t="79229" x="10312400" y="2386013"/>
          <p14:tracePt t="79236" x="10306050" y="2397125"/>
          <p14:tracePt t="79244" x="10288588" y="2414588"/>
          <p14:tracePt t="79253" x="10258425" y="2444750"/>
          <p14:tracePt t="79259" x="10240963" y="2473325"/>
          <p14:tracePt t="79268" x="10212388" y="2509838"/>
          <p14:tracePt t="79275" x="10171113" y="2573338"/>
          <p14:tracePt t="79283" x="10129838" y="2638425"/>
          <p14:tracePt t="79290" x="10094913" y="2703513"/>
          <p14:tracePt t="79298" x="10071100" y="2773363"/>
          <p14:tracePt t="79306" x="10036175" y="2832100"/>
          <p14:tracePt t="79314" x="10012363" y="2897188"/>
          <p14:tracePt t="79321" x="9999663" y="2949575"/>
          <p14:tracePt t="79329" x="9982200" y="3008313"/>
          <p14:tracePt t="79338" x="9977438" y="3067050"/>
          <p14:tracePt t="79345" x="9971088" y="3125788"/>
          <p14:tracePt t="79353" x="9964738" y="3190875"/>
          <p14:tracePt t="79360" x="9964738" y="3249613"/>
          <p14:tracePt t="79368" x="9964738" y="3314700"/>
          <p14:tracePt t="79376" x="9964738" y="3373438"/>
          <p14:tracePt t="79383" x="9964738" y="3432175"/>
          <p14:tracePt t="79392" x="9971088" y="3497263"/>
          <p14:tracePt t="79399" x="9988550" y="3543300"/>
          <p14:tracePt t="79407" x="10006013" y="3590925"/>
          <p14:tracePt t="79415" x="10029825" y="3643313"/>
          <p14:tracePt t="79423" x="10047288" y="3667125"/>
          <p14:tracePt t="79430" x="10088563" y="3702050"/>
          <p14:tracePt t="79438" x="10112375" y="3732213"/>
          <p14:tracePt t="79447" x="10136188" y="3743325"/>
          <p14:tracePt t="79453" x="10158413" y="3754438"/>
          <p14:tracePt t="79462" x="10182225" y="3754438"/>
          <p14:tracePt t="79469" x="10206038" y="3754438"/>
          <p14:tracePt t="79478" x="10212388" y="3754438"/>
          <p14:tracePt t="79484" x="10229850" y="3754438"/>
          <p14:tracePt t="79493" x="10240963" y="3754438"/>
          <p14:tracePt t="79501" x="10253663" y="3749675"/>
          <p14:tracePt t="79508" x="10264775" y="3743325"/>
          <p14:tracePt t="79515" x="10271125" y="3736975"/>
          <p14:tracePt t="79523" x="10282238" y="3725863"/>
          <p14:tracePt t="79532" x="10299700" y="3714750"/>
          <p14:tracePt t="79540" x="10312400" y="3690938"/>
          <p14:tracePt t="79546" x="10317163" y="3678238"/>
          <p14:tracePt t="79554" x="10329863" y="3667125"/>
          <p14:tracePt t="79563" x="10329863" y="3660775"/>
          <p14:tracePt t="79570" x="10334625" y="3656013"/>
          <p14:tracePt t="79586" x="10334625" y="3649663"/>
          <p14:tracePt t="79593" x="10334625" y="3643313"/>
          <p14:tracePt t="79602" x="10334625" y="3636963"/>
          <p14:tracePt t="79608" x="10334625" y="3632200"/>
          <p14:tracePt t="79616" x="10334625" y="3619500"/>
          <p14:tracePt t="79624" x="10334625" y="3608388"/>
          <p14:tracePt t="79632" x="10334625" y="3602038"/>
          <p14:tracePt t="79639" x="10334625" y="3590925"/>
          <p14:tracePt t="79647" x="10334625" y="3584575"/>
          <p14:tracePt t="79655" x="10329863" y="3573463"/>
          <p14:tracePt t="79664" x="10329863" y="3567113"/>
          <p14:tracePt t="79671" x="10329863" y="3560763"/>
          <p14:tracePt t="80020" x="10329863" y="3549650"/>
          <p14:tracePt t="80036" x="10329863" y="3543300"/>
          <p14:tracePt t="80052" x="10329863" y="3532188"/>
          <p14:tracePt t="80059" x="10340975" y="3525838"/>
          <p14:tracePt t="80307" x="10340975" y="3532188"/>
          <p14:tracePt t="80314" x="10334625" y="3543300"/>
          <p14:tracePt t="80322" x="10334625" y="3560763"/>
          <p14:tracePt t="80330" x="10334625" y="3567113"/>
          <p14:tracePt t="80338" x="10334625" y="3584575"/>
          <p14:tracePt t="80345" x="10329863" y="3602038"/>
          <p14:tracePt t="80353" x="10329863" y="3608388"/>
          <p14:tracePt t="80362" x="10329863" y="3619500"/>
          <p14:tracePt t="80369" x="10329863" y="3636963"/>
          <p14:tracePt t="80377" x="10323513" y="3643313"/>
          <p14:tracePt t="80384" x="10323513" y="3656013"/>
          <p14:tracePt t="80394" x="10323513" y="3667125"/>
          <p14:tracePt t="80400" x="10323513" y="3678238"/>
          <p14:tracePt t="80408" x="10323513" y="3690938"/>
          <p14:tracePt t="80415" x="10317163" y="3695700"/>
          <p14:tracePt t="80423" x="10317163" y="3702050"/>
          <p14:tracePt t="80431" x="10317163" y="3708400"/>
          <p14:tracePt t="80438" x="10312400" y="3719513"/>
          <p14:tracePt t="80447" x="10294938" y="3732213"/>
          <p14:tracePt t="80455" x="10282238" y="3760788"/>
          <p14:tracePt t="80463" x="10240963" y="3790950"/>
          <p14:tracePt t="80472" x="10188575" y="3819525"/>
          <p14:tracePt t="80477" x="10112375" y="3849688"/>
          <p14:tracePt t="80485" x="9999663" y="3884613"/>
          <p14:tracePt t="80494" x="9818688" y="3943350"/>
          <p14:tracePt t="80500" x="9577388" y="4019550"/>
          <p14:tracePt t="80508" x="9283700" y="4084638"/>
          <p14:tracePt t="80516" x="8942388" y="4167188"/>
          <p14:tracePt t="80524" x="8589963" y="4271963"/>
          <p14:tracePt t="80532" x="8231188" y="4354513"/>
          <p14:tracePt t="80539" x="7896225" y="4454525"/>
          <p14:tracePt t="80548" x="7580313" y="4537075"/>
          <p14:tracePt t="80556" x="7339013" y="4613275"/>
          <p14:tracePt t="80563" x="7127875" y="4713288"/>
          <p14:tracePt t="80570" x="6962775" y="4765675"/>
          <p14:tracePt t="80579" x="6851650" y="4818063"/>
          <p14:tracePt t="80586" x="6786563" y="4872038"/>
          <p14:tracePt t="80594" x="6745288" y="4900613"/>
          <p14:tracePt t="80601" x="6715125" y="4924425"/>
          <p14:tracePt t="80609" x="6715125" y="4954588"/>
          <p14:tracePt t="80617" x="6704013" y="4972050"/>
          <p14:tracePt t="80625" x="6704013" y="5000625"/>
          <p14:tracePt t="80632" x="6697663" y="5041900"/>
          <p14:tracePt t="80641" x="6697663" y="5089525"/>
          <p14:tracePt t="80648" x="6697663" y="5130800"/>
          <p14:tracePt t="80656" x="6710363" y="5183188"/>
          <p14:tracePt t="80664" x="6721475" y="5218113"/>
          <p14:tracePt t="80672" x="6745288" y="5272088"/>
          <p14:tracePt t="80679" x="6762750" y="5294313"/>
          <p14:tracePt t="80687" x="6780213" y="5330825"/>
          <p14:tracePt t="80695" x="6797675" y="5348288"/>
          <p14:tracePt t="80702" x="6827838" y="5365750"/>
          <p14:tracePt t="80711" x="6851650" y="5376863"/>
          <p14:tracePt t="80718" x="6873875" y="5394325"/>
          <p14:tracePt t="80726" x="6897688" y="5407025"/>
          <p14:tracePt t="80734" x="6951663" y="5424488"/>
          <p14:tracePt t="80742" x="6986588" y="5435600"/>
          <p14:tracePt t="80750" x="7027863" y="5435600"/>
          <p14:tracePt t="80757" x="7086600" y="5441950"/>
          <p14:tracePt t="80764" x="7156450" y="5453063"/>
          <p14:tracePt t="80772" x="7232650" y="5453063"/>
          <p14:tracePt t="80781" x="7321550" y="5453063"/>
          <p14:tracePt t="80788" x="7415213" y="5453063"/>
          <p14:tracePt t="80795" x="7526338" y="5448300"/>
          <p14:tracePt t="80804" x="7632700" y="5429250"/>
          <p14:tracePt t="80811" x="7750175" y="5407025"/>
          <p14:tracePt t="80820" x="7885113" y="5376863"/>
          <p14:tracePt t="80826" x="8026400" y="5348288"/>
          <p14:tracePt t="80835" x="8161338" y="5318125"/>
          <p14:tracePt t="80842" x="8285163" y="5276850"/>
          <p14:tracePt t="80851" x="8402638" y="5241925"/>
          <p14:tracePt t="80857" x="8524875" y="5207000"/>
          <p14:tracePt t="80865" x="8631238" y="5172075"/>
          <p14:tracePt t="80874" x="8720138" y="5135563"/>
          <p14:tracePt t="80882" x="8813800" y="5094288"/>
          <p14:tracePt t="80888" x="8890000" y="5065713"/>
          <p14:tracePt t="80896" x="8983663" y="5030788"/>
          <p14:tracePt t="80904" x="9066213" y="4983163"/>
          <p14:tracePt t="80913" x="9136063" y="4941888"/>
          <p14:tracePt t="80920" x="9231313" y="4883150"/>
          <p14:tracePt t="80927" x="9312275" y="4830763"/>
          <p14:tracePt t="80936" x="9390063" y="4783138"/>
          <p14:tracePt t="80944" x="9471025" y="4724400"/>
          <p14:tracePt t="80950" x="9536113" y="4660900"/>
          <p14:tracePt t="80959" x="9601200" y="4602163"/>
          <p14:tracePt t="80966" x="9647238" y="4530725"/>
          <p14:tracePt t="80975" x="9694863" y="4465638"/>
          <p14:tracePt t="80981" x="9742488" y="4395788"/>
          <p14:tracePt t="80990" x="9794875" y="4330700"/>
          <p14:tracePt t="80998" x="9829800" y="4260850"/>
          <p14:tracePt t="81005" x="9864725" y="4184650"/>
          <p14:tracePt t="81012" x="9901238" y="4125913"/>
          <p14:tracePt t="81020" x="9936163" y="4060825"/>
          <p14:tracePt t="81029" x="9971088" y="4013200"/>
          <p14:tracePt t="81037" x="9994900" y="3971925"/>
          <p14:tracePt t="81043" x="10023475" y="3919538"/>
          <p14:tracePt t="81052" x="10036175" y="3895725"/>
          <p14:tracePt t="81060" x="10053638" y="3871913"/>
          <p14:tracePt t="81068" x="10071100" y="3836988"/>
          <p14:tracePt t="81076" x="10077450" y="3819525"/>
          <p14:tracePt t="81083" x="10082213" y="3802063"/>
          <p14:tracePt t="81090" x="10094913" y="3790950"/>
          <p14:tracePt t="81099" x="10099675" y="3773488"/>
          <p14:tracePt t="81105" x="10099675" y="3749675"/>
          <p14:tracePt t="81114" x="10106025" y="3725863"/>
          <p14:tracePt t="81121" x="10112375" y="3702050"/>
          <p14:tracePt t="81130" x="10123488" y="3690938"/>
          <p14:tracePt t="81138" x="10129838" y="3667125"/>
          <p14:tracePt t="81145" x="10136188" y="3649663"/>
          <p14:tracePt t="81152" x="10140950" y="3632200"/>
          <p14:tracePt t="81161" x="10147300" y="3619500"/>
          <p14:tracePt t="81168" x="10153650" y="3602038"/>
          <p14:tracePt t="81175" x="10153650" y="3590925"/>
          <p14:tracePt t="81183" x="10158413" y="3567113"/>
          <p14:tracePt t="81199" x="10158413" y="3556000"/>
          <p14:tracePt t="81206" x="10164763" y="3549650"/>
          <p14:tracePt t="81214" x="10164763" y="3543300"/>
          <p14:tracePt t="81223" x="10164763" y="3536950"/>
          <p14:tracePt t="81230" x="10164763" y="3532188"/>
          <p14:tracePt t="82643" x="10164763" y="3536950"/>
          <p14:tracePt t="82649" x="10153650" y="3573463"/>
          <p14:tracePt t="82657" x="10129838" y="3619500"/>
          <p14:tracePt t="82665" x="10106025" y="3673475"/>
          <p14:tracePt t="82673" x="10064750" y="3736975"/>
          <p14:tracePt t="82680" x="10036175" y="3808413"/>
          <p14:tracePt t="82689" x="10006013" y="3860800"/>
          <p14:tracePt t="82696" x="9982200" y="3908425"/>
          <p14:tracePt t="82704" x="9964738" y="3943350"/>
          <p14:tracePt t="82712" x="9959975" y="3960813"/>
          <p14:tracePt t="82720" x="9953625" y="3971925"/>
          <p14:tracePt t="82727" x="9947275" y="3990975"/>
          <p14:tracePt t="82735" x="9940925" y="3995738"/>
          <p14:tracePt t="82751" x="9936163" y="3995738"/>
          <p14:tracePt t="82813" x="9936163" y="4008438"/>
          <p14:tracePt t="82821" x="9947275" y="4013200"/>
          <p14:tracePt t="82829" x="9959975" y="4030663"/>
          <p14:tracePt t="82837" x="9977438" y="4043363"/>
          <p14:tracePt t="82843" x="9982200" y="4054475"/>
          <p14:tracePt t="82851" x="10012363" y="4071938"/>
          <p14:tracePt t="82860" x="10023475" y="4084638"/>
          <p14:tracePt t="82867" x="10040938" y="4089400"/>
          <p14:tracePt t="82874" x="10058400" y="4095750"/>
          <p14:tracePt t="82891" x="10082213" y="4108450"/>
          <p14:tracePt t="82898" x="10094913" y="4113213"/>
          <p14:tracePt t="82905" x="10106025" y="4113213"/>
          <p14:tracePt t="82913" x="10112375" y="4119563"/>
          <p14:tracePt t="82921" x="10129838" y="4119563"/>
          <p14:tracePt t="82929" x="10136188" y="4119563"/>
          <p14:tracePt t="82936" x="10140950" y="4119563"/>
          <p14:tracePt t="83023" x="10140950" y="4108450"/>
          <p14:tracePt t="83031" x="10140950" y="4089400"/>
          <p14:tracePt t="83037" x="10140950" y="4071938"/>
          <p14:tracePt t="83045" x="10136188" y="4054475"/>
          <p14:tracePt t="83054" x="10129838" y="4025900"/>
          <p14:tracePt t="83062" x="10123488" y="3995738"/>
          <p14:tracePt t="83068" x="10112375" y="3978275"/>
          <p14:tracePt t="83077" x="10094913" y="3943350"/>
          <p14:tracePt t="83084" x="10082213" y="3919538"/>
          <p14:tracePt t="83092" x="10071100" y="3895725"/>
          <p14:tracePt t="83099" x="10053638" y="3871913"/>
          <p14:tracePt t="83108" x="10040938" y="3854450"/>
          <p14:tracePt t="83116" x="10029825" y="3836988"/>
          <p14:tracePt t="83123" x="10012363" y="3819525"/>
          <p14:tracePt t="83131" x="9994900" y="3802063"/>
          <p14:tracePt t="83139" x="9977438" y="3784600"/>
          <p14:tracePt t="83146" x="9971088" y="3778250"/>
          <p14:tracePt t="83155" x="9953625" y="3760788"/>
          <p14:tracePt t="83162" x="9936163" y="3749675"/>
          <p14:tracePt t="83169" x="9929813" y="3736975"/>
          <p14:tracePt t="83178" x="9912350" y="3725863"/>
          <p14:tracePt t="83186" x="9894888" y="3719513"/>
          <p14:tracePt t="83193" x="9894888" y="3714750"/>
          <p14:tracePt t="83200" x="9888538" y="3708400"/>
          <p14:tracePt t="83208" x="9882188" y="3702050"/>
          <p14:tracePt t="83279" x="9877425" y="3702050"/>
          <p14:tracePt t="83294" x="9864725" y="3702050"/>
          <p14:tracePt t="83310" x="9853613" y="3702050"/>
          <p14:tracePt t="83318" x="9842500" y="3702050"/>
          <p14:tracePt t="83324" x="9836150" y="3702050"/>
          <p14:tracePt t="83333" x="9818688" y="3702050"/>
          <p14:tracePt t="83341" x="9805988" y="3702050"/>
          <p14:tracePt t="83348" x="9783763" y="3702050"/>
          <p14:tracePt t="83356" x="9753600" y="3702050"/>
          <p14:tracePt t="83363" x="9723438" y="3702050"/>
          <p14:tracePt t="83371" x="9683750" y="3702050"/>
          <p14:tracePt t="83380" x="9659938" y="3695700"/>
          <p14:tracePt t="83386" x="9618663" y="3678238"/>
          <p14:tracePt t="83394" x="9588500" y="3656013"/>
          <p14:tracePt t="83402" x="9536113" y="3625850"/>
          <p14:tracePt t="83411" x="9494838" y="3590925"/>
          <p14:tracePt t="83418" x="9448800" y="3543300"/>
          <p14:tracePt t="83425" x="9383713" y="3478213"/>
          <p14:tracePt t="83433" x="9336088" y="3432175"/>
          <p14:tracePt t="83443" x="9290050" y="3397250"/>
          <p14:tracePt t="83449" x="9253538" y="3360738"/>
          <p14:tracePt t="83456" x="9236075" y="3349625"/>
          <p14:tracePt t="83465" x="9231313" y="3338513"/>
          <p14:tracePt t="83472" x="9218613" y="3332163"/>
          <p14:tracePt t="83480" x="9212263" y="3332163"/>
          <p14:tracePt t="83535" x="9207500" y="3343275"/>
          <p14:tracePt t="83542" x="9201150" y="3373438"/>
          <p14:tracePt t="83550" x="9194800" y="3432175"/>
          <p14:tracePt t="83557" x="9190038" y="3519488"/>
          <p14:tracePt t="83565" x="9190038" y="3619500"/>
          <p14:tracePt t="83574" x="9190038" y="3736975"/>
          <p14:tracePt t="83582" x="9201150" y="3908425"/>
          <p14:tracePt t="83588" x="9224963" y="4095750"/>
          <p14:tracePt t="83596" x="9253538" y="4267200"/>
          <p14:tracePt t="83605" x="9301163" y="4448175"/>
          <p14:tracePt t="83612" x="9342438" y="4589463"/>
          <p14:tracePt t="83619" x="9394825" y="4730750"/>
          <p14:tracePt t="83627" x="9436100" y="4841875"/>
          <p14:tracePt t="83635" x="9471025" y="4913313"/>
          <p14:tracePt t="83643" x="9518650" y="4983163"/>
          <p14:tracePt t="83650" x="9547225" y="5035550"/>
          <p14:tracePt t="83660" x="9566275" y="5065713"/>
          <p14:tracePt t="83666" x="9594850" y="5100638"/>
          <p14:tracePt t="83675" x="9605963" y="5113338"/>
          <p14:tracePt t="83681" x="9612313" y="5124450"/>
          <p14:tracePt t="83689" x="9625013" y="5135563"/>
          <p14:tracePt t="83697" x="9625013" y="5141913"/>
          <p14:tracePt t="83705" x="9625013" y="5148263"/>
          <p14:tracePt t="83712" x="9625013" y="5153025"/>
          <p14:tracePt t="83720" x="9625013" y="5159375"/>
          <p14:tracePt t="83737" x="9625013" y="5172075"/>
          <p14:tracePt t="83744" x="9625013" y="5176838"/>
          <p14:tracePt t="83751" x="9625013" y="5183188"/>
          <p14:tracePt t="83759" x="9625013" y="5189538"/>
          <p14:tracePt t="83768" x="9625013" y="5194300"/>
          <p14:tracePt t="83799" x="9618663" y="5194300"/>
          <p14:tracePt t="83806" x="9618663" y="5189538"/>
          <p14:tracePt t="83813" x="9583738" y="5176838"/>
          <p14:tracePt t="83822" x="9542463" y="5141913"/>
          <p14:tracePt t="83830" x="9483725" y="5083175"/>
          <p14:tracePt t="83837" x="9412288" y="5006975"/>
          <p14:tracePt t="83845" x="9324975" y="4930775"/>
          <p14:tracePt t="83853" x="9248775" y="4865688"/>
          <p14:tracePt t="83860" x="9159875" y="4789488"/>
          <p14:tracePt t="83868" x="9107488" y="4730750"/>
          <p14:tracePt t="83876" x="9059863" y="4665663"/>
          <p14:tracePt t="83883" x="9018588" y="4606925"/>
          <p14:tracePt t="83892" x="8977313" y="4530725"/>
          <p14:tracePt t="83899" x="8948738" y="4454525"/>
          <p14:tracePt t="83906" x="8924925" y="4354513"/>
          <p14:tracePt t="83914" x="8890000" y="4248150"/>
          <p14:tracePt t="83922" x="8848725" y="4130675"/>
          <p14:tracePt t="83930" x="8824913" y="4013200"/>
          <p14:tracePt t="83938" x="8813800" y="3913188"/>
          <p14:tracePt t="83946" x="8807450" y="3825875"/>
          <p14:tracePt t="83953" x="8789988" y="3736975"/>
          <p14:tracePt t="83962" x="8789988" y="3636963"/>
          <p14:tracePt t="83968" x="8783638" y="3543300"/>
          <p14:tracePt t="83976" x="8783638" y="3460750"/>
          <p14:tracePt t="83984" x="8783638" y="3384550"/>
          <p14:tracePt t="83992" x="8783638" y="3314700"/>
          <p14:tracePt t="84005" x="8783638" y="3267075"/>
          <p14:tracePt t="84007" x="8783638" y="3225800"/>
          <p14:tracePt t="84016" x="8789988" y="3197225"/>
          <p14:tracePt t="84023" x="8789988" y="3179763"/>
          <p14:tracePt t="84031" x="8789988" y="3167063"/>
          <p14:tracePt t="84038" x="8796338" y="3167063"/>
          <p14:tracePt t="84046" x="8801100" y="3167063"/>
          <p14:tracePt t="84078" x="8807450" y="3167063"/>
          <p14:tracePt t="84086" x="8824913" y="3167063"/>
          <p14:tracePt t="84094" x="8866188" y="3190875"/>
          <p14:tracePt t="84100" x="8931275" y="3238500"/>
          <p14:tracePt t="84108" x="9013825" y="3314700"/>
          <p14:tracePt t="84116" x="9113838" y="3425825"/>
          <p14:tracePt t="84124" x="9266238" y="3567113"/>
          <p14:tracePt t="84132" x="9401175" y="3702050"/>
          <p14:tracePt t="84140" x="9542463" y="3867150"/>
          <p14:tracePt t="84147" x="9677400" y="4049713"/>
          <p14:tracePt t="84156" x="9805988" y="4213225"/>
          <p14:tracePt t="84162" x="9940925" y="4413250"/>
          <p14:tracePt t="84170" x="10077450" y="4648200"/>
          <p14:tracePt t="84178" x="10199688" y="4865688"/>
          <p14:tracePt t="84186" x="10294938" y="5035550"/>
          <p14:tracePt t="84193" x="10340975" y="5165725"/>
          <p14:tracePt t="84202" x="10382250" y="5248275"/>
          <p14:tracePt t="84210" x="10406063" y="5300663"/>
          <p14:tracePt t="84217" x="10412413" y="5318125"/>
          <p14:tracePt t="84256" x="10417175" y="5318125"/>
          <p14:tracePt t="84272" x="10417175" y="5311775"/>
          <p14:tracePt t="84279" x="10417175" y="5276850"/>
          <p14:tracePt t="84286" x="10399713" y="5211763"/>
          <p14:tracePt t="84295" x="10375900" y="5124450"/>
          <p14:tracePt t="84302" x="10340975" y="5024438"/>
          <p14:tracePt t="84311" x="10306050" y="4918075"/>
          <p14:tracePt t="84317" x="10264775" y="4778375"/>
          <p14:tracePt t="84326" x="10199688" y="4630738"/>
          <p14:tracePt t="84333" x="10123488" y="4478338"/>
          <p14:tracePt t="84342" x="10040938" y="4289425"/>
          <p14:tracePt t="84350" x="9953625" y="4130675"/>
          <p14:tracePt t="84357" x="9877425" y="3960813"/>
          <p14:tracePt t="84364" x="9794875" y="3790950"/>
          <p14:tracePt t="84372" x="9742488" y="3649663"/>
          <p14:tracePt t="84381" x="9683750" y="3514725"/>
          <p14:tracePt t="84387" x="9629775" y="3373438"/>
          <p14:tracePt t="84396" x="9588500" y="3260725"/>
          <p14:tracePt t="84404" x="9553575" y="3173413"/>
          <p14:tracePt t="84411" x="9529763" y="3090863"/>
          <p14:tracePt t="84418" x="9518650" y="3044825"/>
          <p14:tracePt t="84426" x="9501188" y="2997200"/>
          <p14:tracePt t="84434" x="9501188" y="2979738"/>
          <p14:tracePt t="84443" x="9501188" y="2967038"/>
          <p14:tracePt t="84512" x="9501188" y="2979738"/>
          <p14:tracePt t="84519" x="9507538" y="3032125"/>
          <p14:tracePt t="84528" x="9536113" y="3114675"/>
          <p14:tracePt t="84536" x="9571038" y="3243263"/>
          <p14:tracePt t="84542" x="9636125" y="3408363"/>
          <p14:tracePt t="84551" x="9688513" y="3573463"/>
          <p14:tracePt t="84559" x="9764713" y="3795713"/>
          <p14:tracePt t="84567" x="9836150" y="3995738"/>
          <p14:tracePt t="84574" x="9894888" y="4195763"/>
          <p14:tracePt t="84581" x="9929813" y="4371975"/>
          <p14:tracePt t="84589" x="9959975" y="4524375"/>
          <p14:tracePt t="84598" x="9971088" y="4672013"/>
          <p14:tracePt t="84605" x="9971088" y="4813300"/>
          <p14:tracePt t="84612" x="9971088" y="4954588"/>
          <p14:tracePt t="84620" x="9971088" y="5076825"/>
          <p14:tracePt t="84629" x="9959975" y="5176838"/>
          <p14:tracePt t="84636" x="9953625" y="5265738"/>
          <p14:tracePt t="84643" x="9940925" y="5330825"/>
          <p14:tracePt t="84651" x="9929813" y="5376863"/>
          <p14:tracePt t="84659" x="9923463" y="5407025"/>
          <p14:tracePt t="84667" x="9923463" y="5424488"/>
          <p14:tracePt t="84674" x="9923463" y="5429250"/>
          <p14:tracePt t="84683" x="9923463" y="5435600"/>
          <p14:tracePt t="84753" x="9912350" y="5435600"/>
          <p14:tracePt t="84761" x="9912350" y="5429250"/>
          <p14:tracePt t="84769" x="9888538" y="5418138"/>
          <p14:tracePt t="84775" x="9864725" y="5400675"/>
          <p14:tracePt t="84783" x="9847263" y="5383213"/>
          <p14:tracePt t="84792" x="9801225" y="5359400"/>
          <p14:tracePt t="84800" x="9764713" y="5335588"/>
          <p14:tracePt t="84806" x="9718675" y="5324475"/>
          <p14:tracePt t="84814" x="9694863" y="5311775"/>
          <p14:tracePt t="84823" x="9647238" y="5294313"/>
          <p14:tracePt t="84831" x="9618663" y="5283200"/>
          <p14:tracePt t="84837" x="9583738" y="5272088"/>
          <p14:tracePt t="84845" x="9559925" y="5259388"/>
          <p14:tracePt t="84853" x="9525000" y="5248275"/>
          <p14:tracePt t="84861" x="9501188" y="5235575"/>
          <p14:tracePt t="84868" x="9477375" y="5218113"/>
          <p14:tracePt t="84889" x="9429750" y="5194300"/>
          <p14:tracePt t="84893" x="9401175" y="5176838"/>
          <p14:tracePt t="84899" x="9371013" y="5165725"/>
          <p14:tracePt t="84908" x="9336088" y="5141913"/>
          <p14:tracePt t="84915" x="9301163" y="5124450"/>
          <p14:tracePt t="84923" x="9259888" y="5100638"/>
          <p14:tracePt t="84930" x="9212263" y="5072063"/>
          <p14:tracePt t="84938" x="9159875" y="5041900"/>
          <p14:tracePt t="84946" x="9107488" y="5000625"/>
          <p14:tracePt t="84954" x="9042400" y="4972050"/>
          <p14:tracePt t="84962" x="8990013" y="4941888"/>
          <p14:tracePt t="84969" x="8948738" y="4906963"/>
          <p14:tracePt t="84977" x="8896350" y="4883150"/>
          <p14:tracePt t="84986" x="8866188" y="4859338"/>
          <p14:tracePt t="84992" x="8842375" y="4848225"/>
          <p14:tracePt t="85000" x="8824913" y="4841875"/>
          <p14:tracePt t="85110" x="8842375" y="4854575"/>
          <p14:tracePt t="85118" x="8866188" y="4865688"/>
          <p14:tracePt t="85124" x="8907463" y="4889500"/>
          <p14:tracePt t="85132" x="8948738" y="4900613"/>
          <p14:tracePt t="85140" x="9001125" y="4906963"/>
          <p14:tracePt t="85148" x="9059863" y="4906963"/>
          <p14:tracePt t="85156" x="9118600" y="4906963"/>
          <p14:tracePt t="85163" x="9166225" y="4906963"/>
          <p14:tracePt t="85171" x="9218613" y="4918075"/>
          <p14:tracePt t="85180" x="9266238" y="4918075"/>
          <p14:tracePt t="85186" x="9307513" y="4918075"/>
          <p14:tracePt t="85194" x="9359900" y="4918075"/>
          <p14:tracePt t="85202" x="9390063" y="4918075"/>
          <p14:tracePt t="85210" x="9429750" y="4918075"/>
          <p14:tracePt t="85218" x="9448800" y="4918075"/>
          <p14:tracePt t="85226" x="9459913" y="4918075"/>
          <p14:tracePt t="85233" x="9477375" y="4913313"/>
          <p14:tracePt t="85257" x="9483725" y="4913313"/>
          <p14:tracePt t="85397" x="9483725" y="4906963"/>
          <p14:tracePt t="85404" x="9483725" y="4900613"/>
          <p14:tracePt t="85413" x="9477375" y="4889500"/>
          <p14:tracePt t="85420" x="9466263" y="4872038"/>
          <p14:tracePt t="85427" x="9459913" y="4854575"/>
          <p14:tracePt t="85435" x="9448800" y="4824413"/>
          <p14:tracePt t="85443" x="9429750" y="4789488"/>
          <p14:tracePt t="85450" x="9412288" y="4748213"/>
          <p14:tracePt t="85459" x="9401175" y="4706938"/>
          <p14:tracePt t="85466" x="9383713" y="4665663"/>
          <p14:tracePt t="85474" x="9377363" y="4624388"/>
          <p14:tracePt t="85482" x="9353550" y="4572000"/>
          <p14:tracePt t="85490" x="9348788" y="4537075"/>
          <p14:tracePt t="85497" x="9336088" y="4483100"/>
          <p14:tracePt t="85505" x="9318625" y="4437063"/>
          <p14:tracePt t="85513" x="9307513" y="4371975"/>
          <p14:tracePt t="85520" x="9283700" y="4302125"/>
          <p14:tracePt t="85529" x="9266238" y="4230688"/>
          <p14:tracePt t="85537" x="9248775" y="4160838"/>
          <p14:tracePt t="85544" x="9236075" y="4084638"/>
          <p14:tracePt t="85551" x="9224963" y="4013200"/>
          <p14:tracePt t="85560" x="9212263" y="3943350"/>
          <p14:tracePt t="85568" x="9201150" y="3871913"/>
          <p14:tracePt t="85574" x="9194800" y="3802063"/>
          <p14:tracePt t="85582" x="9194800" y="3736975"/>
          <p14:tracePt t="85590" x="9190038" y="3678238"/>
          <p14:tracePt t="85599" x="9183688" y="3625850"/>
          <p14:tracePt t="85606" x="9183688" y="3584575"/>
          <p14:tracePt t="85613" x="9183688" y="3536950"/>
          <p14:tracePt t="85621" x="9183688" y="3508375"/>
          <p14:tracePt t="85629" x="9183688" y="3484563"/>
          <p14:tracePt t="85636" x="9183688" y="3467100"/>
          <p14:tracePt t="85644" x="9183688" y="3449638"/>
          <p14:tracePt t="85653" x="9183688" y="3443288"/>
          <p14:tracePt t="85669" x="9183688" y="3432175"/>
          <p14:tracePt t="85707" x="9183688" y="3425825"/>
          <p14:tracePt t="85731" x="9190038" y="3414713"/>
          <p14:tracePt t="85746" x="9194800" y="3402013"/>
          <p14:tracePt t="85753" x="9207500" y="3397250"/>
          <p14:tracePt t="85762" x="9212263" y="3384550"/>
          <p14:tracePt t="85768" x="9224963" y="3379788"/>
          <p14:tracePt t="85776" x="9231313" y="3367088"/>
          <p14:tracePt t="85784" x="9242425" y="3360738"/>
          <p14:tracePt t="85792" x="9253538" y="3349625"/>
          <p14:tracePt t="85799" x="9266238" y="3343275"/>
          <p14:tracePt t="85808" x="9272588" y="3332163"/>
          <p14:tracePt t="85815" x="9283700" y="3325813"/>
          <p14:tracePt t="85824" x="9290050" y="3314700"/>
          <p14:tracePt t="85830" x="9307513" y="3302000"/>
          <p14:tracePt t="85838" x="9312275" y="3290888"/>
          <p14:tracePt t="85847" x="9318625" y="3284538"/>
          <p14:tracePt t="85854" x="9324975" y="3279775"/>
          <p14:tracePt t="85862" x="9331325" y="3267075"/>
          <p14:tracePt t="85870" x="9342438" y="3260725"/>
          <p14:tracePt t="85877" x="9348788" y="3260725"/>
          <p14:tracePt t="85890" x="9348788" y="3255963"/>
          <p14:tracePt t="85893" x="9348788" y="3249613"/>
          <p14:tracePt t="85902" x="9353550" y="3243263"/>
          <p14:tracePt t="85908" x="9359900" y="3243263"/>
          <p14:tracePt t="85924" x="9366250" y="3232150"/>
          <p14:tracePt t="85940" x="9371013" y="3232150"/>
          <p14:tracePt t="85948" x="9377363" y="3225800"/>
          <p14:tracePt t="85956" x="9377363" y="3221038"/>
          <p14:tracePt t="85970" x="9383713" y="3214688"/>
          <p14:tracePt t="85979" x="9390063" y="3208338"/>
          <p14:tracePt t="85987" x="9401175" y="3201988"/>
          <p14:tracePt t="85994" x="9401175" y="3197225"/>
          <p14:tracePt t="86001" x="9407525" y="3190875"/>
          <p14:tracePt t="86009" x="9418638" y="3184525"/>
          <p14:tracePt t="86025" x="9429750" y="3179763"/>
          <p14:tracePt t="86032" x="9436100" y="3167063"/>
          <p14:tracePt t="86041" x="9448800" y="3167063"/>
          <p14:tracePt t="86048" x="9448800" y="3162300"/>
          <p14:tracePt t="86055" x="9466263" y="3162300"/>
          <p14:tracePt t="86063" x="9471025" y="3155950"/>
          <p14:tracePt t="86072" x="9477375" y="3149600"/>
          <p14:tracePt t="86079" x="9488488" y="3149600"/>
          <p14:tracePt t="86086" x="9501188" y="3143250"/>
          <p14:tracePt t="86095" x="9507538" y="3143250"/>
          <p14:tracePt t="86103" x="9525000" y="3138488"/>
          <p14:tracePt t="86111" x="9529763" y="3138488"/>
          <p14:tracePt t="86118" x="9536113" y="3138488"/>
          <p14:tracePt t="86126" x="9547225" y="3132138"/>
          <p14:tracePt t="86133" x="9553575" y="3132138"/>
          <p14:tracePt t="86141" x="9571038" y="3132138"/>
          <p14:tracePt t="86149" x="9588500" y="3125788"/>
          <p14:tracePt t="86157" x="9612313" y="3125788"/>
          <p14:tracePt t="86164" x="9629775" y="3125788"/>
          <p14:tracePt t="86172" x="9653588" y="3125788"/>
          <p14:tracePt t="86180" x="9683750" y="3125788"/>
          <p14:tracePt t="86187" x="9723438" y="3125788"/>
          <p14:tracePt t="86195" x="9771063" y="3125788"/>
          <p14:tracePt t="86203" x="9812338" y="3125788"/>
          <p14:tracePt t="86211" x="9853613" y="3143250"/>
          <p14:tracePt t="86218" x="9901238" y="3155950"/>
          <p14:tracePt t="86227" x="9929813" y="3162300"/>
          <p14:tracePt t="86234" x="9971088" y="3173413"/>
          <p14:tracePt t="86242" x="10018713" y="3197225"/>
          <p14:tracePt t="86249" x="10058400" y="3221038"/>
          <p14:tracePt t="86257" x="10099675" y="3238500"/>
          <p14:tracePt t="86266" x="10136188" y="3267075"/>
          <p14:tracePt t="86273" x="10188575" y="3290888"/>
          <p14:tracePt t="86280" x="10223500" y="3325813"/>
          <p14:tracePt t="86289" x="10275888" y="3355975"/>
          <p14:tracePt t="86297" x="10323513" y="3402013"/>
          <p14:tracePt t="86304" x="10353675" y="3455988"/>
          <p14:tracePt t="86311" x="10393363" y="3508375"/>
          <p14:tracePt t="86320" x="10423525" y="3567113"/>
          <p14:tracePt t="86327" x="10464800" y="3636963"/>
          <p14:tracePt t="86335" x="10499725" y="3719513"/>
          <p14:tracePt t="86342" x="10534650" y="3795713"/>
          <p14:tracePt t="86350" x="10564813" y="3895725"/>
          <p14:tracePt t="86358" x="10593388" y="4002088"/>
          <p14:tracePt t="86366" x="10634663" y="4119563"/>
          <p14:tracePt t="86374" x="10652125" y="4219575"/>
          <p14:tracePt t="86382" x="10669588" y="4330700"/>
          <p14:tracePt t="86389" x="10682288" y="4419600"/>
          <p14:tracePt t="86398" x="10699750" y="4502150"/>
          <p14:tracePt t="86405" x="10699750" y="4578350"/>
          <p14:tracePt t="86412" x="10699750" y="4624388"/>
          <p14:tracePt t="86420" x="10699750" y="4660900"/>
          <p14:tracePt t="86428" x="10699750" y="4678363"/>
          <p14:tracePt t="86435" x="10699750" y="4689475"/>
          <p14:tracePt t="86443" x="10687050" y="4695825"/>
          <p14:tracePt t="86451" x="10687050" y="4700588"/>
          <p14:tracePt t="86522" x="10682288" y="4700588"/>
          <p14:tracePt t="86537" x="10675938" y="4700588"/>
          <p14:tracePt t="86544" x="10658475" y="4683125"/>
          <p14:tracePt t="86553" x="10647363" y="4660900"/>
          <p14:tracePt t="86560" x="10610850" y="4613275"/>
          <p14:tracePt t="86568" x="10569575" y="4560888"/>
          <p14:tracePt t="86575" x="10529888" y="4489450"/>
          <p14:tracePt t="86584" x="10482263" y="4395788"/>
          <p14:tracePt t="86592" x="10417175" y="4295775"/>
          <p14:tracePt t="86598" x="10347325" y="4178300"/>
          <p14:tracePt t="86607" x="10264775" y="4037013"/>
          <p14:tracePt t="86614" x="10164763" y="3878263"/>
          <p14:tracePt t="86623" x="10082213" y="3708400"/>
          <p14:tracePt t="86630" x="10012363" y="3590925"/>
          <p14:tracePt t="86637" x="9959975" y="3478213"/>
          <p14:tracePt t="86645" x="9918700" y="3390900"/>
          <p14:tracePt t="86653" x="9877425" y="3308350"/>
          <p14:tracePt t="86661" x="9842500" y="3238500"/>
          <p14:tracePt t="86668" x="9812338" y="3155950"/>
          <p14:tracePt t="86677" x="9788525" y="3084513"/>
          <p14:tracePt t="86684" x="9771063" y="3025775"/>
          <p14:tracePt t="86692" x="9747250" y="2973388"/>
          <p14:tracePt t="86699" x="9718675" y="2925763"/>
          <p14:tracePt t="86708" x="9712325" y="2897188"/>
          <p14:tracePt t="86715" x="9701213" y="2862263"/>
          <p14:tracePt t="86723" x="9694863" y="2844800"/>
          <p14:tracePt t="86731" x="9688513" y="2838450"/>
          <p14:tracePt t="86739" x="9688513" y="2827338"/>
          <p14:tracePt t="86871" x="9688513" y="2844800"/>
          <p14:tracePt t="86879" x="9688513" y="2867025"/>
          <p14:tracePt t="86886" x="9694863" y="2903538"/>
          <p14:tracePt t="86894" x="9712325" y="2944813"/>
          <p14:tracePt t="86901" x="9718675" y="2986088"/>
          <p14:tracePt t="86909" x="9723438" y="3038475"/>
          <p14:tracePt t="86918" x="9729788" y="3079750"/>
          <p14:tracePt t="86924" x="9742488" y="3149600"/>
          <p14:tracePt t="86933" x="9747250" y="3221038"/>
          <p14:tracePt t="86941" x="9764713" y="3297238"/>
          <p14:tracePt t="86948" x="9777413" y="3397250"/>
          <p14:tracePt t="86957" x="9788525" y="3497263"/>
          <p14:tracePt t="86963" x="9805988" y="3602038"/>
          <p14:tracePt t="86975" x="9812338" y="3749675"/>
          <p14:tracePt t="86980" x="9836150" y="3902075"/>
          <p14:tracePt t="86987" x="9853613" y="4071938"/>
          <p14:tracePt t="86994" x="9864725" y="4219575"/>
          <p14:tracePt t="87003" x="9901238" y="4406900"/>
          <p14:tracePt t="87011" x="9906000" y="4554538"/>
          <p14:tracePt t="87017" x="9929813" y="4724400"/>
          <p14:tracePt t="87025" x="9953625" y="4876800"/>
          <p14:tracePt t="87033" x="9971088" y="5006975"/>
          <p14:tracePt t="87042" x="9982200" y="5094288"/>
          <p14:tracePt t="87048" x="9982200" y="5183188"/>
          <p14:tracePt t="87056" x="9994900" y="5253038"/>
          <p14:tracePt t="87065" x="9999663" y="5289550"/>
          <p14:tracePt t="87072" x="10006013" y="5307013"/>
          <p14:tracePt t="87135" x="10006013" y="5276850"/>
          <p14:tracePt t="87142" x="9988550" y="5211763"/>
          <p14:tracePt t="87149" x="9977438" y="5135563"/>
          <p14:tracePt t="87157" x="9940925" y="5030788"/>
          <p14:tracePt t="87165" x="9918700" y="4937125"/>
          <p14:tracePt t="87174" x="9871075" y="4800600"/>
          <p14:tracePt t="87180" x="9818688" y="4660900"/>
          <p14:tracePt t="87188" x="9747250" y="4471988"/>
          <p14:tracePt t="87196" x="9694863" y="4306888"/>
          <p14:tracePt t="87204" x="9625013" y="4143375"/>
          <p14:tracePt t="87211" x="9553575" y="3937000"/>
          <p14:tracePt t="87219" x="9494838" y="3754438"/>
          <p14:tracePt t="87227" x="9442450" y="3597275"/>
          <p14:tracePt t="87235" x="9401175" y="3455988"/>
          <p14:tracePt t="87242" x="9359900" y="3343275"/>
          <p14:tracePt t="87250" x="9324975" y="3260725"/>
          <p14:tracePt t="87259" x="9301163" y="3208338"/>
          <p14:tracePt t="87266" x="9290050" y="3149600"/>
          <p14:tracePt t="87275" x="9277350" y="3125788"/>
          <p14:tracePt t="87281" x="9272588" y="3103563"/>
          <p14:tracePt t="87289" x="9272588" y="3097213"/>
          <p14:tracePt t="87297" x="9272588" y="3090863"/>
          <p14:tracePt t="87304" x="9272588" y="3084513"/>
          <p14:tracePt t="87391" x="9272588" y="3090863"/>
          <p14:tracePt t="87399" x="9272588" y="3108325"/>
          <p14:tracePt t="87406" x="9294813" y="3149600"/>
          <p14:tracePt t="87414" x="9336088" y="3214688"/>
          <p14:tracePt t="87421" x="9377363" y="3279775"/>
          <p14:tracePt t="87429" x="9429750" y="3360738"/>
          <p14:tracePt t="87436" x="9494838" y="3455988"/>
          <p14:tracePt t="87444" x="9588500" y="3597275"/>
          <p14:tracePt t="87453" x="9683750" y="3719513"/>
          <p14:tracePt t="87460" x="9805988" y="3854450"/>
          <p14:tracePt t="87468" x="9923463" y="3984625"/>
          <p14:tracePt t="87476" x="10053638" y="4102100"/>
          <p14:tracePt t="87483" x="10164763" y="4202113"/>
          <p14:tracePt t="87491" x="10253663" y="4271963"/>
          <p14:tracePt t="87498" x="10323513" y="4319588"/>
          <p14:tracePt t="87506" x="10375900" y="4348163"/>
          <p14:tracePt t="87514" x="10412413" y="4378325"/>
          <p14:tracePt t="87522" x="10429875" y="4384675"/>
          <p14:tracePt t="87530" x="10440988" y="4389438"/>
          <p14:tracePt t="87538" x="10440988" y="4395788"/>
          <p14:tracePt t="87562" x="10452100" y="4395788"/>
          <p14:tracePt t="87568" x="10458450" y="4395788"/>
          <p14:tracePt t="87576" x="10493375" y="4378325"/>
          <p14:tracePt t="87584" x="10547350" y="4330700"/>
          <p14:tracePt t="87592" x="10623550" y="4260850"/>
          <p14:tracePt t="87599" x="10706100" y="4160838"/>
          <p14:tracePt t="87607" x="10828338" y="4013200"/>
          <p14:tracePt t="87615" x="10987088" y="3843338"/>
          <p14:tracePt t="87624" x="11110913" y="3632200"/>
          <p14:tracePt t="87630" x="11263313" y="3373438"/>
          <p14:tracePt t="87638" x="11398250" y="3103563"/>
          <p14:tracePt t="87646" x="11522075" y="2797175"/>
          <p14:tracePt t="87654" x="11587163" y="2503488"/>
          <p14:tracePt t="87661" x="11650663" y="2227263"/>
          <p14:tracePt t="87670" x="11715750" y="1992313"/>
          <p14:tracePt t="87678" x="11750675" y="1798638"/>
          <p14:tracePt t="87685" x="11757025" y="1692275"/>
          <p14:tracePt t="87693" x="11774488" y="1598613"/>
          <p14:tracePt t="87701" x="11774488" y="1539875"/>
          <p14:tracePt t="87708" x="11774488" y="1504950"/>
          <p14:tracePt t="87716" x="11774488" y="1487488"/>
          <p14:tracePt t="87724" x="11774488" y="1481138"/>
          <p14:tracePt t="87818" x="11769725" y="1481138"/>
          <p14:tracePt t="87825" x="11763375" y="1481138"/>
          <p14:tracePt t="87833" x="11757025" y="1487488"/>
          <p14:tracePt t="87841" x="11757025" y="1492250"/>
          <p14:tracePt t="87848" x="11750675" y="1504950"/>
          <p14:tracePt t="87855" x="11739563" y="1509713"/>
          <p14:tracePt t="87864" x="11728450" y="1522413"/>
          <p14:tracePt t="87872" x="11722100" y="1527175"/>
          <p14:tracePt t="87880" x="11704638" y="1563688"/>
          <p14:tracePt t="87890" x="11680825" y="1585913"/>
          <p14:tracePt t="87895" x="11650663" y="1622425"/>
          <p14:tracePt t="87903" x="11615738" y="1674813"/>
          <p14:tracePt t="87911" x="11563350" y="1751013"/>
          <p14:tracePt t="87917" x="11510963" y="1822450"/>
          <p14:tracePt t="87926" x="11469688" y="1916113"/>
          <p14:tracePt t="87933" x="11415713" y="2009775"/>
          <p14:tracePt t="87942" x="11356975" y="2120900"/>
          <p14:tracePt t="87948" x="11293475" y="2238375"/>
          <p14:tracePt t="87957" x="11228388" y="2386013"/>
          <p14:tracePt t="87964" x="11158538" y="2520950"/>
          <p14:tracePt t="87973" x="11080750" y="2620963"/>
          <p14:tracePt t="87980" x="11010900" y="2738438"/>
          <p14:tracePt t="87987" x="10941050" y="2873375"/>
          <p14:tracePt t="87996" x="10875963" y="2973388"/>
          <p14:tracePt t="88003" x="10817225" y="3055938"/>
          <p14:tracePt t="88012" x="10782300" y="3108325"/>
          <p14:tracePt t="88018" x="10758488" y="3138488"/>
          <p14:tracePt t="88026" x="10752138" y="3143250"/>
          <p14:tracePt t="88034" x="10747375" y="3149600"/>
          <p14:tracePt t="88041" x="10741025" y="3149600"/>
          <p14:tracePt t="88066" x="10734675" y="3143250"/>
          <p14:tracePt t="88073" x="10717213" y="3108325"/>
          <p14:tracePt t="88081" x="10682288" y="3055938"/>
          <p14:tracePt t="88089" x="10606088" y="2955925"/>
          <p14:tracePt t="88096" x="10529888" y="2838450"/>
          <p14:tracePt t="88104" x="10423525" y="2709863"/>
          <p14:tracePt t="88112" x="10288588" y="2579688"/>
          <p14:tracePt t="88120" x="10153650" y="2444750"/>
          <p14:tracePt t="88127" x="10006013" y="2303463"/>
          <p14:tracePt t="88135" x="9842500" y="2174875"/>
          <p14:tracePt t="88143" x="9664700" y="2068513"/>
          <p14:tracePt t="88150" x="9525000" y="1985963"/>
          <p14:tracePt t="88158" x="9436100" y="1944688"/>
          <p14:tracePt t="88167" x="9371013" y="1920875"/>
          <p14:tracePt t="88174" x="9331325" y="1916113"/>
          <p14:tracePt t="88181" x="9312275" y="1916113"/>
          <p14:tracePt t="88189" x="9307513" y="1916113"/>
          <p14:tracePt t="88205" x="9301163" y="1916113"/>
          <p14:tracePt t="88212" x="9294813" y="1916113"/>
          <p14:tracePt t="88220" x="9277350" y="1933575"/>
          <p14:tracePt t="88228" x="9248775" y="1968500"/>
          <p14:tracePt t="88236" x="9201150" y="2020888"/>
          <p14:tracePt t="88243" x="9142413" y="2120900"/>
          <p14:tracePt t="88251" x="9055100" y="2227263"/>
          <p14:tracePt t="88260" x="8942388" y="2368550"/>
          <p14:tracePt t="88266" x="8842375" y="2509838"/>
          <p14:tracePt t="88274" x="8759825" y="2651125"/>
          <p14:tracePt t="88284" x="8678863" y="2820988"/>
          <p14:tracePt t="88290" x="8624888" y="2967038"/>
          <p14:tracePt t="88298" x="8583613" y="3103563"/>
          <p14:tracePt t="88305" x="8561388" y="3221038"/>
          <p14:tracePt t="88314" x="8548688" y="3321050"/>
          <p14:tracePt t="88321" x="8548688" y="3419475"/>
          <p14:tracePt t="88330" x="8548688" y="3508375"/>
          <p14:tracePt t="88336" x="8548688" y="3584575"/>
          <p14:tracePt t="88344" x="8561388" y="3660775"/>
          <p14:tracePt t="88352" x="8578850" y="3732213"/>
          <p14:tracePt t="88360" x="8607425" y="3808413"/>
          <p14:tracePt t="88368" x="8631238" y="3878263"/>
          <p14:tracePt t="88375" x="8666163" y="3949700"/>
          <p14:tracePt t="88383" x="8707438" y="4019550"/>
          <p14:tracePt t="88392" x="8742363" y="4089400"/>
          <p14:tracePt t="88398" x="8778875" y="4154488"/>
          <p14:tracePt t="88406" x="8813800" y="4206875"/>
          <p14:tracePt t="88414" x="8855075" y="4254500"/>
          <p14:tracePt t="88423" x="8890000" y="4302125"/>
          <p14:tracePt t="88429" x="8913813" y="4319588"/>
          <p14:tracePt t="88437" x="8948738" y="4337050"/>
          <p14:tracePt t="88445" x="8966200" y="4348163"/>
          <p14:tracePt t="88453" x="8996363" y="4348163"/>
          <p14:tracePt t="88461" x="9013825" y="4348163"/>
          <p14:tracePt t="88468" x="9031288" y="4354513"/>
          <p14:tracePt t="88477" x="9066213" y="4354513"/>
          <p14:tracePt t="88484" x="9107488" y="4360863"/>
          <p14:tracePt t="88492" x="9153525" y="4360863"/>
          <p14:tracePt t="88499" x="9231313" y="4360863"/>
          <p14:tracePt t="88507" x="9331325" y="4360863"/>
          <p14:tracePt t="88515" x="9436100" y="4360863"/>
          <p14:tracePt t="88523" x="9571038" y="4360863"/>
          <p14:tracePt t="88530" x="9729788" y="4360863"/>
          <p14:tracePt t="88538" x="9918700" y="4354513"/>
          <p14:tracePt t="88546" x="10082213" y="4337050"/>
          <p14:tracePt t="88554" x="10217150" y="4319588"/>
          <p14:tracePt t="88562" x="10334625" y="4289425"/>
          <p14:tracePt t="88569" x="10406063" y="4271963"/>
          <p14:tracePt t="88578" x="10447338" y="4260850"/>
          <p14:tracePt t="88586" x="10464800" y="4243388"/>
          <p14:tracePt t="88592" x="10475913" y="4237038"/>
          <p14:tracePt t="88609" x="10475913" y="4230688"/>
          <p14:tracePt t="88616" x="10482263" y="4230688"/>
          <p14:tracePt t="88623" x="10482263" y="4206875"/>
          <p14:tracePt t="88631" x="10482263" y="4189413"/>
          <p14:tracePt t="88639" x="10482263" y="4148138"/>
          <p14:tracePt t="88647" x="10482263" y="4108450"/>
          <p14:tracePt t="88654" x="10475913" y="4049713"/>
          <p14:tracePt t="88662" x="10458450" y="3990975"/>
          <p14:tracePt t="88671" x="10434638" y="3908425"/>
          <p14:tracePt t="88678" x="10399713" y="3836988"/>
          <p14:tracePt t="88686" x="10358438" y="3743325"/>
          <p14:tracePt t="88693" x="10299700" y="3636963"/>
          <p14:tracePt t="88701" x="10217150" y="3514725"/>
          <p14:tracePt t="88709" x="10099675" y="3338513"/>
          <p14:tracePt t="88716" x="9988550" y="3190875"/>
          <p14:tracePt t="88724" x="9864725" y="3062288"/>
          <p14:tracePt t="88733" x="9777413" y="2955925"/>
          <p14:tracePt t="88741" x="9701213" y="2862263"/>
          <p14:tracePt t="88749" x="9642475" y="2808288"/>
          <p14:tracePt t="88756" x="9605963" y="2755900"/>
          <p14:tracePt t="88763" x="9583738" y="2732088"/>
          <p14:tracePt t="88771" x="9566275" y="2703513"/>
          <p14:tracePt t="88780" x="9559925" y="2686050"/>
          <p14:tracePt t="88786" x="9559925" y="2673350"/>
          <p14:tracePt t="88794" x="9547225" y="2668588"/>
          <p14:tracePt t="88802" x="9547225" y="2662238"/>
          <p14:tracePt t="88888" x="9559925" y="2668588"/>
          <p14:tracePt t="88895" x="9583738" y="2690813"/>
          <p14:tracePt t="88903" x="9618663" y="2727325"/>
          <p14:tracePt t="88911" x="9683750" y="2773363"/>
          <p14:tracePt t="88918" x="9759950" y="2838450"/>
          <p14:tracePt t="88926" x="9842500" y="2897188"/>
          <p14:tracePt t="88934" x="9923463" y="2967038"/>
          <p14:tracePt t="88942" x="9994900" y="2997200"/>
          <p14:tracePt t="88949" x="10058400" y="3038475"/>
          <p14:tracePt t="88958" x="10094913" y="3067050"/>
          <p14:tracePt t="88965" x="10112375" y="3079750"/>
          <p14:tracePt t="88974" x="10117138" y="3084513"/>
          <p14:tracePt t="88981" x="10123488" y="3097213"/>
          <p14:tracePt t="88988" x="10129838" y="3108325"/>
          <p14:tracePt t="88997" x="10129838" y="3114675"/>
          <p14:tracePt t="89004" x="10129838" y="3132138"/>
          <p14:tracePt t="89011" x="10129838" y="3149600"/>
          <p14:tracePt t="89019" x="10129838" y="3173413"/>
          <p14:tracePt t="89027" x="10136188" y="3190875"/>
          <p14:tracePt t="89035" x="10140950" y="3225800"/>
          <p14:tracePt t="89042" x="10140950" y="3255963"/>
          <p14:tracePt t="89050" x="10147300" y="3284538"/>
          <p14:tracePt t="89059" x="10147300" y="3308350"/>
          <p14:tracePt t="89066" x="10153650" y="3332163"/>
          <p14:tracePt t="89073" x="10158413" y="3349625"/>
          <p14:tracePt t="89081" x="10158413" y="3355975"/>
          <p14:tracePt t="89089" x="10158413" y="3367088"/>
          <p14:tracePt t="89097" x="10158413" y="3373438"/>
          <p14:tracePt t="89113" x="10164763" y="3373438"/>
          <p14:tracePt t="89198" x="10164763" y="3367088"/>
          <p14:tracePt t="89206" x="10164763" y="3349625"/>
          <p14:tracePt t="89213" x="10158413" y="3321050"/>
          <p14:tracePt t="89221" x="10153650" y="3279775"/>
          <p14:tracePt t="89229" x="10129838" y="3238500"/>
          <p14:tracePt t="89236" x="10117138" y="3173413"/>
          <p14:tracePt t="89245" x="10099675" y="3114675"/>
          <p14:tracePt t="89253" x="10077450" y="3055938"/>
          <p14:tracePt t="89260" x="10047288" y="2990850"/>
          <p14:tracePt t="89268" x="10012363" y="2925763"/>
          <p14:tracePt t="89275" x="9982200" y="2873375"/>
          <p14:tracePt t="89283" x="9936163" y="2808288"/>
          <p14:tracePt t="89291" x="9901238" y="2768600"/>
          <p14:tracePt t="89298" x="9864725" y="2732088"/>
          <p14:tracePt t="89306" x="9829800" y="2709863"/>
          <p14:tracePt t="89315" x="9801225" y="2686050"/>
          <p14:tracePt t="89322" x="9783763" y="2673350"/>
          <p14:tracePt t="89330" x="9771063" y="2662238"/>
          <p14:tracePt t="89338" x="9764713" y="2662238"/>
          <p14:tracePt t="89361" x="9759950" y="2662238"/>
          <p14:tracePt t="89368" x="9753600" y="2662238"/>
          <p14:tracePt t="89384" x="9736138" y="2690813"/>
          <p14:tracePt t="89394" x="9712325" y="2744788"/>
          <p14:tracePt t="89399" x="9688513" y="2814638"/>
          <p14:tracePt t="89408" x="9653588" y="2903538"/>
          <p14:tracePt t="89415" x="9625013" y="2997200"/>
          <p14:tracePt t="89422" x="9594850" y="3108325"/>
          <p14:tracePt t="89431" x="9583738" y="3208338"/>
          <p14:tracePt t="89438" x="9571038" y="3284538"/>
          <p14:tracePt t="89446" x="9566275" y="3367088"/>
          <p14:tracePt t="89453" x="9566275" y="3432175"/>
          <p14:tracePt t="89461" x="9583738" y="3497263"/>
          <p14:tracePt t="89470" x="9601200" y="3556000"/>
          <p14:tracePt t="89477" x="9618663" y="3619500"/>
          <p14:tracePt t="89485" x="9659938" y="3673475"/>
          <p14:tracePt t="89492" x="9688513" y="3725863"/>
          <p14:tracePt t="89501" x="9736138" y="3790950"/>
          <p14:tracePt t="89509" x="9783763" y="3843338"/>
          <p14:tracePt t="89516" x="9818688" y="3871913"/>
          <p14:tracePt t="89523" x="9871075" y="3908425"/>
          <p14:tracePt t="89532" x="9929813" y="3949700"/>
          <p14:tracePt t="89539" x="9999663" y="3990975"/>
          <p14:tracePt t="89547" x="10071100" y="4019550"/>
          <p14:tracePt t="89554" x="10153650" y="4054475"/>
          <p14:tracePt t="89562" x="10234613" y="4078288"/>
          <p14:tracePt t="89570" x="10312400" y="4102100"/>
          <p14:tracePt t="89579" x="10382250" y="4119563"/>
          <p14:tracePt t="89586" x="10452100" y="4130675"/>
          <p14:tracePt t="89593" x="10510838" y="4137025"/>
          <p14:tracePt t="89601" x="10547350" y="4148138"/>
          <p14:tracePt t="89610" x="10569575" y="4154488"/>
          <p14:tracePt t="89616" x="10575925" y="4154488"/>
          <p14:tracePt t="89912" x="10575925" y="4143375"/>
          <p14:tracePt t="89920" x="10582275" y="4125913"/>
          <p14:tracePt t="89927" x="10588625" y="4119563"/>
          <p14:tracePt t="89936" x="10593388" y="4113213"/>
          <p14:tracePt t="89942" x="10593388" y="4102100"/>
          <p14:tracePt t="90036" x="10599738" y="4102100"/>
          <p14:tracePt t="90044" x="10610850" y="4102100"/>
          <p14:tracePt t="90052" x="10610850" y="4108450"/>
          <p14:tracePt t="90060" x="10617200" y="4119563"/>
          <p14:tracePt t="90066" x="10623550" y="4119563"/>
          <p14:tracePt t="90091" x="10634663" y="4130675"/>
          <p14:tracePt t="90098" x="10634663" y="4137025"/>
          <p14:tracePt t="90114" x="10641013" y="4137025"/>
          <p14:tracePt t="90145" x="10647363" y="4137025"/>
          <p14:tracePt t="90192" x="10647363" y="4143375"/>
          <p14:tracePt t="90238" x="10658475" y="4143375"/>
          <p14:tracePt t="90245" x="10669588" y="4143375"/>
          <p14:tracePt t="90253" x="10682288" y="4143375"/>
          <p14:tracePt t="90260" x="10706100" y="4137025"/>
          <p14:tracePt t="90268" x="10723563" y="4130675"/>
          <p14:tracePt t="90277" x="10747375" y="4125913"/>
          <p14:tracePt t="90284" x="10758488" y="4125913"/>
          <p14:tracePt t="90291" x="10775950" y="4119563"/>
          <p14:tracePt t="90299" x="10793413" y="4119563"/>
          <p14:tracePt t="90308" x="10810875" y="4113213"/>
          <p14:tracePt t="90324" x="10817225" y="4113213"/>
          <p14:tracePt t="90758" x="10817225" y="4102100"/>
          <p14:tracePt t="90766" x="10817225" y="4089400"/>
          <p14:tracePt t="90774" x="10806113" y="4078288"/>
          <p14:tracePt t="90780" x="10787063" y="4071938"/>
          <p14:tracePt t="90788" x="10775950" y="4060825"/>
          <p14:tracePt t="90796" x="10764838" y="4054475"/>
          <p14:tracePt t="90804" x="10758488" y="4049713"/>
          <p14:tracePt t="90811" x="10747375" y="4049713"/>
          <p14:tracePt t="90819" x="10741025" y="4043363"/>
          <p14:tracePt t="90827" x="10734675" y="4043363"/>
          <p14:tracePt t="90835" x="10728325" y="4043363"/>
          <p14:tracePt t="90842" x="10717213" y="4043363"/>
          <p14:tracePt t="90850" x="10706100" y="4043363"/>
          <p14:tracePt t="90859" x="10699750" y="4043363"/>
          <p14:tracePt t="90866" x="10687050" y="4049713"/>
          <p14:tracePt t="90873" x="10669588" y="4049713"/>
          <p14:tracePt t="90881" x="10658475" y="4054475"/>
          <p14:tracePt t="90890" x="10652125" y="4054475"/>
          <p14:tracePt t="90897" x="10634663" y="4060825"/>
          <p14:tracePt t="90904" x="10617200" y="4060825"/>
          <p14:tracePt t="90913" x="10599738" y="4067175"/>
          <p14:tracePt t="90920" x="10582275" y="4071938"/>
          <p14:tracePt t="90929" x="10558463" y="4071938"/>
          <p14:tracePt t="90935" x="10541000" y="4078288"/>
          <p14:tracePt t="90943" x="10529888" y="4084638"/>
          <p14:tracePt t="90951" x="10517188" y="4084638"/>
          <p14:tracePt t="90968" x="10510838" y="4084638"/>
          <p14:tracePt t="91045" x="10506075" y="4084638"/>
          <p14:tracePt t="91052" x="10493375" y="4084638"/>
          <p14:tracePt t="91059" x="10488613" y="4084638"/>
          <p14:tracePt t="91067" x="10475913" y="4084638"/>
          <p14:tracePt t="91076" x="10458450" y="4078288"/>
          <p14:tracePt t="91083" x="10452100" y="4067175"/>
          <p14:tracePt t="91092" x="10423525" y="4049713"/>
          <p14:tracePt t="91098" x="10399713" y="4030663"/>
          <p14:tracePt t="91107" x="10375900" y="4008438"/>
          <p14:tracePt t="91115" x="10329863" y="3971925"/>
          <p14:tracePt t="91122" x="10294938" y="3943350"/>
          <p14:tracePt t="91129" x="10247313" y="3908425"/>
          <p14:tracePt t="91138" x="10223500" y="3871913"/>
          <p14:tracePt t="91145" x="10194925" y="3836988"/>
          <p14:tracePt t="91153" x="10153650" y="3790950"/>
          <p14:tracePt t="91160" x="10123488" y="3736975"/>
          <p14:tracePt t="91168" x="10077450" y="3673475"/>
          <p14:tracePt t="91176" x="10036175" y="3614738"/>
          <p14:tracePt t="91184" x="9982200" y="3536950"/>
          <p14:tracePt t="91192" x="9923463" y="3473450"/>
          <p14:tracePt t="91199" x="9859963" y="3402013"/>
          <p14:tracePt t="91208" x="9783763" y="3325813"/>
          <p14:tracePt t="91215" x="9701213" y="3249613"/>
          <p14:tracePt t="91223" x="9625013" y="3190875"/>
          <p14:tracePt t="91230" x="9559925" y="3132138"/>
          <p14:tracePt t="91238" x="9494838" y="3084513"/>
          <p14:tracePt t="91247" x="9453563" y="3049588"/>
          <p14:tracePt t="91254" x="9407525" y="3008313"/>
          <p14:tracePt t="91262" x="9383713" y="2990850"/>
          <p14:tracePt t="91270" x="9366250" y="2979738"/>
          <p14:tracePt t="91278" x="9342438" y="2967038"/>
          <p14:tracePt t="91285" x="9336088" y="2967038"/>
          <p14:tracePt t="91379" x="9342438" y="2986088"/>
          <p14:tracePt t="91386" x="9359900" y="3008313"/>
          <p14:tracePt t="91393" x="9383713" y="3049588"/>
          <p14:tracePt t="91402" x="9412288" y="3097213"/>
          <p14:tracePt t="91410" x="9448800" y="3143250"/>
          <p14:tracePt t="91416" x="9494838" y="3197225"/>
          <p14:tracePt t="91424" x="9547225" y="3249613"/>
          <p14:tracePt t="91432" x="9625013" y="3308350"/>
          <p14:tracePt t="91440" x="9694863" y="3373438"/>
          <p14:tracePt t="91447" x="9805988" y="3449638"/>
          <p14:tracePt t="91455" x="9923463" y="3514725"/>
          <p14:tracePt t="91463" x="10036175" y="3573463"/>
          <p14:tracePt t="91471" x="10171113" y="3643313"/>
          <p14:tracePt t="91479" x="10282238" y="3702050"/>
          <p14:tracePt t="91486" x="10393363" y="3749675"/>
          <p14:tracePt t="91495" x="10464800" y="3778250"/>
          <p14:tracePt t="91502" x="10517188" y="3808413"/>
          <p14:tracePt t="91511" x="10552113" y="3819525"/>
          <p14:tracePt t="91517" x="10564813" y="3832225"/>
          <p14:tracePt t="91526" x="10564813" y="3836988"/>
          <p14:tracePt t="91534" x="10569575" y="3843338"/>
          <p14:tracePt t="91542" x="10575925" y="3849688"/>
          <p14:tracePt t="91549" x="10575925" y="3854450"/>
          <p14:tracePt t="91557" x="10582275" y="3860800"/>
          <p14:tracePt t="91564" x="10582275" y="3871913"/>
          <p14:tracePt t="91580" x="10582275" y="3878263"/>
          <p14:tracePt t="91627" x="10582275" y="3867150"/>
          <p14:tracePt t="91634" x="10558463" y="3819525"/>
          <p14:tracePt t="91641" x="10510838" y="3754438"/>
          <p14:tracePt t="91649" x="10464800" y="3673475"/>
          <p14:tracePt t="91657" x="10393363" y="3573463"/>
          <p14:tracePt t="91666" x="10317163" y="3473450"/>
          <p14:tracePt t="91672" x="10223500" y="3343275"/>
          <p14:tracePt t="91681" x="10123488" y="3238500"/>
          <p14:tracePt t="91689" x="10053638" y="3149600"/>
          <p14:tracePt t="91696" x="9971088" y="3055938"/>
          <p14:tracePt t="91704" x="9918700" y="2986088"/>
          <p14:tracePt t="91712" x="9877425" y="2932113"/>
          <p14:tracePt t="91720" x="9847263" y="2897188"/>
          <p14:tracePt t="91727" x="9836150" y="2886075"/>
          <p14:tracePt t="91735" x="9836150" y="2873375"/>
          <p14:tracePt t="91742" x="9829800" y="2873375"/>
          <p14:tracePt t="91767" x="9829800" y="2867025"/>
          <p14:tracePt t="91844" x="9829800" y="2873375"/>
          <p14:tracePt t="91851" x="9842500" y="2903538"/>
          <p14:tracePt t="91860" x="9859963" y="2938463"/>
          <p14:tracePt t="91867" x="9888538" y="2986088"/>
          <p14:tracePt t="91874" x="9929813" y="3038475"/>
          <p14:tracePt t="91883" x="9977438" y="3103563"/>
          <p14:tracePt t="91890" x="10018713" y="3155950"/>
          <p14:tracePt t="91897" x="10071100" y="3208338"/>
          <p14:tracePt t="91905" x="10136188" y="3267075"/>
          <p14:tracePt t="91914" x="10182225" y="3314700"/>
          <p14:tracePt t="91921" x="10234613" y="3360738"/>
          <p14:tracePt t="91929" x="10282238" y="3397250"/>
          <p14:tracePt t="91937" x="10323513" y="3419475"/>
          <p14:tracePt t="91944" x="10364788" y="3449638"/>
          <p14:tracePt t="91952" x="10412413" y="3478213"/>
          <p14:tracePt t="91961" x="10452100" y="3502025"/>
          <p14:tracePt t="91968" x="10488613" y="3525838"/>
          <p14:tracePt t="91975" x="10534650" y="3549650"/>
          <p14:tracePt t="91984" x="10569575" y="3573463"/>
          <p14:tracePt t="91992" x="10593388" y="3584575"/>
          <p14:tracePt t="91998" x="10606088" y="3590925"/>
          <p14:tracePt t="92006" x="10617200" y="3590925"/>
          <p14:tracePt t="92014" x="10617200" y="3597275"/>
          <p14:tracePt t="92093" x="10606088" y="3584575"/>
          <p14:tracePt t="92100" x="10593388" y="3560763"/>
          <p14:tracePt t="92108" x="10558463" y="3525838"/>
          <p14:tracePt t="92115" x="10523538" y="3490913"/>
          <p14:tracePt t="92123" x="10464800" y="3425825"/>
          <p14:tracePt t="92130" x="10393363" y="3367088"/>
          <p14:tracePt t="92138" x="10317163" y="3290888"/>
          <p14:tracePt t="92146" x="10229850" y="3201988"/>
          <p14:tracePt t="92154" x="10140950" y="3132138"/>
          <p14:tracePt t="92162" x="10053638" y="3055938"/>
          <p14:tracePt t="92169" x="9959975" y="2962275"/>
          <p14:tracePt t="92178" x="9894888" y="2903538"/>
          <p14:tracePt t="92186" x="9847263" y="2849563"/>
          <p14:tracePt t="92192" x="9812338" y="2814638"/>
          <p14:tracePt t="92201" x="9788525" y="2779713"/>
          <p14:tracePt t="92208" x="9771063" y="2762250"/>
          <p14:tracePt t="92216" x="9771063" y="2749550"/>
          <p14:tracePt t="92294" x="9783763" y="2749550"/>
          <p14:tracePt t="92302" x="9805988" y="2768600"/>
          <p14:tracePt t="92310" x="9842500" y="2790825"/>
          <p14:tracePt t="92317" x="9882188" y="2827338"/>
          <p14:tracePt t="92324" x="9947275" y="2873375"/>
          <p14:tracePt t="92332" x="10012363" y="2921000"/>
          <p14:tracePt t="92341" x="10071100" y="2986088"/>
          <p14:tracePt t="92347" x="10123488" y="3032125"/>
          <p14:tracePt t="92356" x="10182225" y="3097213"/>
          <p14:tracePt t="92363" x="10229850" y="3155950"/>
          <p14:tracePt t="92371" x="10271125" y="3208338"/>
          <p14:tracePt t="92380" x="10312400" y="3255963"/>
          <p14:tracePt t="92386" x="10347325" y="3308350"/>
          <p14:tracePt t="92394" x="10371138" y="3349625"/>
          <p14:tracePt t="92402" x="10393363" y="3402013"/>
          <p14:tracePt t="92411" x="10406063" y="3438525"/>
          <p14:tracePt t="92417" x="10417175" y="3460750"/>
          <p14:tracePt t="92426" x="10423525" y="3484563"/>
          <p14:tracePt t="92433" x="10434638" y="3490913"/>
          <p14:tracePt t="92442" x="10434638" y="3502025"/>
          <p14:tracePt t="92448" x="10434638" y="3514725"/>
          <p14:tracePt t="92814" x="10429875" y="3514725"/>
          <p14:tracePt t="92822" x="10412413" y="3514725"/>
          <p14:tracePt t="92829" x="10382250" y="3514725"/>
          <p14:tracePt t="92836" x="10329863" y="3514725"/>
          <p14:tracePt t="92845" x="10264775" y="3514725"/>
          <p14:tracePt t="92853" x="10175875" y="3514725"/>
          <p14:tracePt t="92860" x="10088563" y="3514725"/>
          <p14:tracePt t="92867" x="9982200" y="3514725"/>
          <p14:tracePt t="92875" x="9871075" y="3514725"/>
          <p14:tracePt t="92883" x="9742488" y="3514725"/>
          <p14:tracePt t="92892" x="9577388" y="3519488"/>
          <p14:tracePt t="92898" x="9448800" y="3532188"/>
          <p14:tracePt t="92907" x="9283700" y="3543300"/>
          <p14:tracePt t="92914" x="9124950" y="3543300"/>
          <p14:tracePt t="92922" x="9001125" y="3543300"/>
          <p14:tracePt t="92929" x="8878888" y="3543300"/>
          <p14:tracePt t="92938" x="8772525" y="3543300"/>
          <p14:tracePt t="92945" x="8666163" y="3543300"/>
          <p14:tracePt t="92953" x="8543925" y="3536950"/>
          <p14:tracePt t="92960" x="8420100" y="3532188"/>
          <p14:tracePt t="92976" x="8272463" y="3519488"/>
          <p14:tracePt t="92976" x="8108950" y="3508375"/>
          <p14:tracePt t="92984" x="7920038" y="3497263"/>
          <p14:tracePt t="92992" x="7773988" y="3478213"/>
          <p14:tracePt t="92999" x="7626350" y="3467100"/>
          <p14:tracePt t="93008" x="7515225" y="3449638"/>
          <p14:tracePt t="93016" x="7426325" y="3443288"/>
          <p14:tracePt t="93023" x="7362825" y="3438525"/>
          <p14:tracePt t="93030" x="7304088" y="3438525"/>
          <p14:tracePt t="93038" x="7273925" y="3432175"/>
          <p14:tracePt t="93046" x="7232650" y="3425825"/>
          <p14:tracePt t="93054" x="7215188" y="3425825"/>
          <p14:tracePt t="93062" x="7197725" y="3419475"/>
          <p14:tracePt t="93069" x="7173913" y="3419475"/>
          <p14:tracePt t="93078" x="7162800" y="3419475"/>
          <p14:tracePt t="93085" x="7150100" y="3419475"/>
          <p14:tracePt t="93092" x="7132638" y="3419475"/>
          <p14:tracePt t="93101" x="7121525" y="3419475"/>
          <p14:tracePt t="93108" x="7104063" y="3419475"/>
          <p14:tracePt t="93116" x="7091363" y="3425825"/>
          <p14:tracePt t="93124" x="7069138" y="3432175"/>
          <p14:tracePt t="93132" x="7027863" y="3449638"/>
          <p14:tracePt t="93139" x="6991350" y="3460750"/>
          <p14:tracePt t="93147" x="6969125" y="3473450"/>
          <p14:tracePt t="93154" x="6951663" y="3484563"/>
          <p14:tracePt t="93163" x="6932613" y="3490913"/>
          <p14:tracePt t="93170" x="6921500" y="3497263"/>
          <p14:tracePt t="93178" x="6910388" y="3502025"/>
          <p14:tracePt t="93186" x="6897688" y="3502025"/>
          <p14:tracePt t="93193" x="6886575" y="3508375"/>
          <p14:tracePt t="93202" x="6873875" y="3519488"/>
          <p14:tracePt t="93210" x="6856413" y="3519488"/>
          <p14:tracePt t="93218" x="6827838" y="3532188"/>
          <p14:tracePt t="93224" x="6773863" y="3556000"/>
          <p14:tracePt t="93232" x="6721475" y="3573463"/>
          <p14:tracePt t="93241" x="6651625" y="3584575"/>
          <p14:tracePt t="93247" x="6580188" y="3619500"/>
          <p14:tracePt t="93255" x="6499225" y="3643313"/>
          <p14:tracePt t="93264" x="6421438" y="3660775"/>
          <p14:tracePt t="93272" x="6351588" y="3667125"/>
          <p14:tracePt t="93279" x="6299200" y="3678238"/>
          <p14:tracePt t="93286" x="6269038" y="3684588"/>
          <p14:tracePt t="93295" x="6227763" y="3684588"/>
          <p14:tracePt t="93302" x="6192838" y="3690938"/>
          <p14:tracePt t="93310" x="6175375" y="3690938"/>
          <p14:tracePt t="93317" x="6134100" y="3690938"/>
          <p14:tracePt t="93325" x="6105525" y="3690938"/>
          <p14:tracePt t="93333" x="6075363" y="3690938"/>
          <p14:tracePt t="93342" x="6046788" y="3690938"/>
          <p14:tracePt t="93348" x="6016625" y="3690938"/>
          <p14:tracePt t="93357" x="5964238" y="3690938"/>
          <p14:tracePt t="93364" x="5916613" y="3702050"/>
          <p14:tracePt t="93372" x="5846763" y="3702050"/>
          <p14:tracePt t="93380" x="5775325" y="3702050"/>
          <p14:tracePt t="93387" x="5688013" y="3702050"/>
          <p14:tracePt t="93395" x="5611813" y="3702050"/>
          <p14:tracePt t="93404" x="5535613" y="3702050"/>
          <p14:tracePt t="93411" x="5464175" y="3708400"/>
          <p14:tracePt t="93418" x="5405438" y="3708400"/>
          <p14:tracePt t="93427" x="5357813" y="3708400"/>
          <p14:tracePt t="93434" x="5329238" y="3708400"/>
          <p14:tracePt t="93441" x="5294313" y="3708400"/>
          <p14:tracePt t="93449" x="5276850" y="3708400"/>
          <p14:tracePt t="93457" x="5253038" y="3708400"/>
          <p14:tracePt t="93465" x="5229225" y="3708400"/>
          <p14:tracePt t="93474" x="5211763" y="3708400"/>
          <p14:tracePt t="93480" x="5200650" y="3708400"/>
          <p14:tracePt t="93489" x="5187950" y="3708400"/>
          <p14:tracePt t="93497" x="5181600" y="3708400"/>
          <p14:tracePt t="93504" x="5170488" y="3708400"/>
          <p14:tracePt t="93512" x="5164138" y="3708400"/>
          <p14:tracePt t="93519" x="5159375" y="3708400"/>
          <p14:tracePt t="93909" x="5129213" y="3690938"/>
          <p14:tracePt t="93915" x="5053013" y="3649663"/>
          <p14:tracePt t="93923" x="4876800" y="3556000"/>
          <p14:tracePt t="93931" x="4635500" y="3384550"/>
          <p14:tracePt t="93938" x="4318000" y="3179763"/>
          <p14:tracePt t="93946" x="3943350" y="2938463"/>
          <p14:tracePt t="93954" x="3543300" y="2662238"/>
          <p14:tracePt t="93962" x="3149600" y="2420938"/>
          <p14:tracePt t="93969" x="2755900" y="2209800"/>
          <p14:tracePt t="93977" x="2420938" y="2009775"/>
          <p14:tracePt t="93986" x="2151063" y="1857375"/>
          <p14:tracePt t="93993" x="1938338" y="1744663"/>
          <p14:tracePt t="94000" x="1803400" y="1674813"/>
          <p14:tracePt t="94008" x="1720850" y="1633538"/>
          <p14:tracePt t="94016" x="1685925" y="1609725"/>
          <p14:tracePt t="94023" x="1668463" y="1598613"/>
          <p14:tracePt t="94079" x="1662113" y="1609725"/>
          <p14:tracePt t="94085" x="1644650" y="1663700"/>
          <p14:tracePt t="94094" x="1639888" y="1751013"/>
          <p14:tracePt t="94101" x="1639888" y="1868488"/>
          <p14:tracePt t="94109" x="1644650" y="2033588"/>
          <p14:tracePt t="94117" x="1692275" y="2233613"/>
          <p14:tracePt t="94124" x="1779588" y="2455863"/>
          <p14:tracePt t="94133" x="1879600" y="2686050"/>
          <p14:tracePt t="94140" x="2016125" y="2867025"/>
          <p14:tracePt t="94148" x="2179638" y="3073400"/>
          <p14:tracePt t="94156" x="2349500" y="3214688"/>
          <p14:tracePt t="94163" x="2549525" y="3367088"/>
          <p14:tracePt t="94171" x="2825750" y="3532188"/>
          <p14:tracePt t="94180" x="3114675" y="3673475"/>
          <p14:tracePt t="94186" x="3460750" y="3813175"/>
          <p14:tracePt t="94194" x="3843338" y="3949700"/>
          <p14:tracePt t="94202" x="4241800" y="4084638"/>
          <p14:tracePt t="94210" x="4659313" y="4213225"/>
          <p14:tracePt t="94217" x="5118100" y="4337050"/>
          <p14:tracePt t="94226" x="5570538" y="4460875"/>
          <p14:tracePt t="94234" x="6040438" y="4548188"/>
          <p14:tracePt t="94241" x="6486525" y="4606925"/>
          <p14:tracePt t="94248" x="6856413" y="4654550"/>
          <p14:tracePt t="94256" x="7215188" y="4678363"/>
          <p14:tracePt t="94265" x="7497763" y="4678363"/>
          <p14:tracePt t="94272" x="7715250" y="4678363"/>
          <p14:tracePt t="94280" x="7867650" y="4665663"/>
          <p14:tracePt t="94287" x="7985125" y="4637088"/>
          <p14:tracePt t="94295" x="8072438" y="4613275"/>
          <p14:tracePt t="94303" x="8120063" y="4589463"/>
          <p14:tracePt t="94312" x="8143875" y="4572000"/>
          <p14:tracePt t="94318" x="8161338" y="4548188"/>
          <p14:tracePt t="94326" x="8167688" y="4524375"/>
          <p14:tracePt t="94334" x="8172450" y="4483100"/>
          <p14:tracePt t="94343" x="8172450" y="4437063"/>
          <p14:tracePt t="94349" x="8172450" y="4378325"/>
          <p14:tracePt t="94357" x="8172450" y="4306888"/>
          <p14:tracePt t="94365" x="8172450" y="4225925"/>
          <p14:tracePt t="94374" x="8150225" y="4148138"/>
          <p14:tracePt t="94380" x="8131175" y="4067175"/>
          <p14:tracePt t="94388" x="8108950" y="4008438"/>
          <p14:tracePt t="94397" x="8078788" y="3937000"/>
          <p14:tracePt t="94404" x="8032750" y="3878263"/>
          <p14:tracePt t="94411" x="7974013" y="3813175"/>
          <p14:tracePt t="94419" x="7902575" y="3767138"/>
          <p14:tracePt t="94427" x="7820025" y="3719513"/>
          <p14:tracePt t="94435" x="7702550" y="3684588"/>
          <p14:tracePt t="94443" x="7561263" y="3632200"/>
          <p14:tracePt t="94450" x="7450138" y="3614738"/>
          <p14:tracePt t="94459" x="7321550" y="3602038"/>
          <p14:tracePt t="94466" x="7215188" y="3597275"/>
          <p14:tracePt t="94473" x="7108825" y="3597275"/>
          <p14:tracePt t="94481" x="7010400" y="3597275"/>
          <p14:tracePt t="94490" x="6910388" y="3614738"/>
          <p14:tracePt t="94497" x="6797675" y="3643313"/>
          <p14:tracePt t="94505" x="6656388" y="3678238"/>
          <p14:tracePt t="94513" x="6534150" y="3719513"/>
          <p14:tracePt t="94520" x="6386513" y="3784600"/>
          <p14:tracePt t="94529" x="6257925" y="3843338"/>
          <p14:tracePt t="94536" x="6157913" y="3908425"/>
          <p14:tracePt t="94543" x="6075363" y="3960813"/>
          <p14:tracePt t="94551" x="6016625" y="4008438"/>
          <p14:tracePt t="94560" x="5964238" y="4067175"/>
          <p14:tracePt t="94568" x="5929313" y="4108450"/>
          <p14:tracePt t="94574" x="5905500" y="4154488"/>
          <p14:tracePt t="94582" x="5892800" y="4189413"/>
          <p14:tracePt t="94590" x="5875338" y="4230688"/>
          <p14:tracePt t="94598" x="5875338" y="4271963"/>
          <p14:tracePt t="94605" x="5875338" y="4306888"/>
          <p14:tracePt t="94613" x="5875338" y="4348163"/>
          <p14:tracePt t="94622" x="5875338" y="4389438"/>
          <p14:tracePt t="94629" x="5892800" y="4443413"/>
          <p14:tracePt t="94636" x="5905500" y="4478338"/>
          <p14:tracePt t="94644" x="5916613" y="4506913"/>
          <p14:tracePt t="94653" x="5922963" y="4524375"/>
          <p14:tracePt t="94660" x="5929313" y="4524375"/>
          <p14:tracePt t="94668" x="5934075" y="4530725"/>
          <p14:tracePt t="94723" x="5940425" y="4513263"/>
          <p14:tracePt t="94731" x="5946775" y="4471988"/>
          <p14:tracePt t="94738" x="5951538" y="4430713"/>
          <p14:tracePt t="94745" x="5951538" y="4371975"/>
          <p14:tracePt t="94753" x="5951538" y="4313238"/>
          <p14:tracePt t="94762" x="5940425" y="4237038"/>
          <p14:tracePt t="94768" x="5929313" y="4154488"/>
          <p14:tracePt t="94776" x="5888038" y="4071938"/>
          <p14:tracePt t="94784" x="5851525" y="4013200"/>
          <p14:tracePt t="94793" x="5805488" y="3949700"/>
          <p14:tracePt t="94800" x="5740400" y="3890963"/>
          <p14:tracePt t="94808" x="5688013" y="3843338"/>
          <p14:tracePt t="94816" x="5616575" y="3795713"/>
          <p14:tracePt t="94823" x="5535613" y="3767138"/>
          <p14:tracePt t="94830" x="5446713" y="3749675"/>
          <p14:tracePt t="94838" x="5346700" y="3749675"/>
          <p14:tracePt t="94846" x="5222875" y="3749675"/>
          <p14:tracePt t="94854" x="5105400" y="3790950"/>
          <p14:tracePt t="94862" x="4941888" y="3843338"/>
          <p14:tracePt t="94869" x="4818063" y="3925888"/>
          <p14:tracePt t="94877" x="4711700" y="4025900"/>
          <p14:tracePt t="94889" x="4635500" y="4125913"/>
          <p14:tracePt t="94893" x="4572000" y="4225925"/>
          <p14:tracePt t="94901" x="4524375" y="4337050"/>
          <p14:tracePt t="94908" x="4489450" y="4437063"/>
          <p14:tracePt t="94916" x="4465638" y="4519613"/>
          <p14:tracePt t="94924" x="4459288" y="4589463"/>
          <p14:tracePt t="94931" x="4454525" y="4648200"/>
          <p14:tracePt t="94940" x="4454525" y="4695825"/>
          <p14:tracePt t="94947" x="4454525" y="4730750"/>
          <p14:tracePt t="94956" x="4454525" y="4772025"/>
          <p14:tracePt t="94962" x="4465638" y="4795838"/>
          <p14:tracePt t="94970" x="4483100" y="4813300"/>
          <p14:tracePt t="94978" x="4500563" y="4830763"/>
          <p14:tracePt t="94986" x="4530725" y="4841875"/>
          <p14:tracePt t="94993" x="4589463" y="4841875"/>
          <p14:tracePt t="95001" x="4630738" y="4841875"/>
          <p14:tracePt t="95010" x="4689475" y="4841875"/>
          <p14:tracePt t="95017" x="4759325" y="4824413"/>
          <p14:tracePt t="95025" x="4829175" y="4800600"/>
          <p14:tracePt t="95032" x="4894263" y="4759325"/>
          <p14:tracePt t="95041" x="4976813" y="4713288"/>
          <p14:tracePt t="95048" x="5041900" y="4654550"/>
          <p14:tracePt t="95056" x="5087938" y="4589463"/>
          <p14:tracePt t="95063" x="5129213" y="4530725"/>
          <p14:tracePt t="95072" x="5159375" y="4465638"/>
          <p14:tracePt t="95079" x="5176838" y="4406900"/>
          <p14:tracePt t="95088" x="5187950" y="4354513"/>
          <p14:tracePt t="95095" x="5200650" y="4295775"/>
          <p14:tracePt t="95103" x="5200650" y="4243388"/>
          <p14:tracePt t="95110" x="5194300" y="4184650"/>
          <p14:tracePt t="95119" x="5170488" y="4125913"/>
          <p14:tracePt t="95126" x="5141913" y="4060825"/>
          <p14:tracePt t="95134" x="5094288" y="3995738"/>
          <p14:tracePt t="95142" x="5029200" y="3937000"/>
          <p14:tracePt t="95149" x="4929188" y="3867150"/>
          <p14:tracePt t="95157" x="4800600" y="3808413"/>
          <p14:tracePt t="95164" x="4652963" y="3743325"/>
          <p14:tracePt t="95172" x="4465638" y="3673475"/>
          <p14:tracePt t="95180" x="4330700" y="3649663"/>
          <p14:tracePt t="95187" x="4195763" y="3619500"/>
          <p14:tracePt t="95195" x="4119563" y="3608388"/>
          <p14:tracePt t="95204" x="4060825" y="3608388"/>
          <p14:tracePt t="95211" x="4019550" y="3608388"/>
          <p14:tracePt t="95218" x="3995738" y="3608388"/>
          <p14:tracePt t="95227" x="3971925" y="3614738"/>
          <p14:tracePt t="95234" x="3965575" y="3619500"/>
          <p14:tracePt t="95242" x="3954463" y="3632200"/>
          <p14:tracePt t="95249" x="3943350" y="3667125"/>
          <p14:tracePt t="95257" x="3924300" y="3719513"/>
          <p14:tracePt t="95265" x="3919538" y="3790950"/>
          <p14:tracePt t="95273" x="3919538" y="3854450"/>
          <p14:tracePt t="95282" x="3919538" y="3925888"/>
          <p14:tracePt t="95289" x="3924300" y="3984625"/>
          <p14:tracePt t="95297" x="3948113" y="4054475"/>
          <p14:tracePt t="95304" x="3971925" y="4102100"/>
          <p14:tracePt t="95313" x="4006850" y="4137025"/>
          <p14:tracePt t="95320" x="4041775" y="4167188"/>
          <p14:tracePt t="95327" x="4106863" y="4178300"/>
          <p14:tracePt t="95336" x="4165600" y="4195763"/>
          <p14:tracePt t="95344" x="4237038" y="4195763"/>
          <p14:tracePt t="95350" x="4324350" y="4195763"/>
          <p14:tracePt t="95358" x="4418013" y="4195763"/>
          <p14:tracePt t="95366" x="4530725" y="4184650"/>
          <p14:tracePt t="95375" x="4648200" y="4154488"/>
          <p14:tracePt t="95381" x="4748213" y="4130675"/>
          <p14:tracePt t="95389" x="4846638" y="4108450"/>
          <p14:tracePt t="95398" x="4924425" y="4067175"/>
          <p14:tracePt t="95407" x="4994275" y="4043363"/>
          <p14:tracePt t="95412" x="5059363" y="4002088"/>
          <p14:tracePt t="95420" x="5105400" y="3971925"/>
          <p14:tracePt t="95429" x="5159375" y="3937000"/>
          <p14:tracePt t="95436" x="5194300" y="3908425"/>
          <p14:tracePt t="95443" x="5229225" y="3860800"/>
          <p14:tracePt t="95451" x="5259388" y="3825875"/>
          <p14:tracePt t="95459" x="5287963" y="3790950"/>
          <p14:tracePt t="95467" x="5305425" y="3767138"/>
          <p14:tracePt t="95474" x="5322888" y="3743325"/>
          <p14:tracePt t="95483" x="5346700" y="3714750"/>
          <p14:tracePt t="95490" x="5364163" y="3690938"/>
          <p14:tracePt t="95498" x="5381625" y="3673475"/>
          <p14:tracePt t="95506" x="5394325" y="3656013"/>
          <p14:tracePt t="95513" x="5399088" y="3643313"/>
          <p14:tracePt t="95521" x="5411788" y="3636963"/>
          <p14:tracePt t="95530" x="5422900" y="3625850"/>
          <p14:tracePt t="95538" x="5429250" y="3619500"/>
          <p14:tracePt t="95544" x="5429250" y="3614738"/>
          <p14:tracePt t="95647" x="5435600" y="3608388"/>
          <p14:tracePt t="95654" x="5446713" y="3602038"/>
          <p14:tracePt t="95662" x="5457825" y="3584575"/>
          <p14:tracePt t="95668" x="5470525" y="3578225"/>
          <p14:tracePt t="95677" x="5499100" y="3556000"/>
          <p14:tracePt t="95684" x="5529263" y="3536950"/>
          <p14:tracePt t="95692" x="5564188" y="3508375"/>
          <p14:tracePt t="95700" x="5599113" y="3490913"/>
          <p14:tracePt t="95707" x="5646738" y="3467100"/>
          <p14:tracePt t="95715" x="5699125" y="3425825"/>
          <p14:tracePt t="95724" x="5751513" y="3408363"/>
          <p14:tracePt t="95730" x="5805488" y="3373438"/>
          <p14:tracePt t="95739" x="5857875" y="3355975"/>
          <p14:tracePt t="95746" x="5910263" y="3332163"/>
          <p14:tracePt t="95754" x="5951538" y="3314700"/>
          <p14:tracePt t="95762" x="5992813" y="3297238"/>
          <p14:tracePt t="95769" x="6027738" y="3290888"/>
          <p14:tracePt t="95778" x="6069013" y="3273425"/>
          <p14:tracePt t="95786" x="6099175" y="3267075"/>
          <p14:tracePt t="95793" x="6134100" y="3260725"/>
          <p14:tracePt t="95800" x="6151563" y="3260725"/>
          <p14:tracePt t="95809" x="6175375" y="3255963"/>
          <p14:tracePt t="95817" x="6192838" y="3255963"/>
          <p14:tracePt t="95824" x="6216650" y="3255963"/>
          <p14:tracePt t="95832" x="6227763" y="3255963"/>
          <p14:tracePt t="95839" x="6245225" y="3255963"/>
          <p14:tracePt t="95848" x="6257925" y="3255963"/>
          <p14:tracePt t="95855" x="6262688" y="3255963"/>
          <p14:tracePt t="95863" x="6275388" y="3255963"/>
          <p14:tracePt t="95871" x="6281738" y="3255963"/>
          <p14:tracePt t="95941" x="6286500" y="3255963"/>
          <p14:tracePt t="95948" x="6286500" y="3260725"/>
          <p14:tracePt t="95956" x="6286500" y="3267075"/>
          <p14:tracePt t="96135" x="6292850" y="3267075"/>
          <p14:tracePt t="96144" x="6310313" y="3273425"/>
          <p14:tracePt t="96151" x="6386513" y="3279775"/>
          <p14:tracePt t="96157" x="6527800" y="3297238"/>
          <p14:tracePt t="96165" x="6738938" y="3332163"/>
          <p14:tracePt t="96174" x="7050088" y="3384550"/>
          <p14:tracePt t="96181" x="7415213" y="3414713"/>
          <p14:tracePt t="96188" x="7820025" y="3460750"/>
          <p14:tracePt t="96197" x="8285163" y="3502025"/>
          <p14:tracePt t="96204" x="8742363" y="3532188"/>
          <p14:tracePt t="96212" x="9166225" y="3560763"/>
          <p14:tracePt t="96219" x="9629775" y="3590925"/>
          <p14:tracePt t="96227" x="10077450" y="3636963"/>
          <p14:tracePt t="96235" x="10475913" y="3667125"/>
          <p14:tracePt t="96243" x="10841038" y="3690938"/>
          <p14:tracePt t="96250" x="11163300" y="3708400"/>
          <p14:tracePt t="96258" x="11428413" y="3732213"/>
          <p14:tracePt t="96267" x="11633200" y="3743325"/>
          <p14:tracePt t="96275" x="11798300" y="3754438"/>
          <p14:tracePt t="96281" x="11922125" y="3754438"/>
          <p14:tracePt t="96289" x="12026900" y="3760788"/>
          <p14:tracePt t="96297" x="12115800" y="377348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rgbClr val="D9E2F3"/>
            </a:gs>
            <a:gs pos="83000">
              <a:srgbClr val="E2E9F6"/>
            </a:gs>
            <a:gs pos="100000">
              <a:srgbClr val="DCE5F4">
                <a:alpha val="47000"/>
              </a:srgb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8827ACC-E19D-4E38-AE05-33F188248FC2}"/>
              </a:ext>
            </a:extLst>
          </p:cNvPr>
          <p:cNvSpPr/>
          <p:nvPr/>
        </p:nvSpPr>
        <p:spPr>
          <a:xfrm>
            <a:off x="0" y="0"/>
            <a:ext cx="12192000" cy="825690"/>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ubtitle 2">
            <a:extLst>
              <a:ext uri="{FF2B5EF4-FFF2-40B4-BE49-F238E27FC236}">
                <a16:creationId xmlns:a16="http://schemas.microsoft.com/office/drawing/2014/main" id="{BBB9B1C4-5210-4BEA-A556-2A53383A911F}"/>
              </a:ext>
            </a:extLst>
          </p:cNvPr>
          <p:cNvSpPr txBox="1">
            <a:spLocks/>
          </p:cNvSpPr>
          <p:nvPr/>
        </p:nvSpPr>
        <p:spPr>
          <a:xfrm>
            <a:off x="0" y="183519"/>
            <a:ext cx="12191999" cy="4215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200" dirty="0">
                <a:solidFill>
                  <a:srgbClr val="002060"/>
                </a:solidFill>
              </a:rPr>
              <a:t>Coherence</a:t>
            </a:r>
          </a:p>
        </p:txBody>
      </p:sp>
      <p:sp>
        <p:nvSpPr>
          <p:cNvPr id="11" name="Rectangle: Rounded Corners 10">
            <a:extLst>
              <a:ext uri="{FF2B5EF4-FFF2-40B4-BE49-F238E27FC236}">
                <a16:creationId xmlns:a16="http://schemas.microsoft.com/office/drawing/2014/main" id="{2DA2CC3D-A139-4741-BB7C-0A48922251A4}"/>
              </a:ext>
            </a:extLst>
          </p:cNvPr>
          <p:cNvSpPr/>
          <p:nvPr/>
        </p:nvSpPr>
        <p:spPr>
          <a:xfrm>
            <a:off x="0" y="6134668"/>
            <a:ext cx="12192000" cy="118282"/>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ubtitle 2">
            <a:extLst>
              <a:ext uri="{FF2B5EF4-FFF2-40B4-BE49-F238E27FC236}">
                <a16:creationId xmlns:a16="http://schemas.microsoft.com/office/drawing/2014/main" id="{22018737-201A-47B6-BF29-174DA7DB677A}"/>
              </a:ext>
            </a:extLst>
          </p:cNvPr>
          <p:cNvSpPr>
            <a:spLocks noGrp="1"/>
          </p:cNvSpPr>
          <p:nvPr>
            <p:ph type="subTitle" idx="1"/>
          </p:nvPr>
        </p:nvSpPr>
        <p:spPr>
          <a:xfrm>
            <a:off x="486771" y="989463"/>
            <a:ext cx="6569025" cy="4516392"/>
          </a:xfrm>
        </p:spPr>
        <p:txBody>
          <a:bodyPr>
            <a:normAutofit/>
          </a:bodyPr>
          <a:lstStyle/>
          <a:p>
            <a:pPr algn="l"/>
            <a:r>
              <a:rPr lang="en-GB" dirty="0"/>
              <a:t>Assume a coherence length of 1m.</a:t>
            </a:r>
          </a:p>
          <a:p>
            <a:pPr algn="l"/>
            <a:r>
              <a:rPr lang="en-GB" dirty="0"/>
              <a:t>The lengths of the paths are shown in the figure.</a:t>
            </a:r>
          </a:p>
          <a:p>
            <a:pPr algn="l"/>
            <a:endParaRPr lang="en-GB" dirty="0"/>
          </a:p>
          <a:p>
            <a:pPr algn="l"/>
            <a:r>
              <a:rPr lang="en-GB" dirty="0"/>
              <a:t>Will this result in constructive or destructive interference?</a:t>
            </a:r>
          </a:p>
          <a:p>
            <a:pPr algn="l"/>
            <a:endParaRPr lang="en-GB" dirty="0"/>
          </a:p>
          <a:p>
            <a:pPr algn="l"/>
            <a:r>
              <a:rPr lang="en-GB" dirty="0"/>
              <a:t>Note the path lengths have changed?</a:t>
            </a:r>
          </a:p>
        </p:txBody>
      </p:sp>
      <p:pic>
        <p:nvPicPr>
          <p:cNvPr id="1026" name="Picture 2" descr="Outcome of Mach-Zehnder interferometer experiment - Physics Stack Exchange">
            <a:extLst>
              <a:ext uri="{FF2B5EF4-FFF2-40B4-BE49-F238E27FC236}">
                <a16:creationId xmlns:a16="http://schemas.microsoft.com/office/drawing/2014/main" id="{5B05C8AF-ED4B-46A1-9033-0FD004EC5D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2610" y="2023377"/>
            <a:ext cx="4908820" cy="3570051"/>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32AE57C3-BB68-46CC-85C1-A13074A5B91F}"/>
              </a:ext>
            </a:extLst>
          </p:cNvPr>
          <p:cNvSpPr txBox="1">
            <a:spLocks/>
          </p:cNvSpPr>
          <p:nvPr/>
        </p:nvSpPr>
        <p:spPr>
          <a:xfrm>
            <a:off x="10477077" y="1956881"/>
            <a:ext cx="605969" cy="5335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D</a:t>
            </a:r>
            <a:r>
              <a:rPr lang="en-GB" baseline="-25000" dirty="0"/>
              <a:t>1</a:t>
            </a:r>
            <a:endParaRPr lang="en-GB" dirty="0"/>
          </a:p>
        </p:txBody>
      </p:sp>
      <p:sp>
        <p:nvSpPr>
          <p:cNvPr id="10" name="Subtitle 2">
            <a:extLst>
              <a:ext uri="{FF2B5EF4-FFF2-40B4-BE49-F238E27FC236}">
                <a16:creationId xmlns:a16="http://schemas.microsoft.com/office/drawing/2014/main" id="{1351FE9D-898B-44F1-AD58-913FB2D80892}"/>
              </a:ext>
            </a:extLst>
          </p:cNvPr>
          <p:cNvSpPr txBox="1">
            <a:spLocks/>
          </p:cNvSpPr>
          <p:nvPr/>
        </p:nvSpPr>
        <p:spPr>
          <a:xfrm>
            <a:off x="11265524" y="2668692"/>
            <a:ext cx="605969" cy="5335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D</a:t>
            </a:r>
            <a:r>
              <a:rPr lang="en-GB" baseline="-25000" dirty="0"/>
              <a:t>2</a:t>
            </a:r>
            <a:endParaRPr lang="en-GB" dirty="0"/>
          </a:p>
        </p:txBody>
      </p:sp>
      <p:sp>
        <p:nvSpPr>
          <p:cNvPr id="12" name="Subtitle 2">
            <a:extLst>
              <a:ext uri="{FF2B5EF4-FFF2-40B4-BE49-F238E27FC236}">
                <a16:creationId xmlns:a16="http://schemas.microsoft.com/office/drawing/2014/main" id="{B3D0634C-F53B-4160-9961-65A204604935}"/>
              </a:ext>
            </a:extLst>
          </p:cNvPr>
          <p:cNvSpPr txBox="1">
            <a:spLocks/>
          </p:cNvSpPr>
          <p:nvPr/>
        </p:nvSpPr>
        <p:spPr>
          <a:xfrm>
            <a:off x="9254035" y="4351577"/>
            <a:ext cx="605969" cy="5335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1m</a:t>
            </a:r>
          </a:p>
        </p:txBody>
      </p:sp>
      <p:sp>
        <p:nvSpPr>
          <p:cNvPr id="13" name="Subtitle 2">
            <a:extLst>
              <a:ext uri="{FF2B5EF4-FFF2-40B4-BE49-F238E27FC236}">
                <a16:creationId xmlns:a16="http://schemas.microsoft.com/office/drawing/2014/main" id="{9EF99EB7-6C0C-4A81-9FD6-6490B5CFDEE3}"/>
              </a:ext>
            </a:extLst>
          </p:cNvPr>
          <p:cNvSpPr txBox="1">
            <a:spLocks/>
          </p:cNvSpPr>
          <p:nvPr/>
        </p:nvSpPr>
        <p:spPr>
          <a:xfrm>
            <a:off x="10385686" y="3965713"/>
            <a:ext cx="605969" cy="5335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1m</a:t>
            </a:r>
          </a:p>
        </p:txBody>
      </p:sp>
      <p:sp>
        <p:nvSpPr>
          <p:cNvPr id="14" name="Subtitle 2">
            <a:extLst>
              <a:ext uri="{FF2B5EF4-FFF2-40B4-BE49-F238E27FC236}">
                <a16:creationId xmlns:a16="http://schemas.microsoft.com/office/drawing/2014/main" id="{663E3E35-9DC8-4A5B-8F45-72024B9DF460}"/>
              </a:ext>
            </a:extLst>
          </p:cNvPr>
          <p:cNvSpPr txBox="1">
            <a:spLocks/>
          </p:cNvSpPr>
          <p:nvPr/>
        </p:nvSpPr>
        <p:spPr>
          <a:xfrm>
            <a:off x="8695091" y="3735579"/>
            <a:ext cx="605969" cy="5335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2m</a:t>
            </a:r>
          </a:p>
        </p:txBody>
      </p:sp>
      <p:sp>
        <p:nvSpPr>
          <p:cNvPr id="15" name="Subtitle 2">
            <a:extLst>
              <a:ext uri="{FF2B5EF4-FFF2-40B4-BE49-F238E27FC236}">
                <a16:creationId xmlns:a16="http://schemas.microsoft.com/office/drawing/2014/main" id="{E5FE1F83-E7D7-490B-8D02-8C363AFD2309}"/>
              </a:ext>
            </a:extLst>
          </p:cNvPr>
          <p:cNvSpPr txBox="1">
            <a:spLocks/>
          </p:cNvSpPr>
          <p:nvPr/>
        </p:nvSpPr>
        <p:spPr>
          <a:xfrm>
            <a:off x="9062926" y="2789776"/>
            <a:ext cx="605969" cy="5335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2m</a:t>
            </a:r>
          </a:p>
        </p:txBody>
      </p:sp>
      <p:pic>
        <p:nvPicPr>
          <p:cNvPr id="2" name="Audio 1">
            <a:hlinkClick r:id="" action="ppaction://media"/>
            <a:extLst>
              <a:ext uri="{FF2B5EF4-FFF2-40B4-BE49-F238E27FC236}">
                <a16:creationId xmlns:a16="http://schemas.microsoft.com/office/drawing/2014/main" id="{F9D986C9-C59F-44ED-8259-B20E230CA1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19447346"/>
      </p:ext>
    </p:extLst>
  </p:cSld>
  <p:clrMapOvr>
    <a:masterClrMapping/>
  </p:clrMapOvr>
  <mc:AlternateContent xmlns:mc="http://schemas.openxmlformats.org/markup-compatibility/2006" xmlns:p14="http://schemas.microsoft.com/office/powerpoint/2010/main">
    <mc:Choice Requires="p14">
      <p:transition spd="slow" p14:dur="2000" advTm="40482"/>
    </mc:Choice>
    <mc:Fallback xmlns="">
      <p:transition spd="slow" advTm="40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67" x="12085638" y="3719513"/>
          <p14:tracePt t="475" x="12015788" y="3736975"/>
          <p14:tracePt t="483" x="11963400" y="3754438"/>
          <p14:tracePt t="490" x="11904663" y="3773488"/>
          <p14:tracePt t="498" x="11833225" y="3790950"/>
          <p14:tracePt t="506" x="11769725" y="3819525"/>
          <p14:tracePt t="514" x="11691938" y="3836988"/>
          <p14:tracePt t="521" x="11610975" y="3867150"/>
          <p14:tracePt t="529" x="11522075" y="3890963"/>
          <p14:tracePt t="537" x="11422063" y="3919538"/>
          <p14:tracePt t="545" x="11322050" y="3943350"/>
          <p14:tracePt t="553" x="11193463" y="3967163"/>
          <p14:tracePt t="560" x="11052175" y="4008438"/>
          <p14:tracePt t="568" x="10923588" y="4025900"/>
          <p14:tracePt t="576" x="10810875" y="4043363"/>
          <p14:tracePt t="583" x="10682288" y="4067175"/>
          <p14:tracePt t="591" x="10582275" y="4078288"/>
          <p14:tracePt t="599" x="10471150" y="4095750"/>
          <p14:tracePt t="607" x="10371138" y="4108450"/>
          <p14:tracePt t="615" x="10275888" y="4119563"/>
          <p14:tracePt t="622" x="10194925" y="4137025"/>
          <p14:tracePt t="630" x="10106025" y="4154488"/>
          <p14:tracePt t="638" x="10023475" y="4160838"/>
          <p14:tracePt t="646" x="9959975" y="4171950"/>
          <p14:tracePt t="653" x="9877425" y="4171950"/>
          <p14:tracePt t="661" x="9801225" y="4171950"/>
          <p14:tracePt t="669" x="9742488" y="4178300"/>
          <p14:tracePt t="677" x="9664700" y="4178300"/>
          <p14:tracePt t="684" x="9594850" y="4178300"/>
          <p14:tracePt t="692" x="9518650" y="4178300"/>
          <p14:tracePt t="700" x="9436100" y="4178300"/>
          <p14:tracePt t="708" x="9371013" y="4178300"/>
          <p14:tracePt t="715" x="9290050" y="4167188"/>
          <p14:tracePt t="723" x="9231313" y="4160838"/>
          <p14:tracePt t="731" x="9159875" y="4160838"/>
          <p14:tracePt t="739" x="9090025" y="4143375"/>
          <p14:tracePt t="747" x="9013825" y="4137025"/>
          <p14:tracePt t="754" x="8937625" y="4130675"/>
          <p14:tracePt t="762" x="8837613" y="4119563"/>
          <p14:tracePt t="770" x="8759825" y="4119563"/>
          <p14:tracePt t="777" x="8661400" y="4113213"/>
          <p14:tracePt t="785" x="8561388" y="4113213"/>
          <p14:tracePt t="794" x="8478838" y="4113213"/>
          <p14:tracePt t="801" x="8385175" y="4102100"/>
          <p14:tracePt t="809" x="8302625" y="4102100"/>
          <p14:tracePt t="816" x="8220075" y="4102100"/>
          <p14:tracePt t="824" x="8154988" y="4102100"/>
          <p14:tracePt t="832" x="8072438" y="4102100"/>
          <p14:tracePt t="840" x="8008938" y="4102100"/>
          <p14:tracePt t="847" x="7926388" y="4102100"/>
          <p14:tracePt t="855" x="7861300" y="4095750"/>
          <p14:tracePt t="863" x="7778750" y="4095750"/>
          <p14:tracePt t="871" x="7702550" y="4095750"/>
          <p14:tracePt t="878" x="7626350" y="4095750"/>
          <p14:tracePt t="886" x="7556500" y="4095750"/>
          <p14:tracePt t="894" x="7480300" y="4095750"/>
          <p14:tracePt t="902" x="7404100" y="4095750"/>
          <p14:tracePt t="909" x="7332663" y="4095750"/>
          <p14:tracePt t="917" x="7262813" y="4095750"/>
          <p14:tracePt t="925" x="7191375" y="4095750"/>
          <p14:tracePt t="933" x="7127875" y="4095750"/>
          <p14:tracePt t="941" x="7073900" y="4095750"/>
          <p14:tracePt t="948" x="7010400" y="4095750"/>
          <p14:tracePt t="956" x="6945313" y="4095750"/>
          <p14:tracePt t="964" x="6880225" y="4095750"/>
          <p14:tracePt t="971" x="6821488" y="4095750"/>
          <p14:tracePt t="979" x="6738938" y="4095750"/>
          <p14:tracePt t="987" x="6675438" y="4095750"/>
          <p14:tracePt t="995" x="6586538" y="4108450"/>
          <p14:tracePt t="1003" x="6521450" y="4113213"/>
          <p14:tracePt t="1010" x="6457950" y="4119563"/>
          <p14:tracePt t="1018" x="6386513" y="4119563"/>
          <p14:tracePt t="1033" x="6334125" y="4137025"/>
          <p14:tracePt t="1034" x="6286500" y="4137025"/>
          <p14:tracePt t="1041" x="6251575" y="4143375"/>
          <p14:tracePt t="1049" x="6234113" y="4143375"/>
          <p14:tracePt t="1057" x="6210300" y="4143375"/>
          <p14:tracePt t="1065" x="6186488" y="4143375"/>
          <p14:tracePt t="1072" x="6175375" y="4143375"/>
          <p14:tracePt t="1080" x="6164263" y="4143375"/>
          <p14:tracePt t="1088" x="6151563" y="4143375"/>
          <p14:tracePt t="1096" x="6140450" y="4143375"/>
          <p14:tracePt t="1103" x="6127750" y="4143375"/>
          <p14:tracePt t="1111" x="6122988" y="4143375"/>
          <p14:tracePt t="1119" x="6116638" y="4143375"/>
          <p14:tracePt t="1134" x="6110288" y="4143375"/>
          <p14:tracePt t="1204" x="6105525" y="4143375"/>
          <p14:tracePt t="1228" x="6099175" y="4143375"/>
          <p14:tracePt t="1290" x="6092825" y="4143375"/>
          <p14:tracePt t="1445" x="6086475" y="4143375"/>
          <p14:tracePt t="1779" x="6081713" y="4143375"/>
          <p14:tracePt t="1786" x="6075363" y="4143375"/>
          <p14:tracePt t="1794" x="6069013" y="4143375"/>
          <p14:tracePt t="1802" x="6064250" y="4137025"/>
          <p14:tracePt t="1809" x="6057900" y="4130675"/>
          <p14:tracePt t="1816" x="6057900" y="4125913"/>
          <p14:tracePt t="1825" x="6051550" y="4125913"/>
          <p14:tracePt t="1833" x="6046788" y="4119563"/>
          <p14:tracePt t="1841" x="6040438" y="4119563"/>
          <p14:tracePt t="1848" x="6040438" y="4113213"/>
          <p14:tracePt t="1856" x="6034088" y="4108450"/>
          <p14:tracePt t="1871" x="6027738" y="4108450"/>
          <p14:tracePt t="1895" x="6022975" y="4108450"/>
          <p14:tracePt t="1972" x="6022975" y="4102100"/>
          <p14:tracePt t="1988" x="6022975" y="4095750"/>
          <p14:tracePt t="1996" x="6010275" y="4084638"/>
          <p14:tracePt t="2003" x="5999163" y="4067175"/>
          <p14:tracePt t="2011" x="5988050" y="4049713"/>
          <p14:tracePt t="2019" x="5981700" y="4030663"/>
          <p14:tracePt t="2027" x="5964238" y="4013200"/>
          <p14:tracePt t="2034" x="5951538" y="4002088"/>
          <p14:tracePt t="2042" x="5940425" y="3978275"/>
          <p14:tracePt t="2050" x="5922963" y="3960813"/>
          <p14:tracePt t="2058" x="5910263" y="3937000"/>
          <p14:tracePt t="2066" x="5892800" y="3908425"/>
          <p14:tracePt t="2073" x="5881688" y="3895725"/>
          <p14:tracePt t="2081" x="5870575" y="3878263"/>
          <p14:tracePt t="2089" x="5857875" y="3860800"/>
          <p14:tracePt t="2097" x="5846763" y="3849688"/>
          <p14:tracePt t="2104" x="5840413" y="3832225"/>
          <p14:tracePt t="2120" x="5834063" y="3819525"/>
          <p14:tracePt t="2128" x="5829300" y="3813175"/>
          <p14:tracePt t="2143" x="5822950" y="3813175"/>
          <p14:tracePt t="2151" x="5822950" y="3808413"/>
          <p14:tracePt t="2182" x="5822950" y="3802063"/>
          <p14:tracePt t="2205" x="5816600" y="3802063"/>
          <p14:tracePt t="2213" x="5816600" y="3795713"/>
          <p14:tracePt t="2221" x="5810250" y="3790950"/>
          <p14:tracePt t="2228" x="5810250" y="3784600"/>
          <p14:tracePt t="2252" x="5805488" y="3784600"/>
          <p14:tracePt t="2267" x="5799138" y="3778250"/>
          <p14:tracePt t="2275" x="5799138" y="3773488"/>
          <p14:tracePt t="2283" x="5792788" y="3773488"/>
          <p14:tracePt t="3283" x="5781675" y="3773488"/>
          <p14:tracePt t="3291" x="5775325" y="3773488"/>
          <p14:tracePt t="3299" x="5770563" y="3773488"/>
          <p14:tracePt t="3307" x="5757863" y="3773488"/>
          <p14:tracePt t="3314" x="5746750" y="3773488"/>
          <p14:tracePt t="3322" x="5729288" y="3773488"/>
          <p14:tracePt t="3330" x="5716588" y="3773488"/>
          <p14:tracePt t="3338" x="5705475" y="3773488"/>
          <p14:tracePt t="3345" x="5681663" y="3773488"/>
          <p14:tracePt t="3353" x="5657850" y="3767138"/>
          <p14:tracePt t="3361" x="5629275" y="3760788"/>
          <p14:tracePt t="3369" x="5575300" y="3749675"/>
          <p14:tracePt t="3376" x="5511800" y="3725863"/>
          <p14:tracePt t="3384" x="5440363" y="3708400"/>
          <p14:tracePt t="3392" x="5381625" y="3684588"/>
          <p14:tracePt t="3400" x="5299075" y="3660775"/>
          <p14:tracePt t="3407" x="5229225" y="3632200"/>
          <p14:tracePt t="3415" x="5159375" y="3614738"/>
          <p14:tracePt t="3423" x="5105400" y="3584575"/>
          <p14:tracePt t="3431" x="5046663" y="3560763"/>
          <p14:tracePt t="3438" x="4983163" y="3536950"/>
          <p14:tracePt t="3446" x="4929188" y="3514725"/>
          <p14:tracePt t="3454" x="4887913" y="3484563"/>
          <p14:tracePt t="3462" x="4841875" y="3455988"/>
          <p14:tracePt t="3470" x="4800600" y="3438525"/>
          <p14:tracePt t="3477" x="4752975" y="3397250"/>
          <p14:tracePt t="3484" x="4689475" y="3367088"/>
          <p14:tracePt t="3493" x="4635500" y="3338513"/>
          <p14:tracePt t="3500" x="4576763" y="3302000"/>
          <p14:tracePt t="3508" x="4513263" y="3267075"/>
          <p14:tracePt t="3516" x="4448175" y="3232150"/>
          <p14:tracePt t="3524" x="4371975" y="3201988"/>
          <p14:tracePt t="3531" x="4318000" y="3173413"/>
          <p14:tracePt t="3539" x="4254500" y="3149600"/>
          <p14:tracePt t="3547" x="4189413" y="3114675"/>
          <p14:tracePt t="3555" x="4148138" y="3097213"/>
          <p14:tracePt t="3563" x="4106863" y="3073400"/>
          <p14:tracePt t="3570" x="4060825" y="3049588"/>
          <p14:tracePt t="3578" x="4030663" y="3038475"/>
          <p14:tracePt t="3585" x="4006850" y="3025775"/>
          <p14:tracePt t="3594" x="3971925" y="3014663"/>
          <p14:tracePt t="3601" x="3948113" y="3003550"/>
          <p14:tracePt t="3609" x="3924300" y="2990850"/>
          <p14:tracePt t="3617" x="3895725" y="2979738"/>
          <p14:tracePt t="3624" x="3883025" y="2973388"/>
          <p14:tracePt t="3632" x="3865563" y="2967038"/>
          <p14:tracePt t="3640" x="3854450" y="2962275"/>
          <p14:tracePt t="3648" x="3843338" y="2955925"/>
          <p14:tracePt t="3656" x="3836988" y="2949575"/>
          <p14:tracePt t="3663" x="3830638" y="2949575"/>
          <p14:tracePt t="3671" x="3824288" y="2949575"/>
          <p14:tracePt t="3694" x="3813175" y="2949575"/>
          <p14:tracePt t="3702" x="3806825" y="2944813"/>
          <p14:tracePt t="3710" x="3802063" y="2944813"/>
          <p14:tracePt t="3718" x="3784600" y="2938463"/>
          <p14:tracePt t="3725" x="3771900" y="2938463"/>
          <p14:tracePt t="3733" x="3754438" y="2932113"/>
          <p14:tracePt t="3741" x="3730625" y="2932113"/>
          <p14:tracePt t="3749" x="3706813" y="2925763"/>
          <p14:tracePt t="3756" x="3684588" y="2925763"/>
          <p14:tracePt t="3764" x="3667125" y="2921000"/>
          <p14:tracePt t="3772" x="3648075" y="2921000"/>
          <p14:tracePt t="3780" x="3636963" y="2921000"/>
          <p14:tracePt t="3788" x="3630613" y="2914650"/>
          <p14:tracePt t="3795" x="3619500" y="2914650"/>
          <p14:tracePt t="3803" x="3608388" y="2914650"/>
          <p14:tracePt t="3818" x="3595688" y="2914650"/>
          <p14:tracePt t="3827" x="3595688" y="2908300"/>
          <p14:tracePt t="3881" x="3589338" y="2908300"/>
          <p14:tracePt t="4400" x="3589338" y="2873375"/>
          <p14:tracePt t="4408" x="3589338" y="2786063"/>
          <p14:tracePt t="4416" x="3589338" y="2679700"/>
          <p14:tracePt t="4424" x="3589338" y="2579688"/>
          <p14:tracePt t="4431" x="3589338" y="2473325"/>
          <p14:tracePt t="4439" x="3589338" y="2368550"/>
          <p14:tracePt t="4447" x="3578225" y="2262188"/>
          <p14:tracePt t="4455" x="3571875" y="2174875"/>
          <p14:tracePt t="4462" x="3554413" y="2074863"/>
          <p14:tracePt t="4470" x="3530600" y="1985963"/>
          <p14:tracePt t="4478" x="3508375" y="1903413"/>
          <p14:tracePt t="4485" x="3490913" y="1833563"/>
          <p14:tracePt t="4493" x="3467100" y="1768475"/>
          <p14:tracePt t="4501" x="3454400" y="1722438"/>
          <p14:tracePt t="4509" x="3432175" y="1674813"/>
          <p14:tracePt t="4517" x="3419475" y="1646238"/>
          <p14:tracePt t="4524" x="3408363" y="1622425"/>
          <p14:tracePt t="4532" x="3395663" y="1604963"/>
          <p14:tracePt t="4540" x="3384550" y="1585913"/>
          <p14:tracePt t="4548" x="3378200" y="1568450"/>
          <p14:tracePt t="4555" x="3371850" y="1557338"/>
          <p14:tracePt t="4563" x="3367088" y="1557338"/>
          <p14:tracePt t="4571" x="3367088" y="1550988"/>
          <p14:tracePt t="4579" x="3360738" y="1546225"/>
          <p14:tracePt t="4625" x="3354388" y="1546225"/>
          <p14:tracePt t="4687" x="3360738" y="1546225"/>
          <p14:tracePt t="4695" x="3367088" y="1546225"/>
          <p14:tracePt t="4703" x="3395663" y="1546225"/>
          <p14:tracePt t="4711" x="3449638" y="1563688"/>
          <p14:tracePt t="4718" x="3530600" y="1568450"/>
          <p14:tracePt t="4726" x="3636963" y="1585913"/>
          <p14:tracePt t="4734" x="3806825" y="1609725"/>
          <p14:tracePt t="4741" x="4054475" y="1622425"/>
          <p14:tracePt t="4749" x="4313238" y="1633538"/>
          <p14:tracePt t="4757" x="4641850" y="1657350"/>
          <p14:tracePt t="4765" x="4918075" y="1657350"/>
          <p14:tracePt t="4773" x="5200650" y="1657350"/>
          <p14:tracePt t="4780" x="5399088" y="1657350"/>
          <p14:tracePt t="4788" x="5516563" y="1657350"/>
          <p14:tracePt t="4796" x="5588000" y="1657350"/>
          <p14:tracePt t="4804" x="5611813" y="1646238"/>
          <p14:tracePt t="4811" x="5616575" y="1646238"/>
          <p14:tracePt t="4835" x="5616575" y="1639888"/>
          <p14:tracePt t="4842" x="5616575" y="1622425"/>
          <p14:tracePt t="4850" x="5616575" y="1598613"/>
          <p14:tracePt t="4858" x="5611813" y="1574800"/>
          <p14:tracePt t="4866" x="5599113" y="1546225"/>
          <p14:tracePt t="4873" x="5575300" y="1509713"/>
          <p14:tracePt t="4881" x="5546725" y="1474788"/>
          <p14:tracePt t="4889" x="5522913" y="1446213"/>
          <p14:tracePt t="4900" x="5481638" y="1428750"/>
          <p14:tracePt t="4904" x="5429250" y="1392238"/>
          <p14:tracePt t="4912" x="5346700" y="1381125"/>
          <p14:tracePt t="4920" x="5218113" y="1350963"/>
          <p14:tracePt t="4928" x="5070475" y="1333500"/>
          <p14:tracePt t="4935" x="4859338" y="1311275"/>
          <p14:tracePt t="4943" x="4641850" y="1311275"/>
          <p14:tracePt t="4951" x="4435475" y="1298575"/>
          <p14:tracePt t="4959" x="4217988" y="1298575"/>
          <p14:tracePt t="4967" x="4037013" y="1298575"/>
          <p14:tracePt t="4974" x="3848100" y="1304925"/>
          <p14:tracePt t="4982" x="3719513" y="1322388"/>
          <p14:tracePt t="4990" x="3630613" y="1328738"/>
          <p14:tracePt t="4998" x="3549650" y="1346200"/>
          <p14:tracePt t="5005" x="3502025" y="1370013"/>
          <p14:tracePt t="5013" x="3467100" y="1387475"/>
          <p14:tracePt t="5021" x="3436938" y="1416050"/>
          <p14:tracePt t="5029" x="3419475" y="1439863"/>
          <p14:tracePt t="5036" x="3408363" y="1481138"/>
          <p14:tracePt t="5044" x="3384550" y="1533525"/>
          <p14:tracePt t="5052" x="3384550" y="1592263"/>
          <p14:tracePt t="5060" x="3367088" y="1674813"/>
          <p14:tracePt t="5067" x="3360738" y="1733550"/>
          <p14:tracePt t="5075" x="3360738" y="1803400"/>
          <p14:tracePt t="5083" x="3360738" y="1862138"/>
          <p14:tracePt t="5091" x="3360738" y="1909763"/>
          <p14:tracePt t="5098" x="3360738" y="1962150"/>
          <p14:tracePt t="5106" x="3384550" y="2016125"/>
          <p14:tracePt t="5114" x="3432175" y="2057400"/>
          <p14:tracePt t="5122" x="3484563" y="2116138"/>
          <p14:tracePt t="5129" x="3589338" y="2179638"/>
          <p14:tracePt t="5137" x="3771900" y="2233613"/>
          <p14:tracePt t="5145" x="4024313" y="2274888"/>
          <p14:tracePt t="5153" x="4348163" y="2286000"/>
          <p14:tracePt t="5160" x="4741863" y="2286000"/>
          <p14:tracePt t="5168" x="5129213" y="2262188"/>
          <p14:tracePt t="5176" x="5494338" y="2203450"/>
          <p14:tracePt t="5185" x="5851525" y="2103438"/>
          <p14:tracePt t="5192" x="6175375" y="2009775"/>
          <p14:tracePt t="5199" x="6440488" y="1885950"/>
          <p14:tracePt t="5207" x="6638925" y="1763713"/>
          <p14:tracePt t="5215" x="6804025" y="1633538"/>
          <p14:tracePt t="5223" x="6910388" y="1546225"/>
          <p14:tracePt t="5230" x="6986588" y="1474788"/>
          <p14:tracePt t="5238" x="7032625" y="1392238"/>
          <p14:tracePt t="5246" x="7062788" y="1328738"/>
          <p14:tracePt t="5254" x="7080250" y="1270000"/>
          <p14:tracePt t="5261" x="7086600" y="1216025"/>
          <p14:tracePt t="5269" x="7086600" y="1169988"/>
          <p14:tracePt t="5277" x="7056438" y="1133475"/>
          <p14:tracePt t="5285" x="7015163" y="1093788"/>
          <p14:tracePt t="5292" x="6932613" y="1063625"/>
          <p14:tracePt t="5300" x="6834188" y="1046163"/>
          <p14:tracePt t="5308" x="6669088" y="1028700"/>
          <p14:tracePt t="5316" x="6469063" y="1028700"/>
          <p14:tracePt t="5323" x="6240463" y="1035050"/>
          <p14:tracePt t="5331" x="6010275" y="1069975"/>
          <p14:tracePt t="5339" x="5792788" y="1116013"/>
          <p14:tracePt t="5347" x="5557838" y="1181100"/>
          <p14:tracePt t="5355" x="5353050" y="1250950"/>
          <p14:tracePt t="5362" x="5181600" y="1328738"/>
          <p14:tracePt t="5370" x="5041900" y="1428750"/>
          <p14:tracePt t="5378" x="4924425" y="1509713"/>
          <p14:tracePt t="5385" x="4811713" y="1598613"/>
          <p14:tracePt t="5393" x="4741863" y="1668463"/>
          <p14:tracePt t="5401" x="4659313" y="1757363"/>
          <p14:tracePt t="5409" x="4606925" y="1822450"/>
          <p14:tracePt t="5417" x="4565650" y="1892300"/>
          <p14:tracePt t="5424" x="4535488" y="1939925"/>
          <p14:tracePt t="5432" x="4513263" y="1992313"/>
          <p14:tracePt t="5440" x="4494213" y="2033588"/>
          <p14:tracePt t="5448" x="4483100" y="2062163"/>
          <p14:tracePt t="5455" x="4471988" y="2116138"/>
          <p14:tracePt t="5463" x="4465638" y="2138363"/>
          <p14:tracePt t="5471" x="4465638" y="2168525"/>
          <p14:tracePt t="5479" x="4465638" y="2192338"/>
          <p14:tracePt t="5485" x="4465638" y="2216150"/>
          <p14:tracePt t="5494" x="4476750" y="2233613"/>
          <p14:tracePt t="5502" x="4494213" y="2255838"/>
          <p14:tracePt t="5510" x="4513263" y="2274888"/>
          <p14:tracePt t="5517" x="4552950" y="2303463"/>
          <p14:tracePt t="5525" x="4624388" y="2316163"/>
          <p14:tracePt t="5533" x="4706938" y="2338388"/>
          <p14:tracePt t="5541" x="4806950" y="2355850"/>
          <p14:tracePt t="5548" x="4894263" y="2368550"/>
          <p14:tracePt t="5556" x="4965700" y="2374900"/>
          <p14:tracePt t="5564" x="5024438" y="2374900"/>
          <p14:tracePt t="5572" x="5059363" y="2374900"/>
          <p14:tracePt t="5579" x="5100638" y="2374900"/>
          <p14:tracePt t="5587" x="5129213" y="2374900"/>
          <p14:tracePt t="5595" x="5153025" y="2374900"/>
          <p14:tracePt t="5603" x="5164138" y="2374900"/>
          <p14:tracePt t="5665" x="5164138" y="2379663"/>
          <p14:tracePt t="5680" x="5164138" y="2397125"/>
          <p14:tracePt t="5688" x="5153025" y="2414588"/>
          <p14:tracePt t="5696" x="5146675" y="2427288"/>
          <p14:tracePt t="5704" x="5135563" y="2451100"/>
          <p14:tracePt t="5711" x="5122863" y="2473325"/>
          <p14:tracePt t="5719" x="5111750" y="2520950"/>
          <p14:tracePt t="5727" x="5094288" y="2562225"/>
          <p14:tracePt t="5735" x="5087938" y="2620963"/>
          <p14:tracePt t="5742" x="5070475" y="2679700"/>
          <p14:tracePt t="5750" x="5070475" y="2762250"/>
          <p14:tracePt t="5758" x="5064125" y="2849563"/>
          <p14:tracePt t="5766" x="5064125" y="2955925"/>
          <p14:tracePt t="5773" x="5076825" y="3055938"/>
          <p14:tracePt t="5780" x="5094288" y="3149600"/>
          <p14:tracePt t="5789" x="5105400" y="3249613"/>
          <p14:tracePt t="5797" x="5135563" y="3349625"/>
          <p14:tracePt t="5805" x="5159375" y="3438525"/>
          <p14:tracePt t="5812" x="5170488" y="3525838"/>
          <p14:tracePt t="5820" x="5187950" y="3619500"/>
          <p14:tracePt t="5828" x="5200650" y="3695700"/>
          <p14:tracePt t="5835" x="5211763" y="3778250"/>
          <p14:tracePt t="5843" x="5229225" y="3854450"/>
          <p14:tracePt t="5851" x="5235575" y="3925888"/>
          <p14:tracePt t="5859" x="5240338" y="3967163"/>
          <p14:tracePt t="5866" x="5253038" y="4008438"/>
          <p14:tracePt t="5874" x="5259388" y="4030663"/>
          <p14:tracePt t="5882" x="5259388" y="4043363"/>
          <p14:tracePt t="5890" x="5259388" y="4054475"/>
          <p14:tracePt t="5898" x="5264150" y="4071938"/>
          <p14:tracePt t="5906" x="5264150" y="4089400"/>
          <p14:tracePt t="5913" x="5264150" y="4095750"/>
          <p14:tracePt t="5921" x="5264150" y="4113213"/>
          <p14:tracePt t="5929" x="5264150" y="4119563"/>
          <p14:tracePt t="5936" x="5264150" y="4130675"/>
          <p14:tracePt t="5944" x="5264150" y="4137025"/>
          <p14:tracePt t="5952" x="5264150" y="4143375"/>
          <p14:tracePt t="5960" x="5264150" y="4148138"/>
          <p14:tracePt t="5975" x="5264150" y="4154488"/>
          <p14:tracePt t="6960" x="5264150" y="4148138"/>
          <p14:tracePt t="6976" x="5264150" y="4143375"/>
          <p14:tracePt t="7325" x="5281613" y="4137025"/>
          <p14:tracePt t="7333" x="5294313" y="4125913"/>
          <p14:tracePt t="7340" x="5329238" y="4119563"/>
          <p14:tracePt t="7348" x="5357813" y="4113213"/>
          <p14:tracePt t="7356" x="5418138" y="4095750"/>
          <p14:tracePt t="7364" x="5457825" y="4089400"/>
          <p14:tracePt t="7371" x="5511800" y="4084638"/>
          <p14:tracePt t="7379" x="5564188" y="4067175"/>
          <p14:tracePt t="7387" x="5611813" y="4060825"/>
          <p14:tracePt t="7394" x="5653088" y="4054475"/>
          <p14:tracePt t="7402" x="5688013" y="4049713"/>
          <p14:tracePt t="7410" x="5711825" y="4043363"/>
          <p14:tracePt t="7418" x="5722938" y="4037013"/>
          <p14:tracePt t="7426" x="5729288" y="4037013"/>
          <p14:tracePt t="7434" x="5734050" y="4037013"/>
          <p14:tracePt t="7635" x="5734050" y="4030663"/>
          <p14:tracePt t="7643" x="5729288" y="4025900"/>
          <p14:tracePt t="7651" x="5711825" y="4008438"/>
          <p14:tracePt t="7658" x="5688013" y="3967163"/>
          <p14:tracePt t="7666" x="5629275" y="3902075"/>
          <p14:tracePt t="7674" x="5570538" y="3802063"/>
          <p14:tracePt t="7681" x="5505450" y="3702050"/>
          <p14:tracePt t="7689" x="5411788" y="3560763"/>
          <p14:tracePt t="7697" x="5305425" y="3402013"/>
          <p14:tracePt t="7705" x="5170488" y="3201988"/>
          <p14:tracePt t="7713" x="5064125" y="3025775"/>
          <p14:tracePt t="7720" x="4918075" y="2844800"/>
          <p14:tracePt t="7728" x="4783138" y="2679700"/>
          <p14:tracePt t="7736" x="4676775" y="2532063"/>
          <p14:tracePt t="7744" x="4572000" y="2420938"/>
          <p14:tracePt t="7751" x="4489450" y="2316163"/>
          <p14:tracePt t="7759" x="4406900" y="2227263"/>
          <p14:tracePt t="7768" x="4341813" y="2162175"/>
          <p14:tracePt t="7775" x="4265613" y="2092325"/>
          <p14:tracePt t="7782" x="4200525" y="2027238"/>
          <p14:tracePt t="7790" x="4148138" y="1974850"/>
          <p14:tracePt t="7798" x="4083050" y="1916113"/>
          <p14:tracePt t="7806" x="4030663" y="1881188"/>
          <p14:tracePt t="7813" x="3965575" y="1833563"/>
          <p14:tracePt t="7821" x="3902075" y="1792288"/>
          <p14:tracePt t="7829" x="3848100" y="1768475"/>
          <p14:tracePt t="7837" x="3795713" y="1744663"/>
          <p14:tracePt t="7844" x="3743325" y="1722438"/>
          <p14:tracePt t="7851" x="3689350" y="1704975"/>
          <p14:tracePt t="7860" x="3648075" y="1692275"/>
          <p14:tracePt t="7867" x="3602038" y="1685925"/>
          <p14:tracePt t="7888" x="3519488" y="1681163"/>
          <p14:tracePt t="7891" x="3478213" y="1681163"/>
          <p14:tracePt t="7899" x="3432175" y="1674813"/>
          <p14:tracePt t="7907" x="3367088" y="1668463"/>
          <p14:tracePt t="7914" x="3308350" y="1657350"/>
          <p14:tracePt t="7922" x="3249613" y="1651000"/>
          <p14:tracePt t="7930" x="3190875" y="1646238"/>
          <p14:tracePt t="7938" x="3125788" y="1633538"/>
          <p14:tracePt t="7945" x="3078163" y="1627188"/>
          <p14:tracePt t="7953" x="3025775" y="1616075"/>
          <p14:tracePt t="7961" x="2979738" y="1616075"/>
          <p14:tracePt t="7969" x="2925763" y="1598613"/>
          <p14:tracePt t="7976" x="2873375" y="1592263"/>
          <p14:tracePt t="7984" x="2814638" y="1585913"/>
          <p14:tracePt t="7992" x="2773363" y="1568450"/>
          <p14:tracePt t="8000" x="2732088" y="1568450"/>
          <p14:tracePt t="8007" x="2690813" y="1568450"/>
          <p14:tracePt t="8015" x="2649538" y="1563688"/>
          <p14:tracePt t="8023" x="2614613" y="1563688"/>
          <p14:tracePt t="8031" x="2590800" y="1557338"/>
          <p14:tracePt t="8038" x="2566988" y="1557338"/>
          <p14:tracePt t="8046" x="2544763" y="1557338"/>
          <p14:tracePt t="8054" x="2532063" y="1557338"/>
          <p14:tracePt t="8062" x="2527300" y="1557338"/>
          <p14:tracePt t="8069" x="2520950" y="1557338"/>
          <p14:tracePt t="8085" x="2514600" y="1557338"/>
          <p14:tracePt t="8225" x="2514600" y="1563688"/>
          <p14:tracePt t="8232" x="2514600" y="1568450"/>
          <p14:tracePt t="8240" x="2514600" y="1581150"/>
          <p14:tracePt t="8248" x="2514600" y="1592263"/>
          <p14:tracePt t="8256" x="2514600" y="1598613"/>
          <p14:tracePt t="8263" x="2520950" y="1616075"/>
          <p14:tracePt t="8271" x="2532063" y="1622425"/>
          <p14:tracePt t="8279" x="2538413" y="1633538"/>
          <p14:tracePt t="8287" x="2549525" y="1657350"/>
          <p14:tracePt t="8294" x="2562225" y="1674813"/>
          <p14:tracePt t="8302" x="2579688" y="1698625"/>
          <p14:tracePt t="8310" x="2608263" y="1733550"/>
          <p14:tracePt t="8318" x="2662238" y="1774825"/>
          <p14:tracePt t="8325" x="2743200" y="1827213"/>
          <p14:tracePt t="8332" x="2825750" y="1868488"/>
          <p14:tracePt t="8342" x="2960688" y="1951038"/>
          <p14:tracePt t="8349" x="3208338" y="2039938"/>
          <p14:tracePt t="8356" x="3449638" y="2116138"/>
          <p14:tracePt t="8364" x="3748088" y="2209800"/>
          <p14:tracePt t="8372" x="4083050" y="2309813"/>
          <p14:tracePt t="8380" x="4448175" y="2427288"/>
          <p14:tracePt t="8388" x="4824413" y="2527300"/>
          <p14:tracePt t="8395" x="5200650" y="2627313"/>
          <p14:tracePt t="8403" x="5575300" y="2744788"/>
          <p14:tracePt t="8411" x="5975350" y="2879725"/>
          <p14:tracePt t="8418" x="6357938" y="3025775"/>
          <p14:tracePt t="8426" x="6697663" y="3138488"/>
          <p14:tracePt t="8434" x="7086600" y="3284538"/>
          <p14:tracePt t="8442" x="7385050" y="3397250"/>
          <p14:tracePt t="8450" x="7726363" y="3525838"/>
          <p14:tracePt t="8457" x="8013700" y="3632200"/>
          <p14:tracePt t="8465" x="8278813" y="3754438"/>
          <p14:tracePt t="8473" x="8548688" y="3871913"/>
          <p14:tracePt t="8481" x="8759825" y="3971925"/>
          <p14:tracePt t="8488" x="8942388" y="4043363"/>
          <p14:tracePt t="8496" x="9055100" y="4084638"/>
          <p14:tracePt t="8504" x="9124950" y="4119563"/>
          <p14:tracePt t="8512" x="9177338" y="4148138"/>
          <p14:tracePt t="8519" x="9207500" y="4178300"/>
          <p14:tracePt t="8527" x="9218613" y="4195763"/>
          <p14:tracePt t="8535" x="9224963" y="4202113"/>
          <p14:tracePt t="8543" x="9236075" y="4213225"/>
          <p14:tracePt t="8550" x="9242425" y="4230688"/>
          <p14:tracePt t="8558" x="9248775" y="4237038"/>
          <p14:tracePt t="8566" x="9253538" y="4254500"/>
          <p14:tracePt t="8574" x="9253538" y="4260850"/>
          <p14:tracePt t="8581" x="9253538" y="4267200"/>
          <p14:tracePt t="8659" x="9253538" y="4271963"/>
          <p14:tracePt t="8667" x="9253538" y="4278313"/>
          <p14:tracePt t="8682" x="9253538" y="4284663"/>
          <p14:tracePt t="8690" x="9253538" y="4289425"/>
          <p14:tracePt t="8698" x="9253538" y="4302125"/>
          <p14:tracePt t="8706" x="9242425" y="4306888"/>
          <p14:tracePt t="8713" x="9236075" y="4313238"/>
          <p14:tracePt t="8721" x="9236075" y="4325938"/>
          <p14:tracePt t="8729" x="9231313" y="4325938"/>
          <p14:tracePt t="8744" x="9224963" y="4330700"/>
          <p14:tracePt t="8760" x="9224963" y="4337050"/>
          <p14:tracePt t="8768" x="9218613" y="4337050"/>
          <p14:tracePt t="8775" x="9218613" y="4348163"/>
          <p14:tracePt t="8783" x="9212263" y="4354513"/>
          <p14:tracePt t="8791" x="9207500" y="4360863"/>
          <p14:tracePt t="8799" x="9194800" y="4371975"/>
          <p14:tracePt t="8806" x="9183688" y="4378325"/>
          <p14:tracePt t="8814" x="9172575" y="4395788"/>
          <p14:tracePt t="8822" x="9159875" y="4402138"/>
          <p14:tracePt t="8830" x="9153525" y="4419600"/>
          <p14:tracePt t="8837" x="9148763" y="4424363"/>
          <p14:tracePt t="8845" x="9136063" y="4443413"/>
          <p14:tracePt t="8853" x="9124950" y="4454525"/>
          <p14:tracePt t="8861" x="9107488" y="4460875"/>
          <p14:tracePt t="8876" x="9094788" y="4465638"/>
          <p14:tracePt t="8884" x="9083675" y="4478338"/>
          <p14:tracePt t="8892" x="9083675" y="4483100"/>
          <p14:tracePt t="8907" x="9077325" y="4489450"/>
          <p14:tracePt t="8915" x="9072563" y="4495800"/>
          <p14:tracePt t="8931" x="9072563" y="4506913"/>
          <p14:tracePt t="8938" x="9066213" y="4513263"/>
          <p14:tracePt t="8946" x="9066213" y="4524375"/>
          <p14:tracePt t="8954" x="9066213" y="4530725"/>
          <p14:tracePt t="8962" x="9066213" y="4541838"/>
          <p14:tracePt t="8969" x="9066213" y="4554538"/>
          <p14:tracePt t="8977" x="9059863" y="4572000"/>
          <p14:tracePt t="8993" x="9059863" y="4589463"/>
          <p14:tracePt t="9000" x="9059863" y="4595813"/>
          <p14:tracePt t="9008" x="9059863" y="4613275"/>
          <p14:tracePt t="9016" x="9059863" y="4624388"/>
          <p14:tracePt t="9033" x="9066213" y="4648200"/>
          <p14:tracePt t="9039" x="9066213" y="4660900"/>
          <p14:tracePt t="9047" x="9072563" y="4665663"/>
          <p14:tracePt t="9055" x="9077325" y="4672013"/>
          <p14:tracePt t="9070" x="9083675" y="4672013"/>
          <p14:tracePt t="9094" x="9090025" y="4672013"/>
          <p14:tracePt t="9101" x="9094788" y="4678363"/>
          <p14:tracePt t="9109" x="9101138" y="4683125"/>
          <p14:tracePt t="9118" x="9113838" y="4689475"/>
          <p14:tracePt t="9125" x="9136063" y="4695825"/>
          <p14:tracePt t="9132" x="9159875" y="4706938"/>
          <p14:tracePt t="9140" x="9183688" y="4713288"/>
          <p14:tracePt t="9148" x="9207500" y="4719638"/>
          <p14:tracePt t="9156" x="9236075" y="4724400"/>
          <p14:tracePt t="9163" x="9259888" y="4724400"/>
          <p14:tracePt t="9171" x="9277350" y="4724400"/>
          <p14:tracePt t="9179" x="9290050" y="4724400"/>
          <p14:tracePt t="9187" x="9312275" y="4724400"/>
          <p14:tracePt t="9194" x="9331325" y="4719638"/>
          <p14:tracePt t="9203" x="9348788" y="4719638"/>
          <p14:tracePt t="9210" x="9371013" y="4713288"/>
          <p14:tracePt t="9218" x="9401175" y="4695825"/>
          <p14:tracePt t="9225" x="9436100" y="4689475"/>
          <p14:tracePt t="9233" x="9466263" y="4683125"/>
          <p14:tracePt t="9241" x="9507538" y="4672013"/>
          <p14:tracePt t="9248" x="9547225" y="4654550"/>
          <p14:tracePt t="9256" x="9588500" y="4648200"/>
          <p14:tracePt t="9264" x="9636125" y="4637088"/>
          <p14:tracePt t="9272" x="9694863" y="4613275"/>
          <p14:tracePt t="9280" x="9747250" y="4595813"/>
          <p14:tracePt t="9287" x="9783763" y="4583113"/>
          <p14:tracePt t="9295" x="9812338" y="4565650"/>
          <p14:tracePt t="9303" x="9842500" y="4548188"/>
          <p14:tracePt t="9311" x="9853613" y="4541838"/>
          <p14:tracePt t="9319" x="9864725" y="4537075"/>
          <p14:tracePt t="9326" x="9877425" y="4524375"/>
          <p14:tracePt t="9334" x="9888538" y="4513263"/>
          <p14:tracePt t="9342" x="9894888" y="4495800"/>
          <p14:tracePt t="9349" x="9923463" y="4471988"/>
          <p14:tracePt t="9357" x="9936163" y="4448175"/>
          <p14:tracePt t="9365" x="9959975" y="4424363"/>
          <p14:tracePt t="9373" x="9982200" y="4395788"/>
          <p14:tracePt t="9380" x="9994900" y="4354513"/>
          <p14:tracePt t="9388" x="10012363" y="4319588"/>
          <p14:tracePt t="9396" x="10036175" y="4278313"/>
          <p14:tracePt t="9404" x="10053638" y="4213225"/>
          <p14:tracePt t="9412" x="10077450" y="4137025"/>
          <p14:tracePt t="9419" x="10088563" y="4067175"/>
          <p14:tracePt t="9427" x="10117138" y="3984625"/>
          <p14:tracePt t="9435" x="10129838" y="3908425"/>
          <p14:tracePt t="9443" x="10129838" y="3819525"/>
          <p14:tracePt t="9450" x="10140950" y="3732213"/>
          <p14:tracePt t="9458" x="10140950" y="3632200"/>
          <p14:tracePt t="9466" x="10147300" y="3532188"/>
          <p14:tracePt t="9474" x="10147300" y="3455988"/>
          <p14:tracePt t="9481" x="10147300" y="3379788"/>
          <p14:tracePt t="9489" x="10147300" y="3308350"/>
          <p14:tracePt t="9497" x="10147300" y="3249613"/>
          <p14:tracePt t="9505" x="10140950" y="3197225"/>
          <p14:tracePt t="9512" x="10123488" y="3138488"/>
          <p14:tracePt t="9520" x="10117138" y="3084513"/>
          <p14:tracePt t="9528" x="10099675" y="3038475"/>
          <p14:tracePt t="9536" x="10088563" y="2986088"/>
          <p14:tracePt t="9543" x="10071100" y="2944813"/>
          <p14:tracePt t="9551" x="10058400" y="2897188"/>
          <p14:tracePt t="9559" x="10047288" y="2873375"/>
          <p14:tracePt t="9567" x="10023475" y="2844800"/>
          <p14:tracePt t="9575" x="10012363" y="2814638"/>
          <p14:tracePt t="9582" x="9999663" y="2790825"/>
          <p14:tracePt t="9590" x="9994900" y="2786063"/>
          <p14:tracePt t="9598" x="9988550" y="2773363"/>
          <p14:tracePt t="9605" x="9977438" y="2762250"/>
          <p14:tracePt t="9613" x="9964738" y="2755900"/>
          <p14:tracePt t="9621" x="9953625" y="2744788"/>
          <p14:tracePt t="9629" x="9940925" y="2738438"/>
          <p14:tracePt t="9636" x="9923463" y="2738438"/>
          <p14:tracePt t="9644" x="9906000" y="2727325"/>
          <p14:tracePt t="9652" x="9882188" y="2720975"/>
          <p14:tracePt t="9660" x="9859963" y="2714625"/>
          <p14:tracePt t="9668" x="9836150" y="2709863"/>
          <p14:tracePt t="9675" x="9818688" y="2703513"/>
          <p14:tracePt t="9683" x="9801225" y="2703513"/>
          <p14:tracePt t="9691" x="9777413" y="2697163"/>
          <p14:tracePt t="9700" x="9753600" y="2697163"/>
          <p14:tracePt t="9706" x="9736138" y="2690813"/>
          <p14:tracePt t="9714" x="9712325" y="2690813"/>
          <p14:tracePt t="9722" x="9688513" y="2690813"/>
          <p14:tracePt t="9730" x="9664700" y="2690813"/>
          <p14:tracePt t="9737" x="9647238" y="2690813"/>
          <p14:tracePt t="9745" x="9625013" y="2690813"/>
          <p14:tracePt t="9753" x="9601200" y="2686050"/>
          <p14:tracePt t="9761" x="9577388" y="2686050"/>
          <p14:tracePt t="9768" x="9559925" y="2686050"/>
          <p14:tracePt t="9776" x="9529763" y="2686050"/>
          <p14:tracePt t="9784" x="9507538" y="2686050"/>
          <p14:tracePt t="9792" x="9477375" y="2686050"/>
          <p14:tracePt t="9800" x="9453563" y="2686050"/>
          <p14:tracePt t="9807" x="9429750" y="2686050"/>
          <p14:tracePt t="9815" x="9401175" y="2686050"/>
          <p14:tracePt t="9824" x="9377363" y="2686050"/>
          <p14:tracePt t="9830" x="9366250" y="2686050"/>
          <p14:tracePt t="9838" x="9336088" y="2686050"/>
          <p14:tracePt t="9846" x="9312275" y="2690813"/>
          <p14:tracePt t="9854" x="9290050" y="2690813"/>
          <p14:tracePt t="9862" x="9259888" y="2690813"/>
          <p14:tracePt t="9869" x="9231313" y="2697163"/>
          <p14:tracePt t="9877" x="9201150" y="2697163"/>
          <p14:tracePt t="9885" x="9166225" y="2703513"/>
          <p14:tracePt t="9893" x="9136063" y="2703513"/>
          <p14:tracePt t="9900" x="9113838" y="2709863"/>
          <p14:tracePt t="9908" x="9090025" y="2714625"/>
          <p14:tracePt t="9916" x="9072563" y="2720975"/>
          <p14:tracePt t="9924" x="9048750" y="2720975"/>
          <p14:tracePt t="9931" x="9024938" y="2732088"/>
          <p14:tracePt t="9939" x="9007475" y="2738438"/>
          <p14:tracePt t="9948" x="8990013" y="2744788"/>
          <p14:tracePt t="9955" x="8983663" y="2749550"/>
          <p14:tracePt t="9962" x="8977313" y="2749550"/>
          <p14:tracePt t="9970" x="8966200" y="2749550"/>
          <p14:tracePt t="9978" x="8959850" y="2755900"/>
          <p14:tracePt t="9986" x="8942388" y="2768600"/>
          <p14:tracePt t="9993" x="8931275" y="2773363"/>
          <p14:tracePt t="10001" x="8913813" y="2786063"/>
          <p14:tracePt t="10009" x="8907463" y="2790825"/>
          <p14:tracePt t="10017" x="8890000" y="2803525"/>
          <p14:tracePt t="10027" x="8872538" y="2814638"/>
          <p14:tracePt t="10033" x="8848725" y="2832100"/>
          <p14:tracePt t="10040" x="8831263" y="2844800"/>
          <p14:tracePt t="10048" x="8813800" y="2862263"/>
          <p14:tracePt t="10055" x="8796338" y="2890838"/>
          <p14:tracePt t="10063" x="8778875" y="2897188"/>
          <p14:tracePt t="10071" x="8766175" y="2914650"/>
          <p14:tracePt t="10079" x="8748713" y="2925763"/>
          <p14:tracePt t="10086" x="8737600" y="2949575"/>
          <p14:tracePt t="10094" x="8724900" y="2967038"/>
          <p14:tracePt t="10102" x="8707438" y="2990850"/>
          <p14:tracePt t="10110" x="8696325" y="3008313"/>
          <p14:tracePt t="10118" x="8672513" y="3032125"/>
          <p14:tracePt t="10125" x="8648700" y="3038475"/>
          <p14:tracePt t="10133" x="8642350" y="3055938"/>
          <p14:tracePt t="10141" x="8631238" y="3073400"/>
          <p14:tracePt t="10149" x="8624888" y="3084513"/>
          <p14:tracePt t="10156" x="8620125" y="3090863"/>
          <p14:tracePt t="10164" x="8613775" y="3097213"/>
          <p14:tracePt t="10172" x="8607425" y="3103563"/>
          <p14:tracePt t="10180" x="8602663" y="3114675"/>
          <p14:tracePt t="10187" x="8589963" y="3125788"/>
          <p14:tracePt t="10195" x="8578850" y="3138488"/>
          <p14:tracePt t="10203" x="8566150" y="3155950"/>
          <p14:tracePt t="10211" x="8548688" y="3179763"/>
          <p14:tracePt t="10218" x="8537575" y="3201988"/>
          <p14:tracePt t="10226" x="8520113" y="3238500"/>
          <p14:tracePt t="10234" x="8507413" y="3260725"/>
          <p14:tracePt t="10242" x="8478838" y="3297238"/>
          <p14:tracePt t="10249" x="8443913" y="3325813"/>
          <p14:tracePt t="10257" x="8431213" y="3360738"/>
          <p14:tracePt t="10265" x="8426450" y="3373438"/>
          <p14:tracePt t="10273" x="8413750" y="3397250"/>
          <p14:tracePt t="10280" x="8407400" y="3414713"/>
          <p14:tracePt t="10288" x="8402638" y="3432175"/>
          <p14:tracePt t="10296" x="8402638" y="3460750"/>
          <p14:tracePt t="10304" x="8396288" y="3478213"/>
          <p14:tracePt t="10311" x="8389938" y="3484563"/>
          <p14:tracePt t="10319" x="8385175" y="3502025"/>
          <p14:tracePt t="10327" x="8378825" y="3519488"/>
          <p14:tracePt t="10335" x="8378825" y="3536950"/>
          <p14:tracePt t="10343" x="8372475" y="3556000"/>
          <p14:tracePt t="10350" x="8367713" y="3573463"/>
          <p14:tracePt t="10358" x="8367713" y="3602038"/>
          <p14:tracePt t="10366" x="8361363" y="3632200"/>
          <p14:tracePt t="10374" x="8355013" y="3649663"/>
          <p14:tracePt t="10381" x="8348663" y="3673475"/>
          <p14:tracePt t="10389" x="8348663" y="3695700"/>
          <p14:tracePt t="10397" x="8348663" y="3708400"/>
          <p14:tracePt t="10405" x="8348663" y="3719513"/>
          <p14:tracePt t="10412" x="8348663" y="3736975"/>
          <p14:tracePt t="10428" x="8348663" y="3754438"/>
          <p14:tracePt t="10436" x="8348663" y="3760788"/>
          <p14:tracePt t="10443" x="8348663" y="3778250"/>
          <p14:tracePt t="10451" x="8348663" y="3795713"/>
          <p14:tracePt t="10459" x="8348663" y="3808413"/>
          <p14:tracePt t="10467" x="8343900" y="3832225"/>
          <p14:tracePt t="10474" x="8343900" y="3854450"/>
          <p14:tracePt t="10482" x="8343900" y="3884613"/>
          <p14:tracePt t="10490" x="8343900" y="3925888"/>
          <p14:tracePt t="10498" x="8343900" y="3954463"/>
          <p14:tracePt t="10505" x="8348663" y="4008438"/>
          <p14:tracePt t="10513" x="8361363" y="4049713"/>
          <p14:tracePt t="10521" x="8372475" y="4089400"/>
          <p14:tracePt t="10529" x="8378825" y="4119563"/>
          <p14:tracePt t="10536" x="8389938" y="4167188"/>
          <p14:tracePt t="10544" x="8402638" y="4206875"/>
          <p14:tracePt t="10552" x="8413750" y="4237038"/>
          <p14:tracePt t="10560" x="8426450" y="4271963"/>
          <p14:tracePt t="10568" x="8431213" y="4302125"/>
          <p14:tracePt t="10575" x="8448675" y="4337050"/>
          <p14:tracePt t="10583" x="8461375" y="4371975"/>
          <p14:tracePt t="10591" x="8472488" y="4413250"/>
          <p14:tracePt t="10599" x="8485188" y="4443413"/>
          <p14:tracePt t="10606" x="8513763" y="4478338"/>
          <p14:tracePt t="10615" x="8531225" y="4513263"/>
          <p14:tracePt t="10622" x="8566150" y="4541838"/>
          <p14:tracePt t="10630" x="8583613" y="4560888"/>
          <p14:tracePt t="10637" x="8602663" y="4572000"/>
          <p14:tracePt t="10645" x="8613775" y="4583113"/>
          <p14:tracePt t="10653" x="8631238" y="4589463"/>
          <p14:tracePt t="10661" x="8637588" y="4589463"/>
          <p14:tracePt t="10669" x="8661400" y="4595813"/>
          <p14:tracePt t="10676" x="8678863" y="4595813"/>
          <p14:tracePt t="10684" x="8689975" y="4595813"/>
          <p14:tracePt t="10692" x="8713788" y="4595813"/>
          <p14:tracePt t="10699" x="8742363" y="4595813"/>
          <p14:tracePt t="10707" x="8783638" y="4595813"/>
          <p14:tracePt t="10715" x="8824913" y="4589463"/>
          <p14:tracePt t="10724" x="8878888" y="4583113"/>
          <p14:tracePt t="10730" x="8924925" y="4578350"/>
          <p14:tracePt t="10738" x="8977313" y="4572000"/>
          <p14:tracePt t="10746" x="9036050" y="4560888"/>
          <p14:tracePt t="10754" x="9118600" y="4548188"/>
          <p14:tracePt t="10761" x="9183688" y="4537075"/>
          <p14:tracePt t="10769" x="9253538" y="4530725"/>
          <p14:tracePt t="10777" x="9336088" y="4513263"/>
          <p14:tracePt t="10785" x="9412288" y="4506913"/>
          <p14:tracePt t="10793" x="9501188" y="4483100"/>
          <p14:tracePt t="10800" x="9629775" y="4465638"/>
          <p14:tracePt t="10808" x="9723438" y="4443413"/>
          <p14:tracePt t="10816" x="9871075" y="4389438"/>
          <p14:tracePt t="10824" x="9994900" y="4354513"/>
          <p14:tracePt t="10831" x="10123488" y="4306888"/>
          <p14:tracePt t="10839" x="10199688" y="4267200"/>
          <p14:tracePt t="10847" x="10264775" y="4225925"/>
          <p14:tracePt t="10855" x="10312400" y="4195763"/>
          <p14:tracePt t="10862" x="10334625" y="4167188"/>
          <p14:tracePt t="10870" x="10364788" y="4148138"/>
          <p14:tracePt t="10878" x="10382250" y="4113213"/>
          <p14:tracePt t="10886" x="10393363" y="4089400"/>
          <p14:tracePt t="10899" x="10412413" y="4067175"/>
          <p14:tracePt t="10901" x="10429875" y="4025900"/>
          <p14:tracePt t="10909" x="10447338" y="3978275"/>
          <p14:tracePt t="10918" x="10464800" y="3932238"/>
          <p14:tracePt t="10924" x="10482263" y="3878263"/>
          <p14:tracePt t="10932" x="10493375" y="3813175"/>
          <p14:tracePt t="10940" x="10510838" y="3767138"/>
          <p14:tracePt t="10948" x="10523538" y="3702050"/>
          <p14:tracePt t="10955" x="10529888" y="3656013"/>
          <p14:tracePt t="10963" x="10541000" y="3614738"/>
          <p14:tracePt t="10971" x="10541000" y="3556000"/>
          <p14:tracePt t="10979" x="10541000" y="3502025"/>
          <p14:tracePt t="10986" x="10541000" y="3438525"/>
          <p14:tracePt t="10994" x="10541000" y="3379788"/>
          <p14:tracePt t="11003" x="10541000" y="3321050"/>
          <p14:tracePt t="11010" x="10541000" y="3267075"/>
          <p14:tracePt t="11018" x="10529888" y="3208338"/>
          <p14:tracePt t="11025" x="10523538" y="3155950"/>
          <p14:tracePt t="11033" x="10517188" y="3108325"/>
          <p14:tracePt t="11041" x="10499725" y="3062288"/>
          <p14:tracePt t="11049" x="10475913" y="3003550"/>
          <p14:tracePt t="11056" x="10464800" y="2967038"/>
          <p14:tracePt t="11064" x="10440988" y="2925763"/>
          <p14:tracePt t="11072" x="10429875" y="2903538"/>
          <p14:tracePt t="11080" x="10417175" y="2879725"/>
          <p14:tracePt t="11087" x="10399713" y="2849563"/>
          <p14:tracePt t="11095" x="10388600" y="2832100"/>
          <p14:tracePt t="11103" x="10371138" y="2827338"/>
          <p14:tracePt t="11111" x="10353675" y="2808288"/>
          <p14:tracePt t="11118" x="10340975" y="2797175"/>
          <p14:tracePt t="11126" x="10323513" y="2786063"/>
          <p14:tracePt t="11134" x="10299700" y="2768600"/>
          <p14:tracePt t="11142" x="10258425" y="2762250"/>
          <p14:tracePt t="11149" x="10229850" y="2738438"/>
          <p14:tracePt t="11157" x="10199688" y="2732088"/>
          <p14:tracePt t="11165" x="10164763" y="2727325"/>
          <p14:tracePt t="11173" x="10129838" y="2727325"/>
          <p14:tracePt t="11180" x="10094913" y="2720975"/>
          <p14:tracePt t="11188" x="10053638" y="2720975"/>
          <p14:tracePt t="11196" x="10006013" y="2714625"/>
          <p14:tracePt t="11204" x="9953625" y="2714625"/>
          <p14:tracePt t="11211" x="9894888" y="2714625"/>
          <p14:tracePt t="11219" x="9847263" y="2714625"/>
          <p14:tracePt t="11227" x="9794875" y="2720975"/>
          <p14:tracePt t="11235" x="9736138" y="2732088"/>
          <p14:tracePt t="11242" x="9677400" y="2738438"/>
          <p14:tracePt t="11249" x="9605963" y="2744788"/>
          <p14:tracePt t="11258" x="9566275" y="2762250"/>
          <p14:tracePt t="11266" x="9507538" y="2768600"/>
          <p14:tracePt t="11274" x="9453563" y="2779713"/>
          <p14:tracePt t="11281" x="9401175" y="2797175"/>
          <p14:tracePt t="11289" x="9348788" y="2827338"/>
          <p14:tracePt t="11297" x="9307513" y="2849563"/>
          <p14:tracePt t="11305" x="9253538" y="2873375"/>
          <p14:tracePt t="11312" x="9201150" y="2903538"/>
          <p14:tracePt t="11320" x="9159875" y="2938463"/>
          <p14:tracePt t="11328" x="9118600" y="2973388"/>
          <p14:tracePt t="11336" x="9072563" y="3014663"/>
          <p14:tracePt t="11343" x="9036050" y="3055938"/>
          <p14:tracePt t="11351" x="8996363" y="3114675"/>
          <p14:tracePt t="11359" x="8959850" y="3167063"/>
          <p14:tracePt t="11368" x="8918575" y="3232150"/>
          <p14:tracePt t="11374" x="8878888" y="3302000"/>
          <p14:tracePt t="11382" x="8837613" y="3384550"/>
          <p14:tracePt t="11390" x="8796338" y="3467100"/>
          <p14:tracePt t="11398" x="8759825" y="3567113"/>
          <p14:tracePt t="11405" x="8720138" y="3673475"/>
          <p14:tracePt t="11413" x="8683625" y="3778250"/>
          <p14:tracePt t="11421" x="8661400" y="3878263"/>
          <p14:tracePt t="11429" x="8642350" y="3967163"/>
          <p14:tracePt t="11437" x="8624888" y="4089400"/>
          <p14:tracePt t="11444" x="8613775" y="4202113"/>
          <p14:tracePt t="11452" x="8613775" y="4319588"/>
          <p14:tracePt t="11460" x="8613775" y="4424363"/>
          <p14:tracePt t="11467" x="8620125" y="4530725"/>
          <p14:tracePt t="11475" x="8637588" y="4630738"/>
          <p14:tracePt t="11483" x="8642350" y="4706938"/>
          <p14:tracePt t="11491" x="8661400" y="4778375"/>
          <p14:tracePt t="11499" x="8672513" y="4818063"/>
          <p14:tracePt t="11506" x="8683625" y="4848225"/>
          <p14:tracePt t="11514" x="8683625" y="4854575"/>
          <p14:tracePt t="11522" x="8696325" y="4872038"/>
          <p14:tracePt t="11530" x="8701088" y="4883150"/>
          <p14:tracePt t="11537" x="8707438" y="4883150"/>
          <p14:tracePt t="11545" x="8707438" y="4889500"/>
          <p14:tracePt t="11568" x="8713788" y="4895850"/>
          <p14:tracePt t="11576" x="8720138" y="4895850"/>
          <p14:tracePt t="11584" x="8720138" y="4900613"/>
          <p14:tracePt t="11592" x="8724900" y="4900613"/>
          <p14:tracePt t="11607" x="8731250" y="4900613"/>
          <p14:tracePt t="11615" x="8737600" y="4900613"/>
          <p14:tracePt t="11910" x="8737600" y="4895850"/>
          <p14:tracePt t="11918" x="8737600" y="4889500"/>
          <p14:tracePt t="11933" x="8737600" y="4883150"/>
          <p14:tracePt t="11941" x="8737600" y="4876800"/>
          <p14:tracePt t="11949" x="8737600" y="4872038"/>
          <p14:tracePt t="11972" x="8737600" y="4865688"/>
          <p14:tracePt t="11980" x="8737600" y="4859338"/>
          <p14:tracePt t="11995" x="8737600" y="4854575"/>
          <p14:tracePt t="12003" x="8737600" y="4848225"/>
          <p14:tracePt t="12018" x="8737600" y="4841875"/>
          <p14:tracePt t="12027" x="8737600" y="4837113"/>
          <p14:tracePt t="12034" x="8737600" y="4830763"/>
          <p14:tracePt t="12112" x="8737600" y="4824413"/>
          <p14:tracePt t="12251" x="8737600" y="4813300"/>
          <p14:tracePt t="12259" x="8737600" y="4806950"/>
          <p14:tracePt t="12267" x="8737600" y="4789488"/>
          <p14:tracePt t="12274" x="8737600" y="4778375"/>
          <p14:tracePt t="12282" x="8737600" y="4759325"/>
          <p14:tracePt t="12290" x="8737600" y="4741863"/>
          <p14:tracePt t="12298" x="8737600" y="4719638"/>
          <p14:tracePt t="12306" x="8737600" y="4706938"/>
          <p14:tracePt t="12313" x="8737600" y="4689475"/>
          <p14:tracePt t="12321" x="8737600" y="4672013"/>
          <p14:tracePt t="12329" x="8737600" y="4660900"/>
          <p14:tracePt t="12336" x="8737600" y="4641850"/>
          <p14:tracePt t="12344" x="8737600" y="4619625"/>
          <p14:tracePt t="12352" x="8731250" y="4606925"/>
          <p14:tracePt t="12360" x="8731250" y="4595813"/>
          <p14:tracePt t="12368" x="8731250" y="4583113"/>
          <p14:tracePt t="12422" x="8731250" y="4578350"/>
          <p14:tracePt t="13733" x="8737600" y="4572000"/>
          <p14:tracePt t="13741" x="8748713" y="4560888"/>
          <p14:tracePt t="13749" x="8759825" y="4554538"/>
          <p14:tracePt t="13756" x="8759825" y="4541838"/>
          <p14:tracePt t="13764" x="8772525" y="4541838"/>
          <p14:tracePt t="13772" x="8783638" y="4524375"/>
          <p14:tracePt t="13779" x="8789988" y="4519613"/>
          <p14:tracePt t="13787" x="8796338" y="4519613"/>
          <p14:tracePt t="13795" x="8801100" y="4513263"/>
          <p14:tracePt t="13803" x="8807450" y="4506913"/>
          <p14:tracePt t="13811" x="8807450" y="4502150"/>
          <p14:tracePt t="13818" x="8813800" y="4495800"/>
          <p14:tracePt t="13826" x="8824913" y="4489450"/>
          <p14:tracePt t="13834" x="8824913" y="4483100"/>
          <p14:tracePt t="13842" x="8824913" y="4478338"/>
          <p14:tracePt t="13848" x="8837613" y="4471988"/>
          <p14:tracePt t="13857" x="8842375" y="4471988"/>
          <p14:tracePt t="13865" x="8848725" y="4460875"/>
          <p14:tracePt t="13896" x="8848725" y="4454525"/>
          <p14:tracePt t="13911" x="8855075" y="4454525"/>
          <p14:tracePt t="14160" x="8866188" y="4454525"/>
          <p14:tracePt t="14167" x="8890000" y="4454525"/>
          <p14:tracePt t="14175" x="8913813" y="4448175"/>
          <p14:tracePt t="14183" x="8955088" y="4443413"/>
          <p14:tracePt t="14191" x="9007475" y="4424363"/>
          <p14:tracePt t="14198" x="9055100" y="4419600"/>
          <p14:tracePt t="14206" x="9107488" y="4406900"/>
          <p14:tracePt t="14214" x="9177338" y="4389438"/>
          <p14:tracePt t="14222" x="9236075" y="4371975"/>
          <p14:tracePt t="14230" x="9301163" y="4360863"/>
          <p14:tracePt t="14237" x="9371013" y="4343400"/>
          <p14:tracePt t="14245" x="9429750" y="4330700"/>
          <p14:tracePt t="14253" x="9471025" y="4313238"/>
          <p14:tracePt t="14261" x="9512300" y="4306888"/>
          <p14:tracePt t="14267" x="9553575" y="4302125"/>
          <p14:tracePt t="14276" x="9577388" y="4302125"/>
          <p14:tracePt t="14284" x="9601200" y="4295775"/>
          <p14:tracePt t="14292" x="9629775" y="4295775"/>
          <p14:tracePt t="14299" x="9653588" y="4295775"/>
          <p14:tracePt t="14307" x="9664700" y="4289425"/>
          <p14:tracePt t="14315" x="9683750" y="4289425"/>
          <p14:tracePt t="14323" x="9694863" y="4289425"/>
          <p14:tracePt t="14330" x="9705975" y="4289425"/>
          <p14:tracePt t="14338" x="9712325" y="4289425"/>
          <p14:tracePt t="14346" x="9723438" y="4289425"/>
          <p14:tracePt t="14510" x="9723438" y="4306888"/>
          <p14:tracePt t="14517" x="9729788" y="4313238"/>
          <p14:tracePt t="14524" x="9729788" y="4325938"/>
          <p14:tracePt t="14532" x="9736138" y="4330700"/>
          <p14:tracePt t="14540" x="9736138" y="4337050"/>
          <p14:tracePt t="14555" x="9736138" y="4343400"/>
          <p14:tracePt t="14648" x="9736138" y="4354513"/>
          <p14:tracePt t="14656" x="9736138" y="4365625"/>
          <p14:tracePt t="14664" x="9736138" y="4384675"/>
          <p14:tracePt t="14672" x="9736138" y="4406900"/>
          <p14:tracePt t="14680" x="9736138" y="4437063"/>
          <p14:tracePt t="14687" x="9736138" y="4465638"/>
          <p14:tracePt t="14695" x="9736138" y="4524375"/>
          <p14:tracePt t="14703" x="9736138" y="4583113"/>
          <p14:tracePt t="14711" x="9736138" y="4672013"/>
          <p14:tracePt t="14718" x="9736138" y="4737100"/>
          <p14:tracePt t="14726" x="9742488" y="4818063"/>
          <p14:tracePt t="14734" x="9759950" y="4895850"/>
          <p14:tracePt t="14742" x="9777413" y="4976813"/>
          <p14:tracePt t="14749" x="9788525" y="5048250"/>
          <p14:tracePt t="14757" x="9823450" y="5113338"/>
          <p14:tracePt t="14765" x="9842500" y="5159375"/>
          <p14:tracePt t="14773" x="9877425" y="5218113"/>
          <p14:tracePt t="14780" x="9894888" y="5259388"/>
          <p14:tracePt t="14788" x="9918700" y="5300663"/>
          <p14:tracePt t="14796" x="9936163" y="5335588"/>
          <p14:tracePt t="14804" x="9964738" y="5353050"/>
          <p14:tracePt t="14811" x="9982200" y="5383213"/>
          <p14:tracePt t="14819" x="9999663" y="5389563"/>
          <p14:tracePt t="14827" x="10012363" y="5394325"/>
          <p14:tracePt t="14835" x="10023475" y="5400675"/>
          <p14:tracePt t="14843" x="10040938" y="5411788"/>
          <p14:tracePt t="14849" x="10058400" y="5418138"/>
          <p14:tracePt t="14858" x="10064750" y="5418138"/>
          <p14:tracePt t="14866" x="10077450" y="5424488"/>
          <p14:tracePt t="14873" x="10082213" y="5424488"/>
          <p14:tracePt t="14881" x="10088563" y="5429250"/>
          <p14:tracePt t="15230" x="10088563" y="5424488"/>
          <p14:tracePt t="15238" x="10088563" y="5418138"/>
          <p14:tracePt t="15246" x="10088563" y="5411788"/>
          <p14:tracePt t="15254" x="10088563" y="5407025"/>
          <p14:tracePt t="15261" x="10088563" y="5400675"/>
          <p14:tracePt t="15285" x="10088563" y="5394325"/>
          <p14:tracePt t="15434" x="10088563" y="5389563"/>
          <p14:tracePt t="15440" x="10088563" y="5383213"/>
          <p14:tracePt t="15448" x="10088563" y="5376863"/>
          <p14:tracePt t="15463" x="10088563" y="5370513"/>
          <p14:tracePt t="15471" x="10088563" y="5365750"/>
          <p14:tracePt t="15479" x="10088563" y="5359400"/>
          <p14:tracePt t="15494" x="10088563" y="5353050"/>
          <p14:tracePt t="15511" x="10088563" y="5348288"/>
          <p14:tracePt t="15525" x="10088563" y="5341938"/>
          <p14:tracePt t="15549" x="10088563" y="5335588"/>
          <p14:tracePt t="15556" x="10094913" y="5335588"/>
          <p14:tracePt t="15564" x="10094913" y="5330825"/>
          <p14:tracePt t="15580" x="10094913" y="5324475"/>
          <p14:tracePt t="15603" x="10094913" y="5318125"/>
          <p14:tracePt t="15727" x="10094913" y="5311775"/>
          <p14:tracePt t="15750" x="10094913" y="5307013"/>
          <p14:tracePt t="15812" x="10094913" y="5300663"/>
          <p14:tracePt t="15820" x="10094913" y="5294313"/>
          <p14:tracePt t="15828" x="10099675" y="5294313"/>
          <p14:tracePt t="15836" x="10099675" y="5289550"/>
          <p14:tracePt t="15843" x="10099675" y="5283200"/>
          <p14:tracePt t="15851" x="10099675" y="5276850"/>
          <p14:tracePt t="15859" x="10099675" y="5272088"/>
          <p14:tracePt t="15882" x="10099675" y="5265738"/>
          <p14:tracePt t="16480" x="10099675" y="5259388"/>
          <p14:tracePt t="16487" x="10099675" y="5253038"/>
          <p14:tracePt t="16503" x="10099675" y="5248275"/>
          <p14:tracePt t="16511" x="10099675" y="5241925"/>
          <p14:tracePt t="16518" x="10099675" y="5235575"/>
          <p14:tracePt t="16542" x="10094913" y="5230813"/>
          <p14:tracePt t="16573" x="10094913" y="5224463"/>
          <p14:tracePt t="16642" x="10088563" y="5224463"/>
          <p14:tracePt t="16914" x="10088563" y="5218113"/>
          <p14:tracePt t="16937" x="10088563" y="5211763"/>
          <p14:tracePt t="16960" x="10088563" y="5207000"/>
          <p14:tracePt t="17077" x="10082213" y="5207000"/>
          <p14:tracePt t="17279" x="10082213" y="5194300"/>
          <p14:tracePt t="17294" x="10077450" y="5194300"/>
          <p14:tracePt t="17302" x="10077450" y="5189538"/>
          <p14:tracePt t="17396" x="10077450" y="5183188"/>
          <p14:tracePt t="17411" x="10077450" y="5176838"/>
          <p14:tracePt t="17418" x="10071100" y="5176838"/>
          <p14:tracePt t="17434" x="10071100" y="5172075"/>
          <p14:tracePt t="17449" x="10071100" y="5165725"/>
          <p14:tracePt t="17542" x="10071100" y="5159375"/>
          <p14:tracePt t="17667" x="10064750" y="5153025"/>
          <p14:tracePt t="17674" x="10064750" y="5148263"/>
          <p14:tracePt t="17698" x="10064750" y="5141913"/>
          <p14:tracePt t="17713" x="10064750" y="5135563"/>
          <p14:tracePt t="17721" x="10064750" y="5130800"/>
          <p14:tracePt t="17806" x="10058400" y="5130800"/>
          <p14:tracePt t="18605" x="10058400" y="5124450"/>
          <p14:tracePt t="18745" x="10058400" y="5113338"/>
          <p14:tracePt t="18760" x="10058400" y="5106988"/>
          <p14:tracePt t="18768" x="10058400" y="5100638"/>
          <p14:tracePt t="18776" x="10053638" y="5100638"/>
          <p14:tracePt t="18791" x="10053638" y="5094288"/>
          <p14:tracePt t="18830" x="10047288" y="5094288"/>
          <p14:tracePt t="18924" x="10047288" y="5089525"/>
          <p14:tracePt t="18947" x="10047288" y="5083175"/>
          <p14:tracePt t="18954" x="10047288" y="5076825"/>
          <p14:tracePt t="18985" x="10047288" y="5072063"/>
          <p14:tracePt t="19009" x="10047288" y="5065713"/>
          <p14:tracePt t="19016" x="10047288" y="5059363"/>
          <p14:tracePt t="19040" x="10040938" y="5059363"/>
          <p14:tracePt t="19063" x="10040938" y="5054600"/>
          <p14:tracePt t="19094" x="10040938" y="5048250"/>
          <p14:tracePt t="19102" x="10036175" y="5041900"/>
          <p14:tracePt t="19125" x="10036175" y="5035550"/>
          <p14:tracePt t="19148" x="10036175" y="5030788"/>
          <p14:tracePt t="19846" x="10029825" y="5024438"/>
          <p14:tracePt t="19863" x="10029825" y="5018088"/>
          <p14:tracePt t="21111" x="10029825" y="5013325"/>
          <p14:tracePt t="21119" x="10029825" y="5006975"/>
          <p14:tracePt t="21126" x="10023475" y="5000625"/>
          <p14:tracePt t="21142" x="10023475" y="4995863"/>
          <p14:tracePt t="21157" x="10018713" y="4995863"/>
          <p14:tracePt t="21266" x="10018713" y="4989513"/>
          <p14:tracePt t="21275" x="10012363" y="4989513"/>
          <p14:tracePt t="21281" x="10006013" y="4989513"/>
          <p14:tracePt t="21289" x="9999663" y="4976813"/>
          <p14:tracePt t="21297" x="9977438" y="4965700"/>
          <p14:tracePt t="21305" x="9971088" y="4965700"/>
          <p14:tracePt t="21312" x="9947275" y="4941888"/>
          <p14:tracePt t="21320" x="9912350" y="4930775"/>
          <p14:tracePt t="21328" x="9864725" y="4900613"/>
          <p14:tracePt t="21336" x="9805988" y="4872038"/>
          <p14:tracePt t="21343" x="9736138" y="4837113"/>
          <p14:tracePt t="21351" x="9653588" y="4789488"/>
          <p14:tracePt t="21359" x="9559925" y="4748213"/>
          <p14:tracePt t="21367" x="9453563" y="4695825"/>
          <p14:tracePt t="21374" x="9301163" y="4606925"/>
          <p14:tracePt t="21382" x="9072563" y="4519613"/>
          <p14:tracePt t="21390" x="8807450" y="4395788"/>
          <p14:tracePt t="21398" x="8485188" y="4284663"/>
          <p14:tracePt t="21406" x="8120063" y="4154488"/>
          <p14:tracePt t="21413" x="7743825" y="4054475"/>
          <p14:tracePt t="21421" x="7345363" y="3937000"/>
          <p14:tracePt t="21429" x="6951663" y="3832225"/>
          <p14:tracePt t="21437" x="6575425" y="3732213"/>
          <p14:tracePt t="21444" x="6216650" y="3632200"/>
          <p14:tracePt t="21452" x="5905500" y="3560763"/>
          <p14:tracePt t="21460" x="5611813" y="3497263"/>
          <p14:tracePt t="21468" x="5353050" y="3432175"/>
          <p14:tracePt t="21475" x="5100638" y="3384550"/>
          <p14:tracePt t="21483" x="4846638" y="3332163"/>
          <p14:tracePt t="21491" x="4630738" y="3297238"/>
          <p14:tracePt t="21499" x="4441825" y="3260725"/>
          <p14:tracePt t="21506" x="4271963" y="3238500"/>
          <p14:tracePt t="21514" x="4141788" y="3232150"/>
          <p14:tracePt t="21522" x="4013200" y="3214688"/>
          <p14:tracePt t="21530" x="3924300" y="3214688"/>
          <p14:tracePt t="21537" x="3854450" y="3214688"/>
          <p14:tracePt t="21545" x="3784600" y="3214688"/>
          <p14:tracePt t="21553" x="3754438" y="3225800"/>
          <p14:tracePt t="21561" x="3719513" y="3255963"/>
          <p14:tracePt t="21569" x="3684588" y="3279775"/>
          <p14:tracePt t="21576" x="3667125" y="3302000"/>
          <p14:tracePt t="21584" x="3636963" y="3338513"/>
          <p14:tracePt t="21592" x="3619500" y="3379788"/>
          <p14:tracePt t="21598" x="3608388" y="3414713"/>
          <p14:tracePt t="21607" x="3602038" y="3460750"/>
          <p14:tracePt t="21615" x="3595688" y="3514725"/>
          <p14:tracePt t="21623" x="3595688" y="3556000"/>
          <p14:tracePt t="21630" x="3595688" y="3602038"/>
          <p14:tracePt t="21638" x="3619500" y="3649663"/>
          <p14:tracePt t="21646" x="3654425" y="3702050"/>
          <p14:tracePt t="21654" x="3695700" y="3749675"/>
          <p14:tracePt t="21662" x="3765550" y="3795713"/>
          <p14:tracePt t="21669" x="3871913" y="3849688"/>
          <p14:tracePt t="21677" x="4060825" y="3919538"/>
          <p14:tracePt t="21685" x="4271963" y="3967163"/>
          <p14:tracePt t="21693" x="4624388" y="4019550"/>
          <p14:tracePt t="21700" x="4987925" y="4049713"/>
          <p14:tracePt t="21708" x="5387975" y="4067175"/>
          <p14:tracePt t="21716" x="5805488" y="4067175"/>
          <p14:tracePt t="21724" x="6203950" y="4067175"/>
          <p14:tracePt t="21731" x="6638925" y="4067175"/>
          <p14:tracePt t="21739" x="7080250" y="4054475"/>
          <p14:tracePt t="21748" x="7521575" y="4013200"/>
          <p14:tracePt t="21755" x="7932738" y="3937000"/>
          <p14:tracePt t="21762" x="8337550" y="3895725"/>
          <p14:tracePt t="21770" x="8707438" y="3836988"/>
          <p14:tracePt t="21778" x="9059863" y="3754438"/>
          <p14:tracePt t="21786" x="9336088" y="3684588"/>
          <p14:tracePt t="21793" x="9542463" y="3614738"/>
          <p14:tracePt t="21801" x="9688513" y="3549650"/>
          <p14:tracePt t="21809" x="9764713" y="3497263"/>
          <p14:tracePt t="21817" x="9818688" y="3438525"/>
          <p14:tracePt t="21825" x="9847263" y="3397250"/>
          <p14:tracePt t="21832" x="9871075" y="3349625"/>
          <p14:tracePt t="21840" x="9882188" y="3308350"/>
          <p14:tracePt t="21848" x="9901238" y="3267075"/>
          <p14:tracePt t="21855" x="9906000" y="3238500"/>
          <p14:tracePt t="21863" x="9912350" y="3214688"/>
          <p14:tracePt t="21871" x="9912350" y="3190875"/>
          <p14:tracePt t="21879" x="9912350" y="3167063"/>
          <p14:tracePt t="21888" x="9912350" y="3162300"/>
          <p14:tracePt t="21894" x="9912350" y="3149600"/>
          <p14:tracePt t="21902" x="9912350" y="3143250"/>
          <p14:tracePt t="21933" x="9906000" y="3143250"/>
          <p14:tracePt t="21941" x="9894888" y="3143250"/>
          <p14:tracePt t="21949" x="9871075" y="3143250"/>
          <p14:tracePt t="21956" x="9829800" y="3149600"/>
          <p14:tracePt t="21964" x="9759950" y="3167063"/>
          <p14:tracePt t="21972" x="9677400" y="3190875"/>
          <p14:tracePt t="21980" x="9577388" y="3225800"/>
          <p14:tracePt t="21987" x="9471025" y="3260725"/>
          <p14:tracePt t="21995" x="9366250" y="3297238"/>
          <p14:tracePt t="22003" x="9242425" y="3343275"/>
          <p14:tracePt t="22011" x="9113838" y="3402013"/>
          <p14:tracePt t="22018" x="9001125" y="3449638"/>
          <p14:tracePt t="22026" x="8918575" y="3490913"/>
          <p14:tracePt t="22034" x="8859838" y="3519488"/>
          <p14:tracePt t="22042" x="8813800" y="3549650"/>
          <p14:tracePt t="22049" x="8783638" y="3560763"/>
          <p14:tracePt t="22057" x="8748713" y="3578225"/>
          <p14:tracePt t="22065" x="8724900" y="3590925"/>
          <p14:tracePt t="22073" x="8713788" y="3597275"/>
          <p14:tracePt t="22081" x="8707438" y="3597275"/>
          <p14:tracePt t="22106" x="8689975" y="3602038"/>
          <p14:tracePt t="22166" x="8696325" y="3602038"/>
          <p14:tracePt t="22174" x="8701088" y="3602038"/>
          <p14:tracePt t="22181" x="8724900" y="3602038"/>
          <p14:tracePt t="22189" x="8766175" y="3602038"/>
          <p14:tracePt t="22197" x="8842375" y="3602038"/>
          <p14:tracePt t="22205" x="8937625" y="3590925"/>
          <p14:tracePt t="22213" x="9048750" y="3590925"/>
          <p14:tracePt t="22220" x="9194800" y="3590925"/>
          <p14:tracePt t="22228" x="9336088" y="3590925"/>
          <p14:tracePt t="22236" x="9501188" y="3597275"/>
          <p14:tracePt t="22243" x="9647238" y="3608388"/>
          <p14:tracePt t="22251" x="9753600" y="3614738"/>
          <p14:tracePt t="22259" x="9842500" y="3625850"/>
          <p14:tracePt t="22267" x="9912350" y="3636963"/>
          <p14:tracePt t="22274" x="9953625" y="3636963"/>
          <p14:tracePt t="22282" x="9977438" y="3643313"/>
          <p14:tracePt t="22290" x="9982200" y="3643313"/>
          <p14:tracePt t="22298" x="9988550" y="3649663"/>
          <p14:tracePt t="22337" x="9994900" y="3649663"/>
          <p14:tracePt t="22344" x="9999663" y="3649663"/>
          <p14:tracePt t="22352" x="10012363" y="3649663"/>
          <p14:tracePt t="22360" x="10018713" y="3649663"/>
          <p14:tracePt t="22368" x="10023475" y="3649663"/>
          <p14:tracePt t="22375" x="10029825" y="3649663"/>
          <p14:tracePt t="22445" x="10023475" y="3649663"/>
          <p14:tracePt t="22453" x="10023475" y="3643313"/>
          <p14:tracePt t="22461" x="10023475" y="3636963"/>
          <p14:tracePt t="22468" x="10012363" y="3632200"/>
          <p14:tracePt t="22476" x="9994900" y="3625850"/>
          <p14:tracePt t="22484" x="9964738" y="3614738"/>
          <p14:tracePt t="22493" x="9923463" y="3602038"/>
          <p14:tracePt t="22499" x="9853613" y="3597275"/>
          <p14:tracePt t="22507" x="9777413" y="3584575"/>
          <p14:tracePt t="22515" x="9677400" y="3584575"/>
          <p14:tracePt t="22523" x="9559925" y="3584575"/>
          <p14:tracePt t="22530" x="9429750" y="3578225"/>
          <p14:tracePt t="22538" x="9272588" y="3578225"/>
          <p14:tracePt t="22546" x="9066213" y="3584575"/>
          <p14:tracePt t="22554" x="8842375" y="3608388"/>
          <p14:tracePt t="22562" x="8642350" y="3608388"/>
          <p14:tracePt t="22569" x="8437563" y="3619500"/>
          <p14:tracePt t="22577" x="8248650" y="3632200"/>
          <p14:tracePt t="22585" x="8026400" y="3643313"/>
          <p14:tracePt t="22593" x="7878763" y="3649663"/>
          <p14:tracePt t="22600" x="7732713" y="3673475"/>
          <p14:tracePt t="22608" x="7620000" y="3678238"/>
          <p14:tracePt t="22616" x="7515225" y="3690938"/>
          <p14:tracePt t="22624" x="7443788" y="3702050"/>
          <p14:tracePt t="22631" x="7391400" y="3719513"/>
          <p14:tracePt t="22639" x="7345363" y="3743325"/>
          <p14:tracePt t="22647" x="7308850" y="3760788"/>
          <p14:tracePt t="22655" x="7285038" y="3784600"/>
          <p14:tracePt t="22662" x="7273925" y="3802063"/>
          <p14:tracePt t="22670" x="7256463" y="3825875"/>
          <p14:tracePt t="22678" x="7256463" y="3843338"/>
          <p14:tracePt t="22687" x="7256463" y="3860800"/>
          <p14:tracePt t="22693" x="7250113" y="3871913"/>
          <p14:tracePt t="22701" x="7250113" y="3884613"/>
          <p14:tracePt t="22709" x="7250113" y="3890963"/>
          <p14:tracePt t="22717" x="7250113" y="3895725"/>
          <p14:tracePt t="22740" x="7250113" y="3902075"/>
          <p14:tracePt t="22748" x="7267575" y="3902075"/>
          <p14:tracePt t="22755" x="7280275" y="3902075"/>
          <p14:tracePt t="22763" x="7321550" y="3902075"/>
          <p14:tracePt t="22771" x="7362825" y="3902075"/>
          <p14:tracePt t="22779" x="7404100" y="3884613"/>
          <p14:tracePt t="22787" x="7432675" y="3878263"/>
          <p14:tracePt t="22794" x="7467600" y="3871913"/>
          <p14:tracePt t="22802" x="7497763" y="3867150"/>
          <p14:tracePt t="22810" x="7532688" y="3854450"/>
          <p14:tracePt t="22817" x="7561263" y="3849688"/>
          <p14:tracePt t="22825" x="7597775" y="3843338"/>
          <p14:tracePt t="22833" x="7626350" y="3836988"/>
          <p14:tracePt t="22841" x="7656513" y="3832225"/>
          <p14:tracePt t="22849" x="7691438" y="3813175"/>
          <p14:tracePt t="22857" x="7732713" y="3808413"/>
          <p14:tracePt t="22864" x="7785100" y="3784600"/>
          <p14:tracePt t="22872" x="7826375" y="3778250"/>
          <p14:tracePt t="22880" x="7867650" y="3767138"/>
          <p14:tracePt t="22887" x="7908925" y="3749675"/>
          <p14:tracePt t="22895" x="7932738" y="3749675"/>
          <p14:tracePt t="22903" x="7954963" y="3736975"/>
          <p14:tracePt t="22911" x="7978775" y="3732213"/>
          <p14:tracePt t="22918" x="8002588" y="3732213"/>
          <p14:tracePt t="22926" x="8032750" y="3725863"/>
          <p14:tracePt t="22934" x="8072438" y="3719513"/>
          <p14:tracePt t="22942" x="8113713" y="3714750"/>
          <p14:tracePt t="22949" x="8154988" y="3708400"/>
          <p14:tracePt t="22957" x="8208963" y="3702050"/>
          <p14:tracePt t="22965" x="8267700" y="3690938"/>
          <p14:tracePt t="22973" x="8337550" y="3684588"/>
          <p14:tracePt t="22980" x="8396288" y="3684588"/>
          <p14:tracePt t="22988" x="8461375" y="3684588"/>
          <p14:tracePt t="22996" x="8531225" y="3684588"/>
          <p14:tracePt t="23004" x="8607425" y="3684588"/>
          <p14:tracePt t="23021" x="8766175" y="3684588"/>
          <p14:tracePt t="23027" x="8855075" y="3684588"/>
          <p14:tracePt t="23035" x="8959850" y="3684588"/>
          <p14:tracePt t="23042" x="9066213" y="3684588"/>
          <p14:tracePt t="23050" x="9183688" y="3684588"/>
          <p14:tracePt t="23058" x="9336088" y="3673475"/>
          <p14:tracePt t="23066" x="9483725" y="3660775"/>
          <p14:tracePt t="23075" x="9594850" y="3643313"/>
          <p14:tracePt t="23081" x="9705975" y="3632200"/>
          <p14:tracePt t="23089" x="9805988" y="3619500"/>
          <p14:tracePt t="23097" x="9894888" y="3597275"/>
          <p14:tracePt t="23105" x="9971088" y="3590925"/>
          <p14:tracePt t="23112" x="10040938" y="3573463"/>
          <p14:tracePt t="23120" x="10112375" y="3567113"/>
          <p14:tracePt t="23128" x="10164763" y="3549650"/>
          <p14:tracePt t="23136" x="10199688" y="3536950"/>
          <p14:tracePt t="23143" x="10240963" y="3532188"/>
          <p14:tracePt t="23151" x="10258425" y="3525838"/>
          <p14:tracePt t="23159" x="10282238" y="3519488"/>
          <p14:tracePt t="23167" x="10312400" y="3519488"/>
          <p14:tracePt t="23174" x="10334625" y="3514725"/>
          <p14:tracePt t="23182" x="10358438" y="3514725"/>
          <p14:tracePt t="23190" x="10382250" y="3508375"/>
          <p14:tracePt t="23198" x="10423525" y="3508375"/>
          <p14:tracePt t="23205" x="10464800" y="3502025"/>
          <p14:tracePt t="23213" x="10493375" y="3502025"/>
          <p14:tracePt t="23221" x="10523538" y="3497263"/>
          <p14:tracePt t="23229" x="10552113" y="3497263"/>
          <p14:tracePt t="23236" x="10588625" y="3490913"/>
          <p14:tracePt t="23244" x="10617200" y="3490913"/>
          <p14:tracePt t="23252" x="10641013" y="3484563"/>
          <p14:tracePt t="23260" x="10658475" y="3484563"/>
          <p14:tracePt t="23306" x="10658475" y="3473450"/>
          <p14:tracePt t="23314" x="10634663" y="3460750"/>
          <p14:tracePt t="23322" x="10599738" y="3432175"/>
          <p14:tracePt t="23330" x="10510838" y="3402013"/>
          <p14:tracePt t="23337" x="10406063" y="3355975"/>
          <p14:tracePt t="23345" x="10240963" y="3290888"/>
          <p14:tracePt t="23354" x="10036175" y="3221038"/>
          <p14:tracePt t="23360" x="9818688" y="3155950"/>
          <p14:tracePt t="23368" x="9559925" y="3090863"/>
          <p14:tracePt t="23376" x="9324975" y="3044825"/>
          <p14:tracePt t="23384" x="9094788" y="3008313"/>
          <p14:tracePt t="23392" x="8890000" y="2986088"/>
          <p14:tracePt t="23399" x="8720138" y="2973388"/>
          <p14:tracePt t="23407" x="8578850" y="2973388"/>
          <p14:tracePt t="23415" x="8472488" y="2973388"/>
          <p14:tracePt t="23423" x="8396288" y="2973388"/>
          <p14:tracePt t="23430" x="8337550" y="2973388"/>
          <p14:tracePt t="23438" x="8289925" y="2973388"/>
          <p14:tracePt t="23446" x="8237538" y="2973388"/>
          <p14:tracePt t="23454" x="8189913" y="2973388"/>
          <p14:tracePt t="23461" x="8150225" y="2973388"/>
          <p14:tracePt t="23469" x="8096250" y="2979738"/>
          <p14:tracePt t="23477" x="8050213" y="2990850"/>
          <p14:tracePt t="23485" x="7996238" y="3003550"/>
          <p14:tracePt t="23492" x="7954963" y="3008313"/>
          <p14:tracePt t="23500" x="7915275" y="3025775"/>
          <p14:tracePt t="23508" x="7878763" y="3032125"/>
          <p14:tracePt t="23516" x="7856538" y="3049588"/>
          <p14:tracePt t="23523" x="7837488" y="3055938"/>
          <p14:tracePt t="23531" x="7820025" y="3067050"/>
          <p14:tracePt t="23539" x="7808913" y="3079750"/>
          <p14:tracePt t="23547" x="7796213" y="3090863"/>
          <p14:tracePt t="23555" x="7785100" y="3097213"/>
          <p14:tracePt t="23562" x="7773988" y="3114675"/>
          <p14:tracePt t="23570" x="7767638" y="3132138"/>
          <p14:tracePt t="23578" x="7756525" y="3155950"/>
          <p14:tracePt t="23586" x="7743825" y="3190875"/>
          <p14:tracePt t="23593" x="7732713" y="3221038"/>
          <p14:tracePt t="23601" x="7715250" y="3284538"/>
          <p14:tracePt t="23609" x="7702550" y="3332163"/>
          <p14:tracePt t="23617" x="7691438" y="3397250"/>
          <p14:tracePt t="23624" x="7691438" y="3460750"/>
          <p14:tracePt t="23632" x="7691438" y="3532188"/>
          <p14:tracePt t="23640" x="7691438" y="3590925"/>
          <p14:tracePt t="23648" x="7708900" y="3643313"/>
          <p14:tracePt t="23655" x="7732713" y="3695700"/>
          <p14:tracePt t="23663" x="7773988" y="3754438"/>
          <p14:tracePt t="23671" x="7808913" y="3802063"/>
          <p14:tracePt t="23679" x="7861300" y="3849688"/>
          <p14:tracePt t="23686" x="7926388" y="3890963"/>
          <p14:tracePt t="23694" x="8032750" y="3932238"/>
          <p14:tracePt t="23702" x="8154988" y="3971925"/>
          <p14:tracePt t="23710" x="8285163" y="3990975"/>
          <p14:tracePt t="23717" x="8466138" y="4002088"/>
          <p14:tracePt t="23725" x="8648700" y="4002088"/>
          <p14:tracePt t="23733" x="8872538" y="4002088"/>
          <p14:tracePt t="23741" x="9083675" y="3971925"/>
          <p14:tracePt t="23748" x="9290050" y="3949700"/>
          <p14:tracePt t="23756" x="9483725" y="3913188"/>
          <p14:tracePt t="23764" x="9671050" y="3890963"/>
          <p14:tracePt t="23772" x="9847263" y="3860800"/>
          <p14:tracePt t="23780" x="9977438" y="3836988"/>
          <p14:tracePt t="23787" x="10117138" y="3802063"/>
          <p14:tracePt t="23795" x="10206038" y="3767138"/>
          <p14:tracePt t="23803" x="10288588" y="3743325"/>
          <p14:tracePt t="23810" x="10323513" y="3708400"/>
          <p14:tracePt t="23818" x="10353675" y="3660775"/>
          <p14:tracePt t="23826" x="10371138" y="3636963"/>
          <p14:tracePt t="23834" x="10393363" y="3608388"/>
          <p14:tracePt t="23841" x="10399713" y="3590925"/>
          <p14:tracePt t="23849" x="10406063" y="3556000"/>
          <p14:tracePt t="23857" x="10412413" y="3525838"/>
          <p14:tracePt t="23865" x="10417175" y="3490913"/>
          <p14:tracePt t="23873" x="10417175" y="3460750"/>
          <p14:tracePt t="23880" x="10417175" y="3438525"/>
          <p14:tracePt t="23888" x="10417175" y="3419475"/>
          <p14:tracePt t="23896" x="10417175" y="3408363"/>
          <p14:tracePt t="23904" x="10417175" y="3397250"/>
          <p14:tracePt t="23911" x="10412413" y="3397250"/>
          <p14:tracePt t="23935" x="10406063" y="3397250"/>
          <p14:tracePt t="23942" x="10393363" y="3397250"/>
          <p14:tracePt t="23950" x="10375900" y="3397250"/>
          <p14:tracePt t="23958" x="10353675" y="3397250"/>
          <p14:tracePt t="23966" x="10312400" y="3408363"/>
          <p14:tracePt t="23973" x="10247313" y="3414713"/>
          <p14:tracePt t="23981" x="10188575" y="3438525"/>
          <p14:tracePt t="23989" x="10117138" y="3455988"/>
          <p14:tracePt t="23997" x="10029825" y="3484563"/>
          <p14:tracePt t="24004" x="9947275" y="3519488"/>
          <p14:tracePt t="24012" x="9864725" y="3556000"/>
          <p14:tracePt t="24020" x="9783763" y="3590925"/>
          <p14:tracePt t="24028" x="9723438" y="3608388"/>
          <p14:tracePt t="24035" x="9671050" y="3632200"/>
          <p14:tracePt t="24043" x="9629775" y="3656013"/>
          <p14:tracePt t="24051" x="9618663" y="3660775"/>
          <p14:tracePt t="24059" x="9605963" y="3667125"/>
          <p14:tracePt t="24066" x="9594850" y="3673475"/>
          <p14:tracePt t="24074" x="9588500" y="3678238"/>
          <p14:tracePt t="24082" x="9583738" y="3678238"/>
          <p14:tracePt t="24090" x="9577388" y="3684588"/>
          <p14:tracePt t="24098" x="9577388" y="3690938"/>
          <p14:tracePt t="24105" x="9571038" y="3695700"/>
          <p14:tracePt t="24113" x="9571038" y="3702050"/>
          <p14:tracePt t="24121" x="9566275" y="3702050"/>
          <p14:tracePt t="24129" x="9566275" y="3708400"/>
          <p14:tracePt t="24191" x="9566275" y="3714750"/>
          <p14:tracePt t="24198" x="9566275" y="3725863"/>
          <p14:tracePt t="24206" x="9566275" y="3736975"/>
          <p14:tracePt t="24214" x="9566275" y="3749675"/>
          <p14:tracePt t="24222" x="9566275" y="3760788"/>
          <p14:tracePt t="24229" x="9566275" y="3767138"/>
          <p14:tracePt t="24237" x="9566275" y="3773488"/>
          <p14:tracePt t="24245" x="9571038" y="3773488"/>
          <p14:tracePt t="24253" x="9571038" y="3778250"/>
          <p14:tracePt t="24260" x="9577388" y="3784600"/>
          <p14:tracePt t="24284" x="9577388" y="3790950"/>
          <p14:tracePt t="24291" x="9583738" y="3795713"/>
          <p14:tracePt t="24299" x="9583738" y="3802063"/>
          <p14:tracePt t="24322" x="9588500" y="3802063"/>
          <p14:tracePt t="26790" x="9588500" y="3808413"/>
          <p14:tracePt t="26797" x="9583738" y="3813175"/>
          <p14:tracePt t="26805" x="9566275" y="3819525"/>
          <p14:tracePt t="26812" x="9547225" y="3832225"/>
          <p14:tracePt t="26820" x="9529763" y="3836988"/>
          <p14:tracePt t="26828" x="9518650" y="3843338"/>
          <p14:tracePt t="26836" x="9507538" y="3849688"/>
          <p14:tracePt t="26843" x="9488488" y="3854450"/>
          <p14:tracePt t="26851" x="9477375" y="3860800"/>
          <p14:tracePt t="26859" x="9459913" y="3867150"/>
          <p14:tracePt t="26867" x="9436100" y="3867150"/>
          <p14:tracePt t="26874" x="9418638" y="3871913"/>
          <p14:tracePt t="26882" x="9394825" y="3871913"/>
          <p14:tracePt t="26890" x="9377363" y="3871913"/>
          <p14:tracePt t="26898" x="9348788" y="3878263"/>
          <p14:tracePt t="26905" x="9312275" y="3878263"/>
          <p14:tracePt t="26913" x="9266238" y="3884613"/>
          <p14:tracePt t="26921" x="9212263" y="3902075"/>
          <p14:tracePt t="26929" x="9153525" y="3908425"/>
          <p14:tracePt t="26937" x="9072563" y="3913188"/>
          <p14:tracePt t="26944" x="8983663" y="3932238"/>
          <p14:tracePt t="26952" x="8883650" y="3949700"/>
          <p14:tracePt t="26960" x="8778875" y="3954463"/>
          <p14:tracePt t="26967" x="8655050" y="3967163"/>
          <p14:tracePt t="26975" x="8531225" y="3971925"/>
          <p14:tracePt t="26984" x="8389938" y="3971925"/>
          <p14:tracePt t="26991" x="8243888" y="3984625"/>
          <p14:tracePt t="26999" x="8120063" y="3984625"/>
          <p14:tracePt t="27006" x="8002588" y="3984625"/>
          <p14:tracePt t="27014" x="7861300" y="3984625"/>
          <p14:tracePt t="27022" x="7697788" y="3984625"/>
          <p14:tracePt t="27029" x="7532688" y="3978275"/>
          <p14:tracePt t="27037" x="7297738" y="3978275"/>
          <p14:tracePt t="27045" x="7056438" y="3978275"/>
          <p14:tracePt t="27053" x="6797675" y="3978275"/>
          <p14:tracePt t="27061" x="6492875" y="3984625"/>
          <p14:tracePt t="27067" x="6169025" y="4002088"/>
          <p14:tracePt t="27076" x="5834063" y="4002088"/>
          <p14:tracePt t="27084" x="5476875" y="4013200"/>
          <p14:tracePt t="27092" x="5118100" y="4013200"/>
          <p14:tracePt t="27099" x="4794250" y="4025900"/>
          <p14:tracePt t="27107" x="4476750" y="4025900"/>
          <p14:tracePt t="27115" x="4195763" y="4025900"/>
          <p14:tracePt t="27123" x="3895725" y="4043363"/>
          <p14:tracePt t="27130" x="3613150" y="4054475"/>
          <p14:tracePt t="27138" x="3308350" y="4067175"/>
          <p14:tracePt t="27146" x="2984500" y="4078288"/>
          <p14:tracePt t="27154" x="2667000" y="4089400"/>
          <p14:tracePt t="27161" x="2303463" y="4119563"/>
          <p14:tracePt t="27169" x="1938338" y="4137025"/>
          <p14:tracePt t="27177" x="1622425" y="4137025"/>
          <p14:tracePt t="27185" x="1322388" y="4137025"/>
          <p14:tracePt t="27192" x="1046163" y="4137025"/>
          <p14:tracePt t="27200" x="822325" y="4137025"/>
          <p14:tracePt t="27208" x="663575" y="4137025"/>
          <p14:tracePt t="27216" x="617538" y="4137025"/>
          <p14:tracePt t="27286" x="628650" y="4137025"/>
          <p14:tracePt t="27293" x="698500" y="4130675"/>
          <p14:tracePt t="27301" x="898525" y="4102100"/>
          <p14:tracePt t="27309" x="1304925" y="4060825"/>
          <p14:tracePt t="27316" x="1920875" y="4025900"/>
          <p14:tracePt t="27324" x="2638425" y="4025900"/>
          <p14:tracePt t="27332" x="3432175" y="4013200"/>
          <p14:tracePt t="27340" x="4241800" y="4019550"/>
          <p14:tracePt t="27348" x="5076825" y="4071938"/>
          <p14:tracePt t="27355" x="5810250" y="4089400"/>
          <p14:tracePt t="27363" x="6451600" y="4102100"/>
          <p14:tracePt t="27371" x="7069138" y="4137025"/>
          <p14:tracePt t="27379" x="7550150" y="4195763"/>
          <p14:tracePt t="27386" x="7943850" y="4254500"/>
          <p14:tracePt t="27394" x="8167688" y="4278313"/>
          <p14:tracePt t="27402" x="8289925" y="4313238"/>
          <p14:tracePt t="27410" x="8343900" y="4348163"/>
          <p14:tracePt t="27417" x="8378825" y="4365625"/>
          <p14:tracePt t="27425" x="8396288" y="4384675"/>
          <p14:tracePt t="27433" x="8407400" y="4395788"/>
          <p14:tracePt t="27441" x="8426450" y="4406900"/>
          <p14:tracePt t="27448" x="8431213" y="4419600"/>
          <p14:tracePt t="27456" x="8448675" y="4424363"/>
          <p14:tracePt t="27464" x="8461375" y="4437063"/>
          <p14:tracePt t="27472" x="8472488" y="4443413"/>
          <p14:tracePt t="27479" x="8496300" y="4454525"/>
          <p14:tracePt t="27487" x="8520113" y="4465638"/>
          <p14:tracePt t="27495" x="8561388" y="4471988"/>
          <p14:tracePt t="27503" x="8607425" y="4471988"/>
          <p14:tracePt t="27510" x="8678863" y="4471988"/>
          <p14:tracePt t="27518" x="8755063" y="4471988"/>
          <p14:tracePt t="27526" x="8859838" y="4471988"/>
          <p14:tracePt t="27534" x="9007475" y="4471988"/>
          <p14:tracePt t="27542" x="9231313" y="4471988"/>
          <p14:tracePt t="27549" x="9571038" y="4483100"/>
          <p14:tracePt t="27557" x="10029825" y="4519613"/>
          <p14:tracePt t="27566" x="10610850" y="4565650"/>
          <p14:tracePt t="27572" x="11369675" y="4613275"/>
          <p14:tracePt t="28240" x="12050713" y="3895725"/>
          <p14:tracePt t="28247" x="11887200" y="3843338"/>
          <p14:tracePt t="28255" x="11739563" y="3790950"/>
          <p14:tracePt t="28263" x="11552238" y="3708400"/>
          <p14:tracePt t="28271" x="11387138" y="3643313"/>
          <p14:tracePt t="28278" x="11217275" y="3560763"/>
          <p14:tracePt t="28286" x="11087100" y="3502025"/>
          <p14:tracePt t="28294" x="10969625" y="3443288"/>
          <p14:tracePt t="28302" x="10899775" y="3379788"/>
          <p14:tracePt t="28309" x="10845800" y="3332163"/>
          <p14:tracePt t="28317" x="10799763" y="3279775"/>
          <p14:tracePt t="28325" x="10758488" y="3232150"/>
          <p14:tracePt t="28333" x="10723563" y="3197225"/>
          <p14:tracePt t="28341" x="10687050" y="3149600"/>
          <p14:tracePt t="28348" x="10669588" y="3132138"/>
          <p14:tracePt t="28356" x="10652125" y="3125788"/>
          <p14:tracePt t="28364" x="10641013" y="3125788"/>
          <p14:tracePt t="28395" x="10628313" y="3125788"/>
          <p14:tracePt t="28402" x="10623550" y="3125788"/>
          <p14:tracePt t="28410" x="10610850" y="3138488"/>
          <p14:tracePt t="28418" x="10593388" y="3179763"/>
          <p14:tracePt t="28426" x="10564813" y="3221038"/>
          <p14:tracePt t="28434" x="10541000" y="3290888"/>
          <p14:tracePt t="28441" x="10510838" y="3373438"/>
          <p14:tracePt t="28449" x="10482263" y="3455988"/>
          <p14:tracePt t="28457" x="10452100" y="3525838"/>
          <p14:tracePt t="28465" x="10429875" y="3597275"/>
          <p14:tracePt t="28472" x="10406063" y="3660775"/>
          <p14:tracePt t="28480" x="10382250" y="3732213"/>
          <p14:tracePt t="28488" x="10358438" y="3790950"/>
          <p14:tracePt t="28496" x="10334625" y="3854450"/>
          <p14:tracePt t="28503" x="10323513" y="3913188"/>
          <p14:tracePt t="28511" x="10299700" y="3967163"/>
          <p14:tracePt t="28519" x="10275888" y="4025900"/>
          <p14:tracePt t="28527" x="10253663" y="4078288"/>
          <p14:tracePt t="28534" x="10229850" y="4130675"/>
          <p14:tracePt t="28542" x="10206038" y="4184650"/>
          <p14:tracePt t="28550" x="10188575" y="4219575"/>
          <p14:tracePt t="28558" x="10164763" y="4260850"/>
          <p14:tracePt t="28565" x="10147300" y="4295775"/>
          <p14:tracePt t="28573" x="10123488" y="4325938"/>
          <p14:tracePt t="28581" x="10106025" y="4348163"/>
          <p14:tracePt t="28589" x="10088563" y="4384675"/>
          <p14:tracePt t="28596" x="10064750" y="4406900"/>
          <p14:tracePt t="28604" x="10047288" y="4437063"/>
          <p14:tracePt t="28612" x="10036175" y="4465638"/>
          <p14:tracePt t="28620" x="10006013" y="4502150"/>
          <p14:tracePt t="28628" x="9988550" y="4530725"/>
          <p14:tracePt t="28635" x="9964738" y="4560888"/>
          <p14:tracePt t="28643" x="9947275" y="4606925"/>
          <p14:tracePt t="28651" x="9918700" y="4648200"/>
          <p14:tracePt t="28658" x="9888538" y="4683125"/>
          <p14:tracePt t="28666" x="9859963" y="4737100"/>
          <p14:tracePt t="28674" x="9829800" y="4772025"/>
          <p14:tracePt t="28682" x="9805988" y="4806950"/>
          <p14:tracePt t="28689" x="9794875" y="4830763"/>
          <p14:tracePt t="28697" x="9783763" y="4854575"/>
          <p14:tracePt t="28705" x="9771063" y="4872038"/>
          <p14:tracePt t="28713" x="9771063" y="4883150"/>
          <p14:tracePt t="28728" x="9771063" y="4889500"/>
          <p14:tracePt t="28821" x="9777413" y="4889500"/>
          <p14:tracePt t="28837" x="9794875" y="4889500"/>
          <p14:tracePt t="28845" x="9818688" y="4889500"/>
          <p14:tracePt t="28852" x="9829800" y="4895850"/>
          <p14:tracePt t="28860" x="9864725" y="4900613"/>
          <p14:tracePt t="28868" x="9877425" y="4906963"/>
          <p14:tracePt t="28876" x="9882188" y="4906963"/>
          <p14:tracePt t="28891" x="9888538" y="4906963"/>
          <p14:tracePt t="28907" x="9888538" y="4895850"/>
          <p14:tracePt t="28915" x="9901238" y="4876800"/>
          <p14:tracePt t="28922" x="9901238" y="4859338"/>
          <p14:tracePt t="28930" x="9912350" y="4830763"/>
          <p14:tracePt t="28938" x="9912350" y="4789488"/>
          <p14:tracePt t="28945" x="9929813" y="4748213"/>
          <p14:tracePt t="28953" x="9936163" y="4695825"/>
          <p14:tracePt t="28961" x="9936163" y="4648200"/>
          <p14:tracePt t="28969" x="9940925" y="4578350"/>
          <p14:tracePt t="28976" x="9940925" y="4519613"/>
          <p14:tracePt t="28984" x="9953625" y="4448175"/>
          <p14:tracePt t="28992" x="9953625" y="4378325"/>
          <p14:tracePt t="29000" x="9959975" y="4302125"/>
          <p14:tracePt t="29020" x="9964738" y="4171950"/>
          <p14:tracePt t="29023" x="9964738" y="4125913"/>
          <p14:tracePt t="29031" x="9964738" y="4095750"/>
          <p14:tracePt t="29038" x="9964738" y="4054475"/>
          <p14:tracePt t="29046" x="9964738" y="4030663"/>
          <p14:tracePt t="29054" x="9964738" y="4013200"/>
          <p14:tracePt t="29062" x="9964738" y="4002088"/>
          <p14:tracePt t="29070" x="9964738" y="3990975"/>
          <p14:tracePt t="29077" x="9964738" y="3984625"/>
          <p14:tracePt t="29101" x="9964738" y="3978275"/>
          <p14:tracePt t="29288" x="9959975" y="3978275"/>
          <p14:tracePt t="29295" x="9953625" y="3984625"/>
          <p14:tracePt t="29302" x="9947275" y="3995738"/>
          <p14:tracePt t="29310" x="9940925" y="4019550"/>
          <p14:tracePt t="29318" x="9940925" y="4043363"/>
          <p14:tracePt t="29325" x="9936163" y="4067175"/>
          <p14:tracePt t="29333" x="9936163" y="4089400"/>
          <p14:tracePt t="29341" x="9936163" y="4119563"/>
          <p14:tracePt t="29349" x="9936163" y="4148138"/>
          <p14:tracePt t="29357" x="9936163" y="4171950"/>
          <p14:tracePt t="29364" x="9936163" y="4202113"/>
          <p14:tracePt t="29372" x="9936163" y="4213225"/>
          <p14:tracePt t="29380" x="9936163" y="4237038"/>
          <p14:tracePt t="29388" x="9936163" y="4254500"/>
          <p14:tracePt t="29395" x="9936163" y="4271963"/>
          <p14:tracePt t="29403" x="9936163" y="4278313"/>
          <p14:tracePt t="29411" x="9947275" y="4295775"/>
          <p14:tracePt t="29419" x="9947275" y="4306888"/>
          <p14:tracePt t="29426" x="9953625" y="4313238"/>
          <p14:tracePt t="29434" x="9959975" y="4325938"/>
          <p14:tracePt t="29442" x="9959975" y="4337050"/>
          <p14:tracePt t="29457" x="9964738" y="4343400"/>
          <p14:tracePt t="29465" x="9964738" y="4348163"/>
          <p14:tracePt t="29481" x="9964738" y="4354513"/>
          <p14:tracePt t="29496" x="9964738" y="4360863"/>
          <p14:tracePt t="29504" x="9964738" y="4365625"/>
          <p14:tracePt t="29527" x="9971088" y="4365625"/>
          <p14:tracePt t="29535" x="9971088" y="4371975"/>
          <p14:tracePt t="29651" x="9971088" y="4378325"/>
          <p14:tracePt t="29667" x="9971088" y="4384675"/>
          <p14:tracePt t="29675" x="9971088" y="4395788"/>
          <p14:tracePt t="29682" x="9964738" y="4406900"/>
          <p14:tracePt t="29690" x="9953625" y="4419600"/>
          <p14:tracePt t="29698" x="9936163" y="4437063"/>
          <p14:tracePt t="29706" x="9906000" y="4465638"/>
          <p14:tracePt t="29713" x="9864725" y="4495800"/>
          <p14:tracePt t="29721" x="9801225" y="4524375"/>
          <p14:tracePt t="29729" x="9736138" y="4554538"/>
          <p14:tracePt t="29737" x="9659938" y="4595813"/>
          <p14:tracePt t="29744" x="9566275" y="4630738"/>
          <p14:tracePt t="29752" x="9466263" y="4672013"/>
          <p14:tracePt t="29760" x="9383713" y="4706938"/>
          <p14:tracePt t="29768" x="9290050" y="4737100"/>
          <p14:tracePt t="29775" x="9218613" y="4772025"/>
          <p14:tracePt t="29783" x="9159875" y="4783138"/>
          <p14:tracePt t="29791" x="9107488" y="4806950"/>
          <p14:tracePt t="29799" x="9072563" y="4818063"/>
          <p14:tracePt t="29806" x="9055100" y="4830763"/>
          <p14:tracePt t="29814" x="9042400" y="4841875"/>
          <p14:tracePt t="29822" x="9031288" y="4841875"/>
          <p14:tracePt t="29830" x="9013825" y="4854575"/>
          <p14:tracePt t="29837" x="9007475" y="4859338"/>
          <p14:tracePt t="29845" x="8990013" y="4865688"/>
          <p14:tracePt t="29853" x="8977313" y="4876800"/>
          <p14:tracePt t="29861" x="8972550" y="4876800"/>
          <p14:tracePt t="29868" x="8966200" y="4876800"/>
          <p14:tracePt t="29884" x="8966200" y="4883150"/>
          <p14:tracePt t="30016" x="8977313" y="4883150"/>
          <p14:tracePt t="30031" x="8996363" y="4883150"/>
          <p14:tracePt t="30039" x="9018588" y="4883150"/>
          <p14:tracePt t="30047" x="9048750" y="4883150"/>
          <p14:tracePt t="30055" x="9090025" y="4889500"/>
          <p14:tracePt t="30062" x="9131300" y="4906963"/>
          <p14:tracePt t="30070" x="9177338" y="4913313"/>
          <p14:tracePt t="30078" x="9259888" y="4913313"/>
          <p14:tracePt t="30086" x="9331325" y="4924425"/>
          <p14:tracePt t="30093" x="9407525" y="4924425"/>
          <p14:tracePt t="30101" x="9494838" y="4937125"/>
          <p14:tracePt t="30109" x="9571038" y="4937125"/>
          <p14:tracePt t="30117" x="9629775" y="4941888"/>
          <p14:tracePt t="30124" x="9694863" y="4948238"/>
          <p14:tracePt t="30131" x="9712325" y="4948238"/>
          <p14:tracePt t="30140" x="9723438" y="4948238"/>
          <p14:tracePt t="30148" x="9729788" y="4948238"/>
          <p14:tracePt t="30225" x="9736138" y="4941888"/>
          <p14:tracePt t="30233" x="9742488" y="4941888"/>
          <p14:tracePt t="30241" x="9742488" y="4937125"/>
          <p14:tracePt t="30396" x="9747250" y="4930775"/>
          <p14:tracePt t="30404" x="9747250" y="4924425"/>
          <p14:tracePt t="30411" x="9753600" y="4918075"/>
          <p14:tracePt t="30419" x="9759950" y="4906963"/>
          <p14:tracePt t="30427" x="9764713" y="4895850"/>
          <p14:tracePt t="30435" x="9777413" y="4876800"/>
          <p14:tracePt t="30442" x="9777413" y="4872038"/>
          <p14:tracePt t="30450" x="9783763" y="4859338"/>
          <p14:tracePt t="30458" x="9788525" y="4848225"/>
          <p14:tracePt t="30466" x="9788525" y="4841875"/>
          <p14:tracePt t="30473" x="9794875" y="4837113"/>
          <p14:tracePt t="30481" x="9801225" y="4824413"/>
          <p14:tracePt t="30497" x="9805988" y="4824413"/>
          <p14:tracePt t="30504" x="9805988" y="4818063"/>
          <p14:tracePt t="30512" x="9805988" y="4813300"/>
          <p14:tracePt t="30536" x="9812338" y="4813300"/>
          <p14:tracePt t="30551" x="9818688" y="4813300"/>
          <p14:tracePt t="30567" x="9829800" y="4806950"/>
          <p14:tracePt t="30574" x="9847263" y="4806950"/>
          <p14:tracePt t="30582" x="9864725" y="4800600"/>
          <p14:tracePt t="30591" x="9888538" y="4795838"/>
          <p14:tracePt t="30598" x="9906000" y="4795838"/>
          <p14:tracePt t="30605" x="9929813" y="4795838"/>
          <p14:tracePt t="30613" x="9940925" y="4789488"/>
          <p14:tracePt t="30621" x="9959975" y="4783138"/>
          <p14:tracePt t="30629" x="9977438" y="4783138"/>
          <p14:tracePt t="30636" x="9988550" y="4778375"/>
          <p14:tracePt t="30644" x="9988550" y="4772025"/>
          <p14:tracePt t="30652" x="9994900" y="4772025"/>
          <p14:tracePt t="30660" x="9999663" y="4765675"/>
          <p14:tracePt t="30667" x="10006013" y="4754563"/>
          <p14:tracePt t="30675" x="10006013" y="4737100"/>
          <p14:tracePt t="30683" x="10012363" y="4724400"/>
          <p14:tracePt t="30691" x="10023475" y="4706938"/>
          <p14:tracePt t="30698" x="10029825" y="4689475"/>
          <p14:tracePt t="30706" x="10040938" y="4665663"/>
          <p14:tracePt t="30714" x="10047288" y="4648200"/>
          <p14:tracePt t="30722" x="10053638" y="4630738"/>
          <p14:tracePt t="30729" x="10058400" y="4606925"/>
          <p14:tracePt t="30737" x="10058400" y="4565650"/>
          <p14:tracePt t="30745" x="10058400" y="4524375"/>
          <p14:tracePt t="30753" x="10058400" y="4478338"/>
          <p14:tracePt t="30761" x="10036175" y="4406900"/>
          <p14:tracePt t="30768" x="10018713" y="4343400"/>
          <p14:tracePt t="30776" x="9988550" y="4271963"/>
          <p14:tracePt t="30784" x="9953625" y="4202113"/>
          <p14:tracePt t="30791" x="9923463" y="4137025"/>
          <p14:tracePt t="30799" x="9894888" y="4067175"/>
          <p14:tracePt t="30807" x="9859963" y="4002088"/>
          <p14:tracePt t="30815" x="9836150" y="3949700"/>
          <p14:tracePt t="30822" x="9805988" y="3895725"/>
          <p14:tracePt t="30830" x="9783763" y="3843338"/>
          <p14:tracePt t="30839" x="9753600" y="3784600"/>
          <p14:tracePt t="30846" x="9729788" y="3736975"/>
          <p14:tracePt t="30854" x="9705975" y="3667125"/>
          <p14:tracePt t="30861" x="9677400" y="3608388"/>
          <p14:tracePt t="30869" x="9647238" y="3536950"/>
          <p14:tracePt t="30877" x="9612313" y="3455988"/>
          <p14:tracePt t="30887" x="9583738" y="3373438"/>
          <p14:tracePt t="30892" x="9547225" y="3290888"/>
          <p14:tracePt t="30900" x="9518650" y="3208338"/>
          <p14:tracePt t="30908" x="9494838" y="3138488"/>
          <p14:tracePt t="30916" x="9459913" y="3079750"/>
          <p14:tracePt t="30923" x="9424988" y="3014663"/>
          <p14:tracePt t="30931" x="9383713" y="2944813"/>
          <p14:tracePt t="30939" x="9342438" y="2867025"/>
          <p14:tracePt t="30947" x="9301163" y="2808288"/>
          <p14:tracePt t="30954" x="9253538" y="2749550"/>
          <p14:tracePt t="30962" x="9218613" y="2709863"/>
          <p14:tracePt t="30970" x="9172575" y="2662238"/>
          <p14:tracePt t="30978" x="9136063" y="2632075"/>
          <p14:tracePt t="30985" x="9083675" y="2603500"/>
          <p14:tracePt t="30993" x="9048750" y="2590800"/>
          <p14:tracePt t="31001" x="9018588" y="2586038"/>
          <p14:tracePt t="31009" x="9001125" y="2579688"/>
          <p14:tracePt t="31016" x="8990013" y="2579688"/>
          <p14:tracePt t="31024" x="8977313" y="2579688"/>
          <p14:tracePt t="31032" x="8959850" y="2579688"/>
          <p14:tracePt t="31040" x="8955088" y="2579688"/>
          <p14:tracePt t="31048" x="8948738" y="2579688"/>
          <p14:tracePt t="31055" x="8937625" y="2579688"/>
          <p14:tracePt t="31063" x="8924925" y="2586038"/>
          <p14:tracePt t="31071" x="8901113" y="2603500"/>
          <p14:tracePt t="31078" x="8872538" y="2632075"/>
          <p14:tracePt t="31086" x="8831263" y="2686050"/>
          <p14:tracePt t="31094" x="8796338" y="2732088"/>
          <p14:tracePt t="31102" x="8748713" y="2797175"/>
          <p14:tracePt t="31110" x="8707438" y="2867025"/>
          <p14:tracePt t="31117" x="8666163" y="2949575"/>
          <p14:tracePt t="31125" x="8624888" y="3038475"/>
          <p14:tracePt t="31133" x="8589963" y="3138488"/>
          <p14:tracePt t="31141" x="8548688" y="3249613"/>
          <p14:tracePt t="31148" x="8520113" y="3384550"/>
          <p14:tracePt t="31156" x="8478838" y="3525838"/>
          <p14:tracePt t="31164" x="8466138" y="3632200"/>
          <p14:tracePt t="31172" x="8461375" y="3732213"/>
          <p14:tracePt t="31179" x="8455025" y="3808413"/>
          <p14:tracePt t="31187" x="8455025" y="3890963"/>
          <p14:tracePt t="31195" x="8455025" y="3954463"/>
          <p14:tracePt t="31203" x="8455025" y="4025900"/>
          <p14:tracePt t="31210" x="8461375" y="4067175"/>
          <p14:tracePt t="31218" x="8466138" y="4102100"/>
          <p14:tracePt t="31226" x="8472488" y="4119563"/>
          <p14:tracePt t="31234" x="8472488" y="4130675"/>
          <p14:tracePt t="31241" x="8472488" y="4143375"/>
          <p14:tracePt t="31249" x="8478838" y="4143375"/>
          <p14:tracePt t="31303" x="8485188" y="4143375"/>
          <p14:tracePt t="31319" x="8485188" y="4130675"/>
          <p14:tracePt t="31327" x="8489950" y="4119563"/>
          <p14:tracePt t="31335" x="8489950" y="4102100"/>
          <p14:tracePt t="31342" x="8502650" y="4084638"/>
          <p14:tracePt t="31350" x="8513763" y="4067175"/>
          <p14:tracePt t="31358" x="8524875" y="4054475"/>
          <p14:tracePt t="31366" x="8537575" y="4037013"/>
          <p14:tracePt t="31373" x="8548688" y="4013200"/>
          <p14:tracePt t="31381" x="8566150" y="3995738"/>
          <p14:tracePt t="31389" x="8578850" y="3960813"/>
          <p14:tracePt t="31397" x="8589963" y="3943350"/>
          <p14:tracePt t="31404" x="8607425" y="3913188"/>
          <p14:tracePt t="31412" x="8637588" y="3878263"/>
          <p14:tracePt t="31420" x="8648700" y="3825875"/>
          <p14:tracePt t="31428" x="8672513" y="3784600"/>
          <p14:tracePt t="31435" x="8713788" y="3732213"/>
          <p14:tracePt t="31443" x="8742363" y="3656013"/>
          <p14:tracePt t="31451" x="8783638" y="3597275"/>
          <p14:tracePt t="31459" x="8813800" y="3532188"/>
          <p14:tracePt t="31466" x="8848725" y="3460750"/>
          <p14:tracePt t="31474" x="8883650" y="3408363"/>
          <p14:tracePt t="31482" x="8924925" y="3355975"/>
          <p14:tracePt t="31490" x="8942388" y="3308350"/>
          <p14:tracePt t="31497" x="8972550" y="3267075"/>
          <p14:tracePt t="31505" x="9001125" y="3232150"/>
          <p14:tracePt t="31513" x="9031288" y="3184525"/>
          <p14:tracePt t="31521" x="9048750" y="3167063"/>
          <p14:tracePt t="31528" x="9066213" y="3143250"/>
          <p14:tracePt t="31536" x="9094788" y="3125788"/>
          <p14:tracePt t="31544" x="9101138" y="3114675"/>
          <p14:tracePt t="31552" x="9113838" y="3103563"/>
          <p14:tracePt t="31559" x="9131300" y="3097213"/>
          <p14:tracePt t="31567" x="9136063" y="3090863"/>
          <p14:tracePt t="31575" x="9142413" y="3090863"/>
          <p14:tracePt t="31583" x="9148763" y="3090863"/>
          <p14:tracePt t="31590" x="9153525" y="3090863"/>
          <p14:tracePt t="31598" x="9166225" y="3090863"/>
          <p14:tracePt t="31606" x="9172575" y="3090863"/>
          <p14:tracePt t="31614" x="9177338" y="3090863"/>
          <p14:tracePt t="31622" x="9190038" y="3090863"/>
          <p14:tracePt t="31629" x="9201150" y="3090863"/>
          <p14:tracePt t="31645" x="9212263" y="3090863"/>
          <p14:tracePt t="31653" x="9218613" y="3090863"/>
          <p14:tracePt t="31660" x="9231313" y="3090863"/>
          <p14:tracePt t="31669" x="9236075" y="3090863"/>
          <p14:tracePt t="31676" x="9253538" y="3090863"/>
          <p14:tracePt t="31684" x="9272588" y="3090863"/>
          <p14:tracePt t="31691" x="9290050" y="3090863"/>
          <p14:tracePt t="31699" x="9307513" y="3090863"/>
          <p14:tracePt t="31707" x="9331325" y="3090863"/>
          <p14:tracePt t="31715" x="9353550" y="3090863"/>
          <p14:tracePt t="31722" x="9366250" y="3084513"/>
          <p14:tracePt t="31730" x="9383713" y="3084513"/>
          <p14:tracePt t="31738" x="9401175" y="3084513"/>
          <p14:tracePt t="31746" x="9412288" y="3079750"/>
          <p14:tracePt t="31753" x="9436100" y="3079750"/>
          <p14:tracePt t="31761" x="9459913" y="3073400"/>
          <p14:tracePt t="31769" x="9483725" y="3073400"/>
          <p14:tracePt t="31777" x="9507538" y="3067050"/>
          <p14:tracePt t="31784" x="9518650" y="3067050"/>
          <p14:tracePt t="31792" x="9542463" y="3062288"/>
          <p14:tracePt t="31799" x="9559925" y="3055938"/>
          <p14:tracePt t="31808" x="9566275" y="3055938"/>
          <p14:tracePt t="31816" x="9583738" y="3055938"/>
          <p14:tracePt t="31823" x="9601200" y="3049588"/>
          <p14:tracePt t="31831" x="9618663" y="3049588"/>
          <p14:tracePt t="31839" x="9636125" y="3049588"/>
          <p14:tracePt t="31846" x="9677400" y="3049588"/>
          <p14:tracePt t="31854" x="9712325" y="3049588"/>
          <p14:tracePt t="31862" x="9764713" y="3049588"/>
          <p14:tracePt t="31870" x="9805988" y="3049588"/>
          <p14:tracePt t="31878" x="9836150" y="3055938"/>
          <p14:tracePt t="31885" x="9871075" y="3062288"/>
          <p14:tracePt t="31893" x="9894888" y="3073400"/>
          <p14:tracePt t="31901" x="9912350" y="3079750"/>
          <p14:tracePt t="31909" x="9912350" y="3084513"/>
          <p14:tracePt t="31916" x="9923463" y="3090863"/>
          <p14:tracePt t="31924" x="9929813" y="3097213"/>
          <p14:tracePt t="31932" x="9947275" y="3108325"/>
          <p14:tracePt t="31940" x="9971088" y="3121025"/>
          <p14:tracePt t="31947" x="10006013" y="3138488"/>
          <p14:tracePt t="31955" x="10053638" y="3167063"/>
          <p14:tracePt t="31963" x="10094913" y="3190875"/>
          <p14:tracePt t="31971" x="10136188" y="3208338"/>
          <p14:tracePt t="31978" x="10182225" y="3249613"/>
          <p14:tracePt t="31986" x="10206038" y="3267075"/>
          <p14:tracePt t="31994" x="10234613" y="3279775"/>
          <p14:tracePt t="32002" x="10247313" y="3297238"/>
          <p14:tracePt t="32009" x="10258425" y="3308350"/>
          <p14:tracePt t="32017" x="10264775" y="3308350"/>
          <p14:tracePt t="32095" x="10264775" y="3290888"/>
          <p14:tracePt t="32103" x="10253663" y="3260725"/>
          <p14:tracePt t="32110" x="10234613" y="3208338"/>
          <p14:tracePt t="32118" x="10217150" y="3155950"/>
          <p14:tracePt t="32126" x="10175875" y="3114675"/>
          <p14:tracePt t="32134" x="10153650" y="3062288"/>
          <p14:tracePt t="32141" x="10129838" y="3032125"/>
          <p14:tracePt t="32149" x="10112375" y="3008313"/>
          <p14:tracePt t="32172" x="10053638" y="2967038"/>
          <p14:tracePt t="32180" x="10036175" y="2967038"/>
          <p14:tracePt t="32188" x="10012363" y="2962275"/>
          <p14:tracePt t="32196" x="9988550" y="2955925"/>
          <p14:tracePt t="32203" x="9959975" y="2955925"/>
          <p14:tracePt t="32211" x="9936163" y="2955925"/>
          <p14:tracePt t="32219" x="9906000" y="2955925"/>
          <p14:tracePt t="32227" x="9877425" y="2955925"/>
          <p14:tracePt t="32234" x="9836150" y="2967038"/>
          <p14:tracePt t="32242" x="9801225" y="2986088"/>
          <p14:tracePt t="32250" x="9764713" y="2997200"/>
          <p14:tracePt t="32258" x="9729788" y="3025775"/>
          <p14:tracePt t="32266" x="9688513" y="3055938"/>
          <p14:tracePt t="32273" x="9653588" y="3097213"/>
          <p14:tracePt t="32281" x="9605963" y="3143250"/>
          <p14:tracePt t="32289" x="9571038" y="3208338"/>
          <p14:tracePt t="32297" x="9536113" y="3290888"/>
          <p14:tracePt t="32304" x="9494838" y="3373438"/>
          <p14:tracePt t="32312" x="9459913" y="3460750"/>
          <p14:tracePt t="32320" x="9424988" y="3578225"/>
          <p14:tracePt t="32328" x="9394825" y="3695700"/>
          <p14:tracePt t="32335" x="9371013" y="3813175"/>
          <p14:tracePt t="32343" x="9353550" y="3902075"/>
          <p14:tracePt t="32351" x="9348788" y="3995738"/>
          <p14:tracePt t="32359" x="9336088" y="4084638"/>
          <p14:tracePt t="32365" x="9336088" y="4143375"/>
          <p14:tracePt t="32374" x="9336088" y="4213225"/>
          <p14:tracePt t="32382" x="9336088" y="4260850"/>
          <p14:tracePt t="32390" x="9336088" y="4313238"/>
          <p14:tracePt t="32397" x="9336088" y="4337050"/>
          <p14:tracePt t="32405" x="9342438" y="4360863"/>
          <p14:tracePt t="32413" x="9342438" y="4378325"/>
          <p14:tracePt t="32421" x="9348788" y="4378325"/>
          <p14:tracePt t="32436" x="9348788" y="4384675"/>
          <p14:tracePt t="32475" x="9353550" y="4378325"/>
          <p14:tracePt t="32483" x="9359900" y="4348163"/>
          <p14:tracePt t="32491" x="9371013" y="4325938"/>
          <p14:tracePt t="32498" x="9371013" y="4260850"/>
          <p14:tracePt t="32506" x="9383713" y="4219575"/>
          <p14:tracePt t="32514" x="9383713" y="4160838"/>
          <p14:tracePt t="32522" x="9383713" y="4113213"/>
          <p14:tracePt t="32529" x="9383713" y="4054475"/>
          <p14:tracePt t="32537" x="9366250" y="3984625"/>
          <p14:tracePt t="32545" x="9324975" y="3902075"/>
          <p14:tracePt t="32553" x="9277350" y="3825875"/>
          <p14:tracePt t="32560" x="9190038" y="3736975"/>
          <p14:tracePt t="32568" x="9094788" y="3656013"/>
          <p14:tracePt t="32576" x="8948738" y="3532188"/>
          <p14:tracePt t="32584" x="8778875" y="3438525"/>
          <p14:tracePt t="32591" x="8548688" y="3355975"/>
          <p14:tracePt t="32599" x="8308975" y="3279775"/>
          <p14:tracePt t="32607" x="8054975" y="3214688"/>
          <p14:tracePt t="32615" x="7791450" y="3132138"/>
          <p14:tracePt t="32622" x="7515225" y="3067050"/>
          <p14:tracePt t="32630" x="7221538" y="3003550"/>
          <p14:tracePt t="32638" x="6986588" y="2938463"/>
          <p14:tracePt t="32646" x="6734175" y="2890838"/>
          <p14:tracePt t="32653" x="6499225" y="2838450"/>
          <p14:tracePt t="32661" x="6262688" y="2790825"/>
          <p14:tracePt t="32669" x="6022975" y="2727325"/>
          <p14:tracePt t="32677" x="5810250" y="2679700"/>
          <p14:tracePt t="32685" x="5616575" y="2644775"/>
          <p14:tracePt t="32692" x="5435600" y="2603500"/>
          <p14:tracePt t="32700" x="5299075" y="2573338"/>
          <p14:tracePt t="32708" x="5200650" y="2544763"/>
          <p14:tracePt t="32716" x="5129213" y="2514600"/>
          <p14:tracePt t="32723" x="5070475" y="2486025"/>
          <p14:tracePt t="32731" x="5024438" y="2462213"/>
          <p14:tracePt t="32739" x="4970463" y="2420938"/>
          <p14:tracePt t="32747" x="4924425" y="2379663"/>
          <p14:tracePt t="32754" x="4887913" y="2320925"/>
          <p14:tracePt t="32762" x="4841875" y="2268538"/>
          <p14:tracePt t="32770" x="4806950" y="2209800"/>
          <p14:tracePt t="32778" x="4776788" y="2133600"/>
          <p14:tracePt t="32785" x="4752975" y="2062163"/>
          <p14:tracePt t="32793" x="4729163" y="1992313"/>
          <p14:tracePt t="32801" x="4711700" y="1933575"/>
          <p14:tracePt t="32809" x="4700588" y="1868488"/>
          <p14:tracePt t="32816" x="4689475" y="1809750"/>
          <p14:tracePt t="32824" x="4683125" y="1751013"/>
          <p14:tracePt t="32832" x="4683125" y="1692275"/>
          <p14:tracePt t="32840" x="4683125" y="1633538"/>
          <p14:tracePt t="32848" x="4676775" y="1592263"/>
          <p14:tracePt t="32855" x="4676775" y="1533525"/>
          <p14:tracePt t="32863" x="4676775" y="1504950"/>
          <p14:tracePt t="32871" x="4676775" y="1450975"/>
          <p14:tracePt t="32879" x="4676775" y="1409700"/>
          <p14:tracePt t="32885" x="4689475" y="1398588"/>
          <p14:tracePt t="32894" x="4694238" y="1381125"/>
          <p14:tracePt t="32902" x="4706938" y="1370013"/>
          <p14:tracePt t="32910" x="4706938" y="1350963"/>
          <p14:tracePt t="32925" x="4706938" y="1346200"/>
          <p14:tracePt t="32979" x="4706938" y="1333500"/>
          <p14:tracePt t="32987" x="4706938" y="1304925"/>
          <p14:tracePt t="32995" x="4694238" y="1263650"/>
          <p14:tracePt t="33003" x="4665663" y="1198563"/>
          <p14:tracePt t="33010" x="4641850" y="1157288"/>
          <p14:tracePt t="33021" x="4600575" y="1104900"/>
          <p14:tracePt t="33026" x="4559300" y="1057275"/>
          <p14:tracePt t="33034" x="4535488" y="1016000"/>
          <p14:tracePt t="33041" x="4506913" y="987425"/>
          <p14:tracePt t="33049" x="4483100" y="969963"/>
          <p14:tracePt t="33057" x="4471988" y="957263"/>
          <p14:tracePt t="33065" x="4465638" y="939800"/>
          <p14:tracePt t="33080" x="4459288" y="939800"/>
          <p14:tracePt t="33204" x="4454525" y="939800"/>
          <p14:tracePt t="33228" x="4441825" y="946150"/>
          <p14:tracePt t="33235" x="4441825" y="952500"/>
          <p14:tracePt t="33243" x="4430713" y="957263"/>
          <p14:tracePt t="33251" x="4418013" y="981075"/>
          <p14:tracePt t="33259" x="4406900" y="1016000"/>
          <p14:tracePt t="33266" x="4395788" y="1057275"/>
          <p14:tracePt t="33274" x="4371975" y="1104900"/>
          <p14:tracePt t="33282" x="4365625" y="1163638"/>
          <p14:tracePt t="33290" x="4341813" y="1233488"/>
          <p14:tracePt t="33297" x="4324350" y="1304925"/>
          <p14:tracePt t="33305" x="4318000" y="1374775"/>
          <p14:tracePt t="33313" x="4318000" y="1433513"/>
          <p14:tracePt t="33321" x="4300538" y="1492250"/>
          <p14:tracePt t="33329" x="4295775" y="1563688"/>
          <p14:tracePt t="33336" x="4295775" y="1639888"/>
          <p14:tracePt t="33344" x="4289425" y="1709738"/>
          <p14:tracePt t="33352" x="4289425" y="1757363"/>
          <p14:tracePt t="33360" x="4289425" y="1798638"/>
          <p14:tracePt t="33367" x="4289425" y="1827213"/>
          <p14:tracePt t="33375" x="4289425" y="1851025"/>
          <p14:tracePt t="33383" x="4289425" y="1862138"/>
          <p14:tracePt t="33422" x="4295775" y="1862138"/>
          <p14:tracePt t="33429" x="4300538" y="1862138"/>
          <p14:tracePt t="33437" x="4313238" y="1874838"/>
          <p14:tracePt t="33445" x="4330700" y="1874838"/>
          <p14:tracePt t="33453" x="4365625" y="1874838"/>
          <p14:tracePt t="33460" x="4406900" y="1874838"/>
          <p14:tracePt t="33468" x="4459288" y="1874838"/>
          <p14:tracePt t="33476" x="4518025" y="1868488"/>
          <p14:tracePt t="33484" x="4576763" y="1851025"/>
          <p14:tracePt t="33491" x="4635500" y="1833563"/>
          <p14:tracePt t="33499" x="4700588" y="1822450"/>
          <p14:tracePt t="33507" x="4752975" y="1803400"/>
          <p14:tracePt t="33515" x="4806950" y="1781175"/>
          <p14:tracePt t="33522" x="4846638" y="1763713"/>
          <p14:tracePt t="33530" x="4883150" y="1733550"/>
          <p14:tracePt t="33538" x="4906963" y="1704975"/>
          <p14:tracePt t="33546" x="4935538" y="1685925"/>
          <p14:tracePt t="33553" x="4953000" y="1651000"/>
          <p14:tracePt t="33561" x="4970463" y="1633538"/>
          <p14:tracePt t="33569" x="4983163" y="1604963"/>
          <p14:tracePt t="33577" x="5005388" y="1568450"/>
          <p14:tracePt t="33585" x="5018088" y="1533525"/>
          <p14:tracePt t="33592" x="5029200" y="1509713"/>
          <p14:tracePt t="33600" x="5035550" y="1481138"/>
          <p14:tracePt t="33608" x="5035550" y="1450975"/>
          <p14:tracePt t="33615" x="5041900" y="1428750"/>
          <p14:tracePt t="33623" x="5041900" y="1398588"/>
          <p14:tracePt t="33631" x="5041900" y="1381125"/>
          <p14:tracePt t="33639" x="5041900" y="1357313"/>
          <p14:tracePt t="33647" x="5029200" y="1333500"/>
          <p14:tracePt t="33654" x="5024438" y="1292225"/>
          <p14:tracePt t="33662" x="4994275" y="1257300"/>
          <p14:tracePt t="33670" x="4976813" y="1222375"/>
          <p14:tracePt t="33678" x="4946650" y="1187450"/>
          <p14:tracePt t="33685" x="4918075" y="1163638"/>
          <p14:tracePt t="33693" x="4894263" y="1133475"/>
          <p14:tracePt t="33701" x="4865688" y="1111250"/>
          <p14:tracePt t="33709" x="4824413" y="1081088"/>
          <p14:tracePt t="33716" x="4783138" y="1057275"/>
          <p14:tracePt t="33724" x="4748213" y="1046163"/>
          <p14:tracePt t="33732" x="4706938" y="1022350"/>
          <p14:tracePt t="33740" x="4670425" y="1016000"/>
          <p14:tracePt t="33747" x="4648200" y="1011238"/>
          <p14:tracePt t="33755" x="4618038" y="1011238"/>
          <p14:tracePt t="33763" x="4594225" y="1011238"/>
          <p14:tracePt t="33771" x="4583113" y="1011238"/>
          <p14:tracePt t="33778" x="4565650" y="1004888"/>
          <p14:tracePt t="33786" x="4548188" y="1004888"/>
          <p14:tracePt t="33802" x="4530725" y="1004888"/>
          <p14:tracePt t="33809" x="4524375" y="1004888"/>
          <p14:tracePt t="33857" x="4518025" y="1004888"/>
          <p14:tracePt t="33910" x="4518025" y="1011238"/>
          <p14:tracePt t="33918" x="4518025" y="1016000"/>
          <p14:tracePt t="33926" x="4513263" y="1016000"/>
          <p14:tracePt t="33934" x="4513263" y="1028700"/>
          <p14:tracePt t="33941" x="4506913" y="1039813"/>
          <p14:tracePt t="33949" x="4506913" y="1057275"/>
          <p14:tracePt t="33957" x="4500563" y="1081088"/>
          <p14:tracePt t="33965" x="4500563" y="1104900"/>
          <p14:tracePt t="33972" x="4489450" y="1139825"/>
          <p14:tracePt t="33980" x="4489450" y="1152525"/>
          <p14:tracePt t="33988" x="4483100" y="1181100"/>
          <p14:tracePt t="33996" x="4483100" y="1216025"/>
          <p14:tracePt t="34003" x="4483100" y="1246188"/>
          <p14:tracePt t="34011" x="4483100" y="1274763"/>
          <p14:tracePt t="34018" x="4483100" y="1304925"/>
          <p14:tracePt t="34027" x="4483100" y="1333500"/>
          <p14:tracePt t="34034" x="4483100" y="1357313"/>
          <p14:tracePt t="34042" x="4489450" y="1370013"/>
          <p14:tracePt t="34051" x="4494213" y="1387475"/>
          <p14:tracePt t="34058" x="4500563" y="1387475"/>
          <p14:tracePt t="34066" x="4500563" y="1392238"/>
          <p14:tracePt t="34073" x="4506913" y="1398588"/>
          <p14:tracePt t="34096" x="4518025" y="1398588"/>
          <p14:tracePt t="34104" x="4524375" y="1398588"/>
          <p14:tracePt t="34112" x="4535488" y="1398588"/>
          <p14:tracePt t="34120" x="4559300" y="1398588"/>
          <p14:tracePt t="34128" x="4572000" y="1398588"/>
          <p14:tracePt t="34135" x="4583113" y="1398588"/>
          <p14:tracePt t="34143" x="4600575" y="1392238"/>
          <p14:tracePt t="34151" x="4618038" y="1381125"/>
          <p14:tracePt t="34159" x="4630738" y="1370013"/>
          <p14:tracePt t="34166" x="4641850" y="1357313"/>
          <p14:tracePt t="34174" x="4652963" y="1333500"/>
          <p14:tracePt t="34182" x="4665663" y="1316038"/>
          <p14:tracePt t="34190" x="4676775" y="1311275"/>
          <p14:tracePt t="34197" x="4683125" y="1287463"/>
          <p14:tracePt t="34205" x="4689475" y="1274763"/>
          <p14:tracePt t="34213" x="4694238" y="1263650"/>
          <p14:tracePt t="34221" x="4694238" y="1257300"/>
          <p14:tracePt t="34228" x="4694238" y="1250950"/>
          <p14:tracePt t="34236" x="4694238" y="1246188"/>
          <p14:tracePt t="34244" x="4694238" y="1239838"/>
          <p14:tracePt t="34260" x="4694238" y="1228725"/>
          <p14:tracePt t="34275" x="4694238" y="1222375"/>
          <p14:tracePt t="34290" x="4683125" y="1211263"/>
          <p14:tracePt t="34298" x="4676775" y="1211263"/>
          <p14:tracePt t="34306" x="4659313" y="1198563"/>
          <p14:tracePt t="34314" x="4630738" y="1187450"/>
          <p14:tracePt t="34322" x="4594225" y="1187450"/>
          <p14:tracePt t="34329" x="4552950" y="1174750"/>
          <p14:tracePt t="34337" x="4518025" y="1174750"/>
          <p14:tracePt t="34345" x="4476750" y="1174750"/>
          <p14:tracePt t="34354" x="4435475" y="1174750"/>
          <p14:tracePt t="34360" x="4400550" y="1187450"/>
          <p14:tracePt t="34368" x="4383088" y="1187450"/>
          <p14:tracePt t="34376" x="4359275" y="1192213"/>
          <p14:tracePt t="34384" x="4341813" y="1192213"/>
          <p14:tracePt t="34391" x="4335463" y="1192213"/>
          <p14:tracePt t="34399" x="4335463" y="1198563"/>
          <p14:tracePt t="34453" x="4335463" y="1204913"/>
          <p14:tracePt t="34764" x="4335463" y="1211263"/>
          <p14:tracePt t="34772" x="4335463" y="1228725"/>
          <p14:tracePt t="34779" x="4335463" y="1250950"/>
          <p14:tracePt t="34787" x="4335463" y="1274763"/>
          <p14:tracePt t="34795" x="4348163" y="1298575"/>
          <p14:tracePt t="34803" x="4354513" y="1339850"/>
          <p14:tracePt t="34810" x="4376738" y="1381125"/>
          <p14:tracePt t="34818" x="4395788" y="1428750"/>
          <p14:tracePt t="34826" x="4424363" y="1468438"/>
          <p14:tracePt t="34834" x="4465638" y="1533525"/>
          <p14:tracePt t="34841" x="4506913" y="1598613"/>
          <p14:tracePt t="34849" x="4572000" y="1668463"/>
          <p14:tracePt t="34857" x="4630738" y="1744663"/>
          <p14:tracePt t="34865" x="4706938" y="1827213"/>
          <p14:tracePt t="34872" x="4818063" y="1927225"/>
          <p14:tracePt t="34880" x="4965700" y="2068513"/>
          <p14:tracePt t="34888" x="5159375" y="2244725"/>
          <p14:tracePt t="34896" x="5422900" y="2455863"/>
          <p14:tracePt t="34903" x="5664200" y="2662238"/>
          <p14:tracePt t="34911" x="5988050" y="2890838"/>
          <p14:tracePt t="34919" x="6381750" y="3138488"/>
          <p14:tracePt t="34927" x="6734175" y="3343275"/>
          <p14:tracePt t="34935" x="7138988" y="3508375"/>
          <p14:tracePt t="34942" x="7521575" y="3636963"/>
          <p14:tracePt t="34950" x="7920038" y="3754438"/>
          <p14:tracePt t="34958" x="8267700" y="3825875"/>
          <p14:tracePt t="34965" x="8578850" y="3878263"/>
          <p14:tracePt t="34973" x="8883650" y="3908425"/>
          <p14:tracePt t="34981" x="9113838" y="3919538"/>
          <p14:tracePt t="34989" x="9290050" y="3919538"/>
          <p14:tracePt t="34996" x="9488488" y="3919538"/>
          <p14:tracePt t="35004" x="9636125" y="3913188"/>
          <p14:tracePt t="35012" x="9788525" y="3895725"/>
          <p14:tracePt t="35027" x="9918700" y="3878263"/>
          <p14:tracePt t="35028" x="10047288" y="3867150"/>
          <p14:tracePt t="35035" x="10175875" y="3849688"/>
          <p14:tracePt t="35043" x="10306050" y="3836988"/>
          <p14:tracePt t="35051" x="10475913" y="3819525"/>
          <p14:tracePt t="35059" x="10641013" y="3808413"/>
          <p14:tracePt t="35066" x="10782300" y="3795713"/>
          <p14:tracePt t="35075" x="10928350" y="3790950"/>
          <p14:tracePt t="35082" x="11058525" y="3778250"/>
          <p14:tracePt t="35090" x="11176000" y="3778250"/>
          <p14:tracePt t="35097" x="11276013" y="3773488"/>
          <p14:tracePt t="35105" x="11356975" y="3754438"/>
          <p14:tracePt t="35113" x="11422063" y="3754438"/>
          <p14:tracePt t="35121" x="11487150" y="3749675"/>
          <p14:tracePt t="35128" x="11515725" y="3743325"/>
          <p14:tracePt t="35136" x="11539538" y="3736975"/>
          <p14:tracePt t="35144" x="11557000" y="3736975"/>
          <p14:tracePt t="35152" x="11557000" y="3732213"/>
          <p14:tracePt t="35284" x="11563350" y="3743325"/>
          <p14:tracePt t="35291" x="11563350" y="3749675"/>
          <p14:tracePt t="35299" x="11563350" y="3754438"/>
          <p14:tracePt t="35307" x="11557000" y="3767138"/>
          <p14:tracePt t="35315" x="11552238" y="3790950"/>
          <p14:tracePt t="35322" x="11545888" y="3808413"/>
          <p14:tracePt t="35330" x="11539538" y="3819525"/>
          <p14:tracePt t="35338" x="11522075" y="3849688"/>
          <p14:tracePt t="35346" x="11515725" y="3860800"/>
          <p14:tracePt t="35354" x="11498263" y="3884613"/>
          <p14:tracePt t="35361" x="11480800" y="3908425"/>
          <p14:tracePt t="35369" x="11469688" y="3937000"/>
          <p14:tracePt t="35377" x="11452225" y="3967163"/>
          <p14:tracePt t="35385" x="11422063" y="4002088"/>
          <p14:tracePt t="35392" x="11387138" y="4043363"/>
          <p14:tracePt t="35400" x="11363325" y="4084638"/>
          <p14:tracePt t="35408" x="11322050" y="4130675"/>
          <p14:tracePt t="35416" x="11280775" y="4184650"/>
          <p14:tracePt t="35423" x="11239500" y="4237038"/>
          <p14:tracePt t="35431" x="11187113" y="4284663"/>
          <p14:tracePt t="35439" x="11139488" y="4330700"/>
          <p14:tracePt t="35447" x="11087100" y="4378325"/>
          <p14:tracePt t="35454" x="11041063" y="4406900"/>
          <p14:tracePt t="35462" x="11017250" y="4419600"/>
          <p14:tracePt t="35470" x="10993438" y="4430713"/>
          <p14:tracePt t="35478" x="10982325" y="4430713"/>
          <p14:tracePt t="35485" x="10975975" y="4430713"/>
          <p14:tracePt t="35493" x="10963275" y="4430713"/>
          <p14:tracePt t="35509" x="10952163" y="4424363"/>
          <p14:tracePt t="35516" x="10941050" y="4424363"/>
          <p14:tracePt t="35524" x="10923588" y="4406900"/>
          <p14:tracePt t="35532" x="10899775" y="4378325"/>
          <p14:tracePt t="35540" x="10875963" y="4337050"/>
          <p14:tracePt t="35547" x="10841038" y="4284663"/>
          <p14:tracePt t="35555" x="10817225" y="4237038"/>
          <p14:tracePt t="35563" x="10787063" y="4184650"/>
          <p14:tracePt t="35570" x="10764838" y="4130675"/>
          <p14:tracePt t="35578" x="10734675" y="4078288"/>
          <p14:tracePt t="35586" x="10710863" y="4019550"/>
          <p14:tracePt t="35594" x="10682288" y="3967163"/>
          <p14:tracePt t="35602" x="10658475" y="3902075"/>
          <p14:tracePt t="35610" x="10634663" y="3832225"/>
          <p14:tracePt t="35616" x="10599738" y="3767138"/>
          <p14:tracePt t="35625" x="10575925" y="3708400"/>
          <p14:tracePt t="35633" x="10547350" y="3656013"/>
          <p14:tracePt t="35641" x="10523538" y="3602038"/>
          <p14:tracePt t="35648" x="10493375" y="3556000"/>
          <p14:tracePt t="35656" x="10475913" y="3519488"/>
          <p14:tracePt t="35664" x="10447338" y="3484563"/>
          <p14:tracePt t="35672" x="10429875" y="3460750"/>
          <p14:tracePt t="35679" x="10399713" y="3425825"/>
          <p14:tracePt t="35687" x="10371138" y="3390900"/>
          <p14:tracePt t="35695" x="10347325" y="3367088"/>
          <p14:tracePt t="35703" x="10299700" y="3338513"/>
          <p14:tracePt t="35710" x="10258425" y="3308350"/>
          <p14:tracePt t="35718" x="10206038" y="3273425"/>
          <p14:tracePt t="35725" x="10147300" y="3238500"/>
          <p14:tracePt t="35734" x="10088563" y="3208338"/>
          <p14:tracePt t="35741" x="10036175" y="3173413"/>
          <p14:tracePt t="35749" x="9971088" y="3149600"/>
          <p14:tracePt t="35757" x="9912350" y="3125788"/>
          <p14:tracePt t="35765" x="9847263" y="3108325"/>
          <p14:tracePt t="35772" x="9788525" y="3090863"/>
          <p14:tracePt t="35780" x="9736138" y="3067050"/>
          <p14:tracePt t="35788" x="9664700" y="3049588"/>
          <p14:tracePt t="35796" x="9612313" y="3038475"/>
          <p14:tracePt t="35803" x="9571038" y="3032125"/>
          <p14:tracePt t="35811" x="9542463" y="3025775"/>
          <p14:tracePt t="35819" x="9518650" y="3021013"/>
          <p14:tracePt t="35827" x="9501188" y="3021013"/>
          <p14:tracePt t="35842" x="9494838" y="3021013"/>
          <p14:tracePt t="35943" x="9501188" y="3021013"/>
          <p14:tracePt t="35952" x="9518650" y="3021013"/>
          <p14:tracePt t="35960" x="9553575" y="3025775"/>
          <p14:tracePt t="35966" x="9618663" y="3044825"/>
          <p14:tracePt t="35974" x="9688513" y="3067050"/>
          <p14:tracePt t="35982" x="9759950" y="3090863"/>
          <p14:tracePt t="35990" x="9842500" y="3121025"/>
          <p14:tracePt t="35997" x="9901238" y="3143250"/>
          <p14:tracePt t="36005" x="9964738" y="3173413"/>
          <p14:tracePt t="36013" x="10006013" y="3201988"/>
          <p14:tracePt t="36021" x="10053638" y="3243263"/>
          <p14:tracePt t="36028" x="10082213" y="3284538"/>
          <p14:tracePt t="36036" x="10140950" y="3349625"/>
          <p14:tracePt t="36044" x="10175875" y="3419475"/>
          <p14:tracePt t="36052" x="10240963" y="3519488"/>
          <p14:tracePt t="36059" x="10294938" y="3632200"/>
          <p14:tracePt t="36067" x="10358438" y="3778250"/>
          <p14:tracePt t="36075" x="10412413" y="3925888"/>
          <p14:tracePt t="36083" x="10452100" y="4084638"/>
          <p14:tracePt t="36090" x="10493375" y="4225925"/>
          <p14:tracePt t="36098" x="10510838" y="4313238"/>
          <p14:tracePt t="36106" x="10534650" y="4378325"/>
          <p14:tracePt t="36114" x="10541000" y="4389438"/>
          <p14:tracePt t="36121" x="10541000" y="4395788"/>
          <p14:tracePt t="36191" x="10541000" y="4378325"/>
          <p14:tracePt t="36199" x="10523538" y="4337050"/>
          <p14:tracePt t="36207" x="10482263" y="4271963"/>
          <p14:tracePt t="36215" x="10452100" y="4202113"/>
          <p14:tracePt t="36222" x="10406063" y="4125913"/>
          <p14:tracePt t="36230" x="10353675" y="4043363"/>
          <p14:tracePt t="36238" x="10312400" y="3960813"/>
          <p14:tracePt t="36246" x="10258425" y="3890963"/>
          <p14:tracePt t="36253" x="10199688" y="3808413"/>
          <p14:tracePt t="36261" x="10140950" y="3743325"/>
          <p14:tracePt t="36269" x="10088563" y="3678238"/>
          <p14:tracePt t="36277" x="10012363" y="3614738"/>
          <p14:tracePt t="36284" x="9940925" y="3536950"/>
          <p14:tracePt t="36292" x="9877425" y="3484563"/>
          <p14:tracePt t="36300" x="9818688" y="3438525"/>
          <p14:tracePt t="36308" x="9759950" y="3402013"/>
          <p14:tracePt t="36315" x="9712325" y="3373438"/>
          <p14:tracePt t="36323" x="9659938" y="3355975"/>
          <p14:tracePt t="36331" x="9636125" y="3338513"/>
          <p14:tracePt t="36339" x="9601200" y="3325813"/>
          <p14:tracePt t="36346" x="9577388" y="3308350"/>
          <p14:tracePt t="36354" x="9559925" y="3302000"/>
          <p14:tracePt t="36362" x="9547225" y="3297238"/>
          <p14:tracePt t="36370" x="9542463" y="3297238"/>
          <p14:tracePt t="36385" x="9542463" y="3290888"/>
          <p14:tracePt t="36455" x="9542463" y="3297238"/>
          <p14:tracePt t="36463" x="9547225" y="3302000"/>
          <p14:tracePt t="36471" x="9559925" y="3314700"/>
          <p14:tracePt t="36478" x="9577388" y="3338513"/>
          <p14:tracePt t="36486" x="9605963" y="3355975"/>
          <p14:tracePt t="36494" x="9647238" y="3390900"/>
          <p14:tracePt t="36502" x="9694863" y="3432175"/>
          <p14:tracePt t="36509" x="9759950" y="3467100"/>
          <p14:tracePt t="36517" x="9812338" y="3508375"/>
          <p14:tracePt t="36525" x="9882188" y="3567113"/>
          <p14:tracePt t="36533" x="9947275" y="3602038"/>
          <p14:tracePt t="36540" x="10029825" y="3660775"/>
          <p14:tracePt t="36548" x="10106025" y="3714750"/>
          <p14:tracePt t="36556" x="10182225" y="3749675"/>
          <p14:tracePt t="36564" x="10258425" y="3802063"/>
          <p14:tracePt t="36571" x="10323513" y="3849688"/>
          <p14:tracePt t="36579" x="10382250" y="3878263"/>
          <p14:tracePt t="36587" x="10434638" y="3902075"/>
          <p14:tracePt t="36595" x="10471150" y="3919538"/>
          <p14:tracePt t="36603" x="10488613" y="3932238"/>
          <p14:tracePt t="36610" x="10493375" y="3937000"/>
          <p14:tracePt t="36681" x="10482263" y="3932238"/>
          <p14:tracePt t="36688" x="10475913" y="3913188"/>
          <p14:tracePt t="36696" x="10440988" y="3871913"/>
          <p14:tracePt t="36703" x="10388600" y="3819525"/>
          <p14:tracePt t="36711" x="10312400" y="3732213"/>
          <p14:tracePt t="36719" x="10212388" y="3619500"/>
          <p14:tracePt t="36727" x="10099675" y="3519488"/>
          <p14:tracePt t="36734" x="9988550" y="3408363"/>
          <p14:tracePt t="36742" x="9853613" y="3284538"/>
          <p14:tracePt t="36750" x="9747250" y="3184525"/>
          <p14:tracePt t="36758" x="9653588" y="3103563"/>
          <p14:tracePt t="36765" x="9577388" y="3032125"/>
          <p14:tracePt t="36773" x="9507538" y="2967038"/>
          <p14:tracePt t="36781" x="9453563" y="2921000"/>
          <p14:tracePt t="36789" x="9407525" y="2879725"/>
          <p14:tracePt t="36796" x="9377363" y="2855913"/>
          <p14:tracePt t="36804" x="9371013" y="2844800"/>
          <p14:tracePt t="36812" x="9359900" y="2838450"/>
          <p14:tracePt t="36892" x="9359900" y="2849563"/>
          <p14:tracePt t="36897" x="9377363" y="2886075"/>
          <p14:tracePt t="36905" x="9394825" y="2932113"/>
          <p14:tracePt t="36913" x="9436100" y="3014663"/>
          <p14:tracePt t="36921" x="9488488" y="3121025"/>
          <p14:tracePt t="36928" x="9571038" y="3243263"/>
          <p14:tracePt t="36936" x="9677400" y="3373438"/>
          <p14:tracePt t="36944" x="9777413" y="3514725"/>
          <p14:tracePt t="36952" x="9888538" y="3625850"/>
          <p14:tracePt t="36959" x="10006013" y="3736975"/>
          <p14:tracePt t="36967" x="10112375" y="3836988"/>
          <p14:tracePt t="36975" x="10206038" y="3932238"/>
          <p14:tracePt t="36984" x="10282238" y="4008438"/>
          <p14:tracePt t="36990" x="10334625" y="4067175"/>
          <p14:tracePt t="36998" x="10399713" y="4119563"/>
          <p14:tracePt t="37006" x="10434638" y="4154488"/>
          <p14:tracePt t="37014" x="10471150" y="4184650"/>
          <p14:tracePt t="37021" x="10488613" y="4202113"/>
          <p14:tracePt t="37029" x="10493375" y="4206875"/>
          <p14:tracePt t="37154" x="10493375" y="4202113"/>
          <p14:tracePt t="37161" x="10475913" y="4189413"/>
          <p14:tracePt t="37169" x="10452100" y="4167188"/>
          <p14:tracePt t="37177" x="10412413" y="4130675"/>
          <p14:tracePt t="37184" x="10358438" y="4084638"/>
          <p14:tracePt t="37192" x="10306050" y="4019550"/>
          <p14:tracePt t="37200" x="10217150" y="3949700"/>
          <p14:tracePt t="37208" x="10158413" y="3878263"/>
          <p14:tracePt t="37216" x="10077450" y="3802063"/>
          <p14:tracePt t="37223" x="9971088" y="3690938"/>
          <p14:tracePt t="37232" x="9853613" y="3560763"/>
          <p14:tracePt t="37239" x="9736138" y="3425825"/>
          <p14:tracePt t="37246" x="9647238" y="3321050"/>
          <p14:tracePt t="37254" x="9529763" y="3190875"/>
          <p14:tracePt t="37262" x="9407525" y="3062288"/>
          <p14:tracePt t="37270" x="9294813" y="2944813"/>
          <p14:tracePt t="37278" x="9190038" y="2820988"/>
          <p14:tracePt t="37285" x="9107488" y="2727325"/>
          <p14:tracePt t="37293" x="9042400" y="2655888"/>
          <p14:tracePt t="37301" x="9001125" y="2603500"/>
          <p14:tracePt t="37309" x="8977313" y="2573338"/>
          <p14:tracePt t="37316" x="8959850" y="2562225"/>
          <p14:tracePt t="37324" x="8955088" y="2555875"/>
          <p14:tracePt t="37378" x="8955088" y="2562225"/>
          <p14:tracePt t="37386" x="8955088" y="2590800"/>
          <p14:tracePt t="37394" x="8966200" y="2632075"/>
          <p14:tracePt t="37402" x="8977313" y="2697163"/>
          <p14:tracePt t="37409" x="9013825" y="2768600"/>
          <p14:tracePt t="37417" x="9048750" y="2849563"/>
          <p14:tracePt t="37425" x="9094788" y="2938463"/>
          <p14:tracePt t="37433" x="9153525" y="3032125"/>
          <p14:tracePt t="37441" x="9231313" y="3138488"/>
          <p14:tracePt t="37448" x="9307513" y="3255963"/>
          <p14:tracePt t="37456" x="9407525" y="3367088"/>
          <p14:tracePt t="37464" x="9501188" y="3460750"/>
          <p14:tracePt t="37471" x="9594850" y="3556000"/>
          <p14:tracePt t="37479" x="9671050" y="3632200"/>
          <p14:tracePt t="37487" x="9747250" y="3695700"/>
          <p14:tracePt t="37495" x="9801225" y="3743325"/>
          <p14:tracePt t="37503" x="9836150" y="3778250"/>
          <p14:tracePt t="37510" x="9871075" y="3808413"/>
          <p14:tracePt t="37518" x="9882188" y="3813175"/>
          <p14:tracePt t="37526" x="9882188" y="3819525"/>
          <p14:tracePt t="37596" x="9864725" y="3790950"/>
          <p14:tracePt t="37603" x="9818688" y="3725863"/>
          <p14:tracePt t="37611" x="9771063" y="3660775"/>
          <p14:tracePt t="37619" x="9683750" y="3573463"/>
          <p14:tracePt t="37627" x="9577388" y="3460750"/>
          <p14:tracePt t="37634" x="9466263" y="3349625"/>
          <p14:tracePt t="37642" x="9348788" y="3221038"/>
          <p14:tracePt t="37651" x="9248775" y="3108325"/>
          <p14:tracePt t="37658" x="9113838" y="2990850"/>
          <p14:tracePt t="37665" x="9018588" y="2897188"/>
          <p14:tracePt t="37673" x="8948738" y="2820988"/>
          <p14:tracePt t="37681" x="8883650" y="2768600"/>
          <p14:tracePt t="37689" x="8842375" y="2709863"/>
          <p14:tracePt t="37696" x="8820150" y="2673350"/>
          <p14:tracePt t="37704" x="8807450" y="2662238"/>
          <p14:tracePt t="37720" x="8801100" y="2662238"/>
          <p14:tracePt t="37766" x="8831263" y="2673350"/>
          <p14:tracePt t="37774" x="8883650" y="2690813"/>
          <p14:tracePt t="37782" x="8972550" y="2744788"/>
          <p14:tracePt t="37790" x="9090025" y="2814638"/>
          <p14:tracePt t="37797" x="9248775" y="2914650"/>
          <p14:tracePt t="37806" x="9424988" y="3008313"/>
          <p14:tracePt t="37813" x="9618663" y="3114675"/>
          <p14:tracePt t="37821" x="9801225" y="3238500"/>
          <p14:tracePt t="37828" x="9977438" y="3343275"/>
          <p14:tracePt t="37836" x="10140950" y="3473450"/>
          <p14:tracePt t="37844" x="10306050" y="3602038"/>
          <p14:tracePt t="37852" x="10434638" y="3719513"/>
          <p14:tracePt t="37860" x="10541000" y="3808413"/>
          <p14:tracePt t="37867" x="10634663" y="3890963"/>
          <p14:tracePt t="37875" x="10706100" y="3954463"/>
          <p14:tracePt t="37883" x="10752138" y="4002088"/>
          <p14:tracePt t="37890" x="10787063" y="4037013"/>
          <p14:tracePt t="37898" x="10817225" y="4067175"/>
          <p14:tracePt t="37907" x="10817225" y="4071938"/>
          <p14:tracePt t="37914" x="10823575" y="4078288"/>
          <p14:tracePt t="37921" x="10828338" y="4089400"/>
          <p14:tracePt t="37983" x="10828338" y="4084638"/>
          <p14:tracePt t="37991" x="10817225" y="4071938"/>
          <p14:tracePt t="37999" x="10782300" y="4037013"/>
          <p14:tracePt t="38007" x="10728325" y="3971925"/>
          <p14:tracePt t="38015" x="10664825" y="3895725"/>
          <p14:tracePt t="38022" x="10575925" y="3819525"/>
          <p14:tracePt t="38030" x="10499725" y="3732213"/>
          <p14:tracePt t="38039" x="10382250" y="3614738"/>
          <p14:tracePt t="38046" x="10271125" y="3514725"/>
          <p14:tracePt t="38053" x="10158413" y="3402013"/>
          <p14:tracePt t="38061" x="10071100" y="3321050"/>
          <p14:tracePt t="38069" x="9994900" y="3243263"/>
          <p14:tracePt t="38077" x="9929813" y="3197225"/>
          <p14:tracePt t="38084" x="9894888" y="3162300"/>
          <p14:tracePt t="38092" x="9877425" y="3149600"/>
          <p14:tracePt t="38100" x="9871075" y="3138488"/>
          <p14:tracePt t="38185" x="9877425" y="3149600"/>
          <p14:tracePt t="38193" x="9894888" y="3179763"/>
          <p14:tracePt t="38201" x="9940925" y="3225800"/>
          <p14:tracePt t="38208" x="9994900" y="3290888"/>
          <p14:tracePt t="38216" x="10071100" y="3355975"/>
          <p14:tracePt t="38224" x="10158413" y="3443288"/>
          <p14:tracePt t="38232" x="10253663" y="3536950"/>
          <p14:tracePt t="38240" x="10340975" y="3608388"/>
          <p14:tracePt t="38247" x="10393363" y="3673475"/>
          <p14:tracePt t="38255" x="10452100" y="3719513"/>
          <p14:tracePt t="38263" x="10493375" y="3754438"/>
          <p14:tracePt t="38271" x="10517188" y="3778250"/>
          <p14:tracePt t="38278" x="10534650" y="3795713"/>
          <p14:tracePt t="38503" x="10529888" y="3795713"/>
          <p14:tracePt t="38511" x="10523538" y="3795713"/>
          <p14:tracePt t="38519" x="10517188" y="3795713"/>
          <p14:tracePt t="38534" x="10488613" y="3790950"/>
          <p14:tracePt t="38542" x="10440988" y="3773488"/>
          <p14:tracePt t="38550" x="10371138" y="3760788"/>
          <p14:tracePt t="38558" x="10299700" y="3736975"/>
          <p14:tracePt t="38565" x="10206038" y="3719513"/>
          <p14:tracePt t="38573" x="10064750" y="3690938"/>
          <p14:tracePt t="38581" x="9918700" y="3673475"/>
          <p14:tracePt t="38589" x="9729788" y="3649663"/>
          <p14:tracePt t="38595" x="9559925" y="3625850"/>
          <p14:tracePt t="38604" x="9366250" y="3608388"/>
          <p14:tracePt t="38612" x="9177338" y="3573463"/>
          <p14:tracePt t="38620" x="9007475" y="3549650"/>
          <p14:tracePt t="38627" x="8842375" y="3536950"/>
          <p14:tracePt t="38635" x="8648700" y="3519488"/>
          <p14:tracePt t="38643" x="8461375" y="3497263"/>
          <p14:tracePt t="38651" x="8289925" y="3473450"/>
          <p14:tracePt t="38658" x="8137525" y="3443288"/>
          <p14:tracePt t="38666" x="7996238" y="3443288"/>
          <p14:tracePt t="38674" x="7885113" y="3425825"/>
          <p14:tracePt t="38682" x="7750175" y="3408363"/>
          <p14:tracePt t="38689" x="7656513" y="3390900"/>
          <p14:tracePt t="38697" x="7556500" y="3373438"/>
          <p14:tracePt t="38705" x="7456488" y="3355975"/>
          <p14:tracePt t="38713" x="7356475" y="3343275"/>
          <p14:tracePt t="38720" x="7250113" y="3325813"/>
          <p14:tracePt t="38728" x="7132638" y="3308350"/>
          <p14:tracePt t="38736" x="7004050" y="3290888"/>
          <p14:tracePt t="38744" x="6897688" y="3279775"/>
          <p14:tracePt t="38752" x="6773863" y="3273425"/>
          <p14:tracePt t="38759" x="6651625" y="3260725"/>
          <p14:tracePt t="38767" x="6551613" y="3260725"/>
          <p14:tracePt t="38775" x="6451600" y="3260725"/>
          <p14:tracePt t="38782" x="6369050" y="3260725"/>
          <p14:tracePt t="38790" x="6303963" y="3260725"/>
          <p14:tracePt t="38798" x="6269038" y="3260725"/>
          <p14:tracePt t="38806" x="6234113" y="3273425"/>
          <p14:tracePt t="38814" x="6210300" y="3279775"/>
          <p14:tracePt t="38829" x="6203950" y="3279775"/>
          <p14:tracePt t="38868" x="6199188" y="3279775"/>
          <p14:tracePt t="38876" x="6192838" y="3279775"/>
          <p14:tracePt t="38883" x="6186488" y="3279775"/>
          <p14:tracePt t="38891" x="6169025" y="3290888"/>
          <p14:tracePt t="38899" x="6157913" y="3297238"/>
          <p14:tracePt t="38907" x="6145213" y="3297238"/>
          <p14:tracePt t="38914" x="6127750" y="3297238"/>
          <p14:tracePt t="38922" x="6110288" y="3302000"/>
          <p14:tracePt t="38930" x="6099175" y="3302000"/>
          <p14:tracePt t="38938" x="6075363" y="3308350"/>
          <p14:tracePt t="38944" x="6051550" y="3308350"/>
          <p14:tracePt t="38954" x="6034088" y="3314700"/>
          <p14:tracePt t="38961" x="6022975" y="3314700"/>
          <p14:tracePt t="38969" x="6010275" y="3314700"/>
          <p14:tracePt t="38976" x="5999163" y="3314700"/>
          <p14:tracePt t="38984" x="5992813" y="3314700"/>
          <p14:tracePt t="38992" x="5981700" y="3314700"/>
          <p14:tracePt t="39000" x="5975350" y="3321050"/>
          <p14:tracePt t="39007" x="5964238" y="3321050"/>
          <p14:tracePt t="39021" x="5951538" y="3321050"/>
          <p14:tracePt t="39023" x="5946775" y="3321050"/>
          <p14:tracePt t="39031" x="5922963" y="3325813"/>
          <p14:tracePt t="39038" x="5905500" y="3325813"/>
          <p14:tracePt t="39046" x="5881688" y="3332163"/>
          <p14:tracePt t="39054" x="5875338" y="3338513"/>
          <p14:tracePt t="39062" x="5870575" y="3338513"/>
          <p14:tracePt t="39093" x="5870575" y="3343275"/>
          <p14:tracePt t="39139" x="5864225" y="3343275"/>
          <p14:tracePt t="39442" x="5892800" y="3343275"/>
          <p14:tracePt t="39450" x="5969000" y="3343275"/>
          <p14:tracePt t="39457" x="6122988" y="3355975"/>
          <p14:tracePt t="39465" x="6403975" y="3367088"/>
          <p14:tracePt t="39473" x="6797675" y="3367088"/>
          <p14:tracePt t="39481" x="7273925" y="3367088"/>
          <p14:tracePt t="39488" x="7773988" y="3367088"/>
          <p14:tracePt t="39496" x="8308975" y="3367088"/>
          <p14:tracePt t="39504" x="8866188" y="3338513"/>
          <p14:tracePt t="39512" x="9407525" y="3308350"/>
          <p14:tracePt t="39519" x="9912350" y="3260725"/>
          <p14:tracePt t="39527" x="10393363" y="3221038"/>
          <p14:tracePt t="39535" x="10799763" y="3190875"/>
          <p14:tracePt t="39543" x="11139488" y="3162300"/>
          <p14:tracePt t="39550" x="11422063" y="3149600"/>
          <p14:tracePt t="39558" x="11704638" y="3138488"/>
          <p14:tracePt t="39566" x="11926888" y="3138488"/>
          <p14:tracePt t="39574" x="12126913" y="313848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rgbClr val="D9E2F3"/>
            </a:gs>
            <a:gs pos="83000">
              <a:srgbClr val="E2E9F6"/>
            </a:gs>
            <a:gs pos="100000">
              <a:srgbClr val="DCE5F4">
                <a:alpha val="47000"/>
              </a:srgb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8827ACC-E19D-4E38-AE05-33F188248FC2}"/>
              </a:ext>
            </a:extLst>
          </p:cNvPr>
          <p:cNvSpPr/>
          <p:nvPr/>
        </p:nvSpPr>
        <p:spPr>
          <a:xfrm>
            <a:off x="0" y="0"/>
            <a:ext cx="12192000" cy="825690"/>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ubtitle 2">
            <a:extLst>
              <a:ext uri="{FF2B5EF4-FFF2-40B4-BE49-F238E27FC236}">
                <a16:creationId xmlns:a16="http://schemas.microsoft.com/office/drawing/2014/main" id="{BBB9B1C4-5210-4BEA-A556-2A53383A911F}"/>
              </a:ext>
            </a:extLst>
          </p:cNvPr>
          <p:cNvSpPr txBox="1">
            <a:spLocks/>
          </p:cNvSpPr>
          <p:nvPr/>
        </p:nvSpPr>
        <p:spPr>
          <a:xfrm>
            <a:off x="0" y="183519"/>
            <a:ext cx="12191999" cy="4215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200" dirty="0">
                <a:solidFill>
                  <a:srgbClr val="002060"/>
                </a:solidFill>
              </a:rPr>
              <a:t>Coherence</a:t>
            </a:r>
          </a:p>
        </p:txBody>
      </p:sp>
      <p:sp>
        <p:nvSpPr>
          <p:cNvPr id="11" name="Rectangle: Rounded Corners 10">
            <a:extLst>
              <a:ext uri="{FF2B5EF4-FFF2-40B4-BE49-F238E27FC236}">
                <a16:creationId xmlns:a16="http://schemas.microsoft.com/office/drawing/2014/main" id="{2DA2CC3D-A139-4741-BB7C-0A48922251A4}"/>
              </a:ext>
            </a:extLst>
          </p:cNvPr>
          <p:cNvSpPr/>
          <p:nvPr/>
        </p:nvSpPr>
        <p:spPr>
          <a:xfrm>
            <a:off x="0" y="6134668"/>
            <a:ext cx="12192000" cy="118282"/>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ubtitle 2">
            <a:extLst>
              <a:ext uri="{FF2B5EF4-FFF2-40B4-BE49-F238E27FC236}">
                <a16:creationId xmlns:a16="http://schemas.microsoft.com/office/drawing/2014/main" id="{22018737-201A-47B6-BF29-174DA7DB677A}"/>
              </a:ext>
            </a:extLst>
          </p:cNvPr>
          <p:cNvSpPr>
            <a:spLocks noGrp="1"/>
          </p:cNvSpPr>
          <p:nvPr>
            <p:ph type="subTitle" idx="1"/>
          </p:nvPr>
        </p:nvSpPr>
        <p:spPr>
          <a:xfrm>
            <a:off x="486771" y="989463"/>
            <a:ext cx="11244786" cy="5145205"/>
          </a:xfrm>
        </p:spPr>
        <p:txBody>
          <a:bodyPr>
            <a:normAutofit lnSpcReduction="10000"/>
          </a:bodyPr>
          <a:lstStyle/>
          <a:p>
            <a:pPr algn="l"/>
            <a:r>
              <a:rPr lang="en-GB" dirty="0"/>
              <a:t>Why is coherence and interference important?</a:t>
            </a:r>
          </a:p>
          <a:p>
            <a:pPr algn="l"/>
            <a:endParaRPr lang="en-GB" dirty="0"/>
          </a:p>
          <a:p>
            <a:pPr marL="342900" indent="-342900" algn="l">
              <a:buFont typeface="Arial" panose="020B0604020202020204" pitchFamily="34" charset="0"/>
              <a:buChar char="•"/>
            </a:pPr>
            <a:r>
              <a:rPr lang="en-GB" dirty="0"/>
              <a:t>Interference is the best way to detect (i.e. receive) phase encoding</a:t>
            </a:r>
          </a:p>
          <a:p>
            <a:pPr marL="342900" indent="-342900" algn="l">
              <a:buFont typeface="Arial" panose="020B0604020202020204" pitchFamily="34" charset="0"/>
              <a:buChar char="•"/>
            </a:pPr>
            <a:r>
              <a:rPr lang="en-GB" dirty="0"/>
              <a:t>Understanding interference and what causes it is important to minimising inter symbol interference and achieving fast data rates.</a:t>
            </a:r>
          </a:p>
          <a:p>
            <a:pPr marL="342900" indent="-342900" algn="l">
              <a:buFont typeface="Arial" panose="020B0604020202020204" pitchFamily="34" charset="0"/>
              <a:buChar char="•"/>
            </a:pPr>
            <a:endParaRPr lang="en-GB" dirty="0"/>
          </a:p>
          <a:p>
            <a:pPr marL="342900" indent="-342900" algn="l">
              <a:buFont typeface="Arial" panose="020B0604020202020204" pitchFamily="34" charset="0"/>
              <a:buChar char="•"/>
            </a:pPr>
            <a:endParaRPr lang="en-GB" dirty="0"/>
          </a:p>
          <a:p>
            <a:pPr algn="l"/>
            <a:r>
              <a:rPr lang="en-GB" dirty="0"/>
              <a:t>Simple problem:</a:t>
            </a:r>
          </a:p>
          <a:p>
            <a:pPr algn="l"/>
            <a:r>
              <a:rPr lang="en-GB" dirty="0"/>
              <a:t>Calculate the line width of a laser with coherence length 10mm. Express the answer in nm.</a:t>
            </a:r>
          </a:p>
          <a:p>
            <a:pPr algn="l"/>
            <a:r>
              <a:rPr lang="en-GB" dirty="0"/>
              <a:t>More realistic problem: </a:t>
            </a:r>
          </a:p>
          <a:p>
            <a:pPr algn="l"/>
            <a:r>
              <a:rPr lang="en-GB" dirty="0"/>
              <a:t>What will be the signal loss passing through a lossless 50GHz optical filter with a perfect flat top profile?</a:t>
            </a:r>
          </a:p>
        </p:txBody>
      </p:sp>
      <p:sp>
        <p:nvSpPr>
          <p:cNvPr id="6" name="Subtitle 2">
            <a:extLst>
              <a:ext uri="{FF2B5EF4-FFF2-40B4-BE49-F238E27FC236}">
                <a16:creationId xmlns:a16="http://schemas.microsoft.com/office/drawing/2014/main" id="{48D4477E-F588-4EED-AD25-DCD84F242B1D}"/>
              </a:ext>
            </a:extLst>
          </p:cNvPr>
          <p:cNvSpPr txBox="1">
            <a:spLocks/>
          </p:cNvSpPr>
          <p:nvPr/>
        </p:nvSpPr>
        <p:spPr>
          <a:xfrm>
            <a:off x="486771" y="6252951"/>
            <a:ext cx="11504191" cy="523986"/>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solidFill>
                  <a:srgbClr val="0070C0"/>
                </a:solidFill>
              </a:rPr>
              <a:t>The more realistic problem is something we will address later in the course. It is a common real life problem for a telecom engineer</a:t>
            </a:r>
          </a:p>
        </p:txBody>
      </p:sp>
      <p:pic>
        <p:nvPicPr>
          <p:cNvPr id="2" name="Audio 1">
            <a:hlinkClick r:id="" action="ppaction://media"/>
            <a:extLst>
              <a:ext uri="{FF2B5EF4-FFF2-40B4-BE49-F238E27FC236}">
                <a16:creationId xmlns:a16="http://schemas.microsoft.com/office/drawing/2014/main" id="{57455E53-E344-4998-84A6-C6F610F81C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36813855"/>
      </p:ext>
    </p:extLst>
  </p:cSld>
  <p:clrMapOvr>
    <a:masterClrMapping/>
  </p:clrMapOvr>
  <mc:AlternateContent xmlns:mc="http://schemas.openxmlformats.org/markup-compatibility/2006" xmlns:p14="http://schemas.microsoft.com/office/powerpoint/2010/main">
    <mc:Choice Requires="p14">
      <p:transition spd="slow" p14:dur="2000" advTm="155583"/>
    </mc:Choice>
    <mc:Fallback xmlns="">
      <p:transition spd="slow" advTm="155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78" x="12139613" y="3573463"/>
          <p14:tracePt t="786" x="12091988" y="3597275"/>
          <p14:tracePt t="794" x="12033250" y="3625850"/>
          <p14:tracePt t="802" x="11980863" y="3656013"/>
          <p14:tracePt t="810" x="11915775" y="3690938"/>
          <p14:tracePt t="817" x="11850688" y="3725863"/>
          <p14:tracePt t="825" x="11791950" y="3767138"/>
          <p14:tracePt t="833" x="11728450" y="3808413"/>
          <p14:tracePt t="841" x="11663363" y="3836988"/>
          <p14:tracePt t="848" x="11604625" y="3878263"/>
          <p14:tracePt t="856" x="11552238" y="3895725"/>
          <p14:tracePt t="864" x="11498263" y="3932238"/>
          <p14:tracePt t="873" x="11445875" y="3954463"/>
          <p14:tracePt t="880" x="11380788" y="3971925"/>
          <p14:tracePt t="887" x="11339513" y="3990975"/>
          <p14:tracePt t="895" x="11298238" y="3995738"/>
          <p14:tracePt t="903" x="11263313" y="4002088"/>
          <p14:tracePt t="910" x="11245850" y="4008438"/>
          <p14:tracePt t="918" x="11210925" y="4008438"/>
          <p14:tracePt t="926" x="11193463" y="4008438"/>
          <p14:tracePt t="934" x="11163300" y="4008438"/>
          <p14:tracePt t="941" x="11122025" y="4008438"/>
          <p14:tracePt t="949" x="11093450" y="4008438"/>
          <p14:tracePt t="958" x="11041063" y="4008438"/>
          <p14:tracePt t="965" x="10993438" y="4008438"/>
          <p14:tracePt t="973" x="10941050" y="4008438"/>
          <p14:tracePt t="980" x="10893425" y="4002088"/>
          <p14:tracePt t="988" x="10834688" y="4002088"/>
          <p14:tracePt t="996" x="10782300" y="3990975"/>
          <p14:tracePt t="1003" x="10752138" y="3990975"/>
          <p14:tracePt t="1011" x="10710863" y="3990975"/>
          <p14:tracePt t="1019" x="10682288" y="3990975"/>
          <p14:tracePt t="1027" x="10652125" y="3990975"/>
          <p14:tracePt t="1035" x="10617200" y="3984625"/>
          <p14:tracePt t="1042" x="10599738" y="3978275"/>
          <p14:tracePt t="1050" x="10564813" y="3971925"/>
          <p14:tracePt t="1058" x="10541000" y="3967163"/>
          <p14:tracePt t="1066" x="10517188" y="3960813"/>
          <p14:tracePt t="1074" x="10506075" y="3960813"/>
          <p14:tracePt t="1081" x="10488613" y="3954463"/>
          <p14:tracePt t="1089" x="10482263" y="3954463"/>
          <p14:tracePt t="1392" x="10482263" y="3967163"/>
          <p14:tracePt t="1400" x="10482263" y="3971925"/>
          <p14:tracePt t="46415" x="10399713" y="3937000"/>
          <p14:tracePt t="46420" x="10329863" y="3902075"/>
          <p14:tracePt t="46429" x="10258425" y="3871913"/>
          <p14:tracePt t="46436" x="10175875" y="3836988"/>
          <p14:tracePt t="46444" x="10088563" y="3808413"/>
          <p14:tracePt t="46451" x="9988550" y="3773488"/>
          <p14:tracePt t="46459" x="9894888" y="3749675"/>
          <p14:tracePt t="46467" x="9805988" y="3714750"/>
          <p14:tracePt t="46475" x="9718675" y="3684588"/>
          <p14:tracePt t="46483" x="9636125" y="3660775"/>
          <p14:tracePt t="46490" x="9547225" y="3632200"/>
          <p14:tracePt t="46498" x="9477375" y="3608388"/>
          <p14:tracePt t="46506" x="9394825" y="3584575"/>
          <p14:tracePt t="46513" x="9312275" y="3573463"/>
          <p14:tracePt t="46521" x="9224963" y="3543300"/>
          <p14:tracePt t="46529" x="9136063" y="3532188"/>
          <p14:tracePt t="46537" x="9036050" y="3502025"/>
          <p14:tracePt t="46545" x="8924925" y="3490913"/>
          <p14:tracePt t="46552" x="8831263" y="3473450"/>
          <p14:tracePt t="46560" x="8720138" y="3455988"/>
          <p14:tracePt t="46569" x="8602663" y="3425825"/>
          <p14:tracePt t="46576" x="8443913" y="3397250"/>
          <p14:tracePt t="46583" x="8296275" y="3379788"/>
          <p14:tracePt t="46591" x="8126413" y="3355975"/>
          <p14:tracePt t="46599" x="7950200" y="3321050"/>
          <p14:tracePt t="46607" x="7796213" y="3290888"/>
          <p14:tracePt t="46614" x="7608888" y="3267075"/>
          <p14:tracePt t="46622" x="7439025" y="3249613"/>
          <p14:tracePt t="46630" x="7262813" y="3214688"/>
          <p14:tracePt t="46638" x="7091363" y="3197225"/>
          <p14:tracePt t="46645" x="6921500" y="3173413"/>
          <p14:tracePt t="46653" x="6792913" y="3155950"/>
          <p14:tracePt t="46661" x="6686550" y="3143250"/>
          <p14:tracePt t="46669" x="6580188" y="3138488"/>
          <p14:tracePt t="46677" x="6480175" y="3132138"/>
          <p14:tracePt t="46684" x="6375400" y="3121025"/>
          <p14:tracePt t="46692" x="6262688" y="3114675"/>
          <p14:tracePt t="46700" x="6157913" y="3103563"/>
          <p14:tracePt t="46708" x="6022975" y="3097213"/>
          <p14:tracePt t="46715" x="5892800" y="3084513"/>
          <p14:tracePt t="46723" x="5751513" y="3079750"/>
          <p14:tracePt t="46732" x="5611813" y="3079750"/>
          <p14:tracePt t="46739" x="5470525" y="3079750"/>
          <p14:tracePt t="46746" x="5299075" y="3067050"/>
          <p14:tracePt t="46754" x="5159375" y="3067050"/>
          <p14:tracePt t="46762" x="5029200" y="3049588"/>
          <p14:tracePt t="46770" x="4887913" y="3049588"/>
          <p14:tracePt t="46777" x="4783138" y="3038475"/>
          <p14:tracePt t="46785" x="4683125" y="3032125"/>
          <p14:tracePt t="46793" x="4589463" y="3032125"/>
          <p14:tracePt t="46801" x="4494213" y="3014663"/>
          <p14:tracePt t="46809" x="4413250" y="3014663"/>
          <p14:tracePt t="46816" x="4330700" y="2997200"/>
          <p14:tracePt t="46824" x="4254500" y="2990850"/>
          <p14:tracePt t="46832" x="4165600" y="2986088"/>
          <p14:tracePt t="46840" x="4095750" y="2973388"/>
          <p14:tracePt t="46848" x="4006850" y="2962275"/>
          <p14:tracePt t="46855" x="3924300" y="2962275"/>
          <p14:tracePt t="46863" x="3848100" y="2944813"/>
          <p14:tracePt t="46872" x="3778250" y="2938463"/>
          <p14:tracePt t="46878" x="3695700" y="2921000"/>
          <p14:tracePt t="46886" x="3636963" y="2914650"/>
          <p14:tracePt t="46894" x="3578225" y="2903538"/>
          <p14:tracePt t="46909" x="3513138" y="2879725"/>
          <p14:tracePt t="46910" x="3449638" y="2879725"/>
          <p14:tracePt t="46917" x="3395663" y="2867025"/>
          <p14:tracePt t="46925" x="3325813" y="2849563"/>
          <p14:tracePt t="46933" x="3254375" y="2844800"/>
          <p14:tracePt t="46941" x="3178175" y="2827338"/>
          <p14:tracePt t="46948" x="3090863" y="2820988"/>
          <p14:tracePt t="46957" x="3025775" y="2803525"/>
          <p14:tracePt t="46964" x="2955925" y="2779713"/>
          <p14:tracePt t="46972" x="2884488" y="2773363"/>
          <p14:tracePt t="46979" x="2838450" y="2755900"/>
          <p14:tracePt t="46988" x="2773363" y="2744788"/>
          <p14:tracePt t="46995" x="2732088" y="2727325"/>
          <p14:tracePt t="47003" x="2690813" y="2714625"/>
          <p14:tracePt t="47011" x="2655888" y="2703513"/>
          <p14:tracePt t="47018" x="2625725" y="2690813"/>
          <p14:tracePt t="47026" x="2603500" y="2686050"/>
          <p14:tracePt t="47035" x="2586038" y="2686050"/>
          <p14:tracePt t="47042" x="2573338" y="2662238"/>
          <p14:tracePt t="47049" x="2566988" y="2662238"/>
          <p14:tracePt t="47057" x="2566988" y="2655888"/>
          <p14:tracePt t="47150" x="2566988" y="2662238"/>
          <p14:tracePt t="47158" x="2566988" y="2673350"/>
          <p14:tracePt t="47166" x="2566988" y="2686050"/>
          <p14:tracePt t="47174" x="2566988" y="2703513"/>
          <p14:tracePt t="47181" x="2579688" y="2727325"/>
          <p14:tracePt t="47189" x="2597150" y="2762250"/>
          <p14:tracePt t="47197" x="2614613" y="2786063"/>
          <p14:tracePt t="47205" x="2625725" y="2827338"/>
          <p14:tracePt t="47212" x="2655888" y="2873375"/>
          <p14:tracePt t="47220" x="2679700" y="2925763"/>
          <p14:tracePt t="47230" x="2720975" y="2967038"/>
          <p14:tracePt t="47236" x="2738438" y="3021013"/>
          <p14:tracePt t="47244" x="2767013" y="3067050"/>
          <p14:tracePt t="47251" x="2797175" y="3090863"/>
          <p14:tracePt t="47259" x="2820988" y="3121025"/>
          <p14:tracePt t="47267" x="2843213" y="3143250"/>
          <p14:tracePt t="47275" x="2867025" y="3167063"/>
          <p14:tracePt t="47282" x="2890838" y="3184525"/>
          <p14:tracePt t="47290" x="2914650" y="3197225"/>
          <p14:tracePt t="47298" x="2932113" y="3208338"/>
          <p14:tracePt t="47306" x="2967038" y="3225800"/>
          <p14:tracePt t="47313" x="3008313" y="3232150"/>
          <p14:tracePt t="47321" x="3055938" y="3238500"/>
          <p14:tracePt t="47329" x="3119438" y="3255963"/>
          <p14:tracePt t="47337" x="3195638" y="3260725"/>
          <p14:tracePt t="47345" x="3284538" y="3273425"/>
          <p14:tracePt t="47352" x="3384550" y="3279775"/>
          <p14:tracePt t="47360" x="3502025" y="3290888"/>
          <p14:tracePt t="47368" x="3630613" y="3297238"/>
          <p14:tracePt t="47376" x="3754438" y="3297238"/>
          <p14:tracePt t="47383" x="3871913" y="3297238"/>
          <p14:tracePt t="47391" x="3978275" y="3297238"/>
          <p14:tracePt t="47399" x="4078288" y="3297238"/>
          <p14:tracePt t="47407" x="4171950" y="3297238"/>
          <p14:tracePt t="47414" x="4271963" y="3297238"/>
          <p14:tracePt t="47422" x="4359275" y="3297238"/>
          <p14:tracePt t="47430" x="4435475" y="3297238"/>
          <p14:tracePt t="47439" x="4524375" y="3284538"/>
          <p14:tracePt t="47445" x="4635500" y="3267075"/>
          <p14:tracePt t="47454" x="4724400" y="3260725"/>
          <p14:tracePt t="47461" x="4806950" y="3255963"/>
          <p14:tracePt t="47470" x="4883150" y="3238500"/>
          <p14:tracePt t="47476" x="4965700" y="3232150"/>
          <p14:tracePt t="47484" x="5041900" y="3221038"/>
          <p14:tracePt t="47492" x="5111750" y="3214688"/>
          <p14:tracePt t="47500" x="5200650" y="3208338"/>
          <p14:tracePt t="47507" x="5276850" y="3190875"/>
          <p14:tracePt t="47515" x="5357813" y="3173413"/>
          <p14:tracePt t="47523" x="5429250" y="3167063"/>
          <p14:tracePt t="47531" x="5487988" y="3162300"/>
          <p14:tracePt t="47539" x="5529263" y="3143250"/>
          <p14:tracePt t="47546" x="5570538" y="3138488"/>
          <p14:tracePt t="47554" x="5611813" y="3125788"/>
          <p14:tracePt t="47563" x="5646738" y="3121025"/>
          <p14:tracePt t="47570" x="5670550" y="3114675"/>
          <p14:tracePt t="47577" x="5681663" y="3108325"/>
          <p14:tracePt t="47585" x="5699125" y="3097213"/>
          <p14:tracePt t="47593" x="5716588" y="3090863"/>
          <p14:tracePt t="47601" x="5734050" y="3079750"/>
          <p14:tracePt t="47608" x="5751513" y="3062288"/>
          <p14:tracePt t="47616" x="5757863" y="3044825"/>
          <p14:tracePt t="47624" x="5770563" y="3032125"/>
          <p14:tracePt t="47632" x="5775325" y="3014663"/>
          <p14:tracePt t="47639" x="5781675" y="2990850"/>
          <p14:tracePt t="47647" x="5792788" y="2967038"/>
          <p14:tracePt t="47655" x="5799138" y="2932113"/>
          <p14:tracePt t="47663" x="5805488" y="2914650"/>
          <p14:tracePt t="47672" x="5805488" y="2879725"/>
          <p14:tracePt t="47678" x="5805488" y="2849563"/>
          <p14:tracePt t="47686" x="5805488" y="2820988"/>
          <p14:tracePt t="47694" x="5799138" y="2779713"/>
          <p14:tracePt t="47702" x="5775325" y="2738438"/>
          <p14:tracePt t="47709" x="5751513" y="2686050"/>
          <p14:tracePt t="47717" x="5729288" y="2651125"/>
          <p14:tracePt t="47726" x="5692775" y="2597150"/>
          <p14:tracePt t="47733" x="5646738" y="2538413"/>
          <p14:tracePt t="47740" x="5611813" y="2497138"/>
          <p14:tracePt t="47748" x="5564188" y="2451100"/>
          <p14:tracePt t="47756" x="5529263" y="2414588"/>
          <p14:tracePt t="47764" x="5476875" y="2374900"/>
          <p14:tracePt t="47771" x="5440363" y="2344738"/>
          <p14:tracePt t="47779" x="5387975" y="2327275"/>
          <p14:tracePt t="47787" x="5353050" y="2309813"/>
          <p14:tracePt t="47795" x="5311775" y="2292350"/>
          <p14:tracePt t="47803" x="5287963" y="2286000"/>
          <p14:tracePt t="47810" x="5264150" y="2279650"/>
          <p14:tracePt t="47818" x="5246688" y="2279650"/>
          <p14:tracePt t="47826" x="5229225" y="2279650"/>
          <p14:tracePt t="47834" x="5205413" y="2279650"/>
          <p14:tracePt t="47841" x="5187950" y="2279650"/>
          <p14:tracePt t="47849" x="5170488" y="2279650"/>
          <p14:tracePt t="47857" x="5146675" y="2292350"/>
          <p14:tracePt t="47865" x="5111750" y="2303463"/>
          <p14:tracePt t="47872" x="5076825" y="2316163"/>
          <p14:tracePt t="47880" x="5035550" y="2355850"/>
          <p14:tracePt t="47888" x="4987925" y="2392363"/>
          <p14:tracePt t="47896" x="4953000" y="2438400"/>
          <p14:tracePt t="47903" x="4894263" y="2503488"/>
          <p14:tracePt t="47911" x="4852988" y="2562225"/>
          <p14:tracePt t="47919" x="4818063" y="2627313"/>
          <p14:tracePt t="47927" x="4783138" y="2697163"/>
          <p14:tracePt t="47935" x="4776788" y="2755900"/>
          <p14:tracePt t="47942" x="4759325" y="2820988"/>
          <p14:tracePt t="47950" x="4759325" y="2879725"/>
          <p14:tracePt t="47958" x="4759325" y="2925763"/>
          <p14:tracePt t="47966" x="4759325" y="2986088"/>
          <p14:tracePt t="47973" x="4759325" y="3025775"/>
          <p14:tracePt t="47981" x="4770438" y="3079750"/>
          <p14:tracePt t="47989" x="4787900" y="3121025"/>
          <p14:tracePt t="47997" x="4811713" y="3167063"/>
          <p14:tracePt t="48005" x="4841875" y="3190875"/>
          <p14:tracePt t="48012" x="4859338" y="3225800"/>
          <p14:tracePt t="48020" x="4887913" y="3249613"/>
          <p14:tracePt t="48029" x="4924425" y="3273425"/>
          <p14:tracePt t="48035" x="4965700" y="3302000"/>
          <p14:tracePt t="48043" x="5000625" y="3321050"/>
          <p14:tracePt t="48051" x="5053013" y="3338513"/>
          <p14:tracePt t="48072" x="5146675" y="3367088"/>
          <p14:tracePt t="48074" x="5187950" y="3373438"/>
          <p14:tracePt t="48082" x="5235575" y="3390900"/>
          <p14:tracePt t="48091" x="5259388" y="3390900"/>
          <p14:tracePt t="48097" x="5287963" y="3390900"/>
          <p14:tracePt t="48105" x="5305425" y="3390900"/>
          <p14:tracePt t="48113" x="5322888" y="3390900"/>
          <p14:tracePt t="48457" x="5329238" y="3390900"/>
          <p14:tracePt t="48463" x="5364163" y="3390900"/>
          <p14:tracePt t="48470" x="5405438" y="3390900"/>
          <p14:tracePt t="48478" x="5464175" y="3384550"/>
          <p14:tracePt t="48486" x="5535613" y="3379788"/>
          <p14:tracePt t="48494" x="5605463" y="3360738"/>
          <p14:tracePt t="48501" x="5699125" y="3343275"/>
          <p14:tracePt t="48509" x="5788025" y="3325813"/>
          <p14:tracePt t="48517" x="5892800" y="3297238"/>
          <p14:tracePt t="48525" x="5992813" y="3273425"/>
          <p14:tracePt t="48532" x="6099175" y="3214688"/>
          <p14:tracePt t="48540" x="6199188" y="3155950"/>
          <p14:tracePt t="48548" x="6299200" y="3090863"/>
          <p14:tracePt t="48557" x="6369050" y="3014663"/>
          <p14:tracePt t="48563" x="6427788" y="2962275"/>
          <p14:tracePt t="48571" x="6457950" y="2914650"/>
          <p14:tracePt t="48579" x="6486525" y="2862263"/>
          <p14:tracePt t="48588" x="6492875" y="2820988"/>
          <p14:tracePt t="48594" x="6499225" y="2790825"/>
          <p14:tracePt t="48602" x="6499225" y="2738438"/>
          <p14:tracePt t="48611" x="6499225" y="2697163"/>
          <p14:tracePt t="48618" x="6486525" y="2668588"/>
          <p14:tracePt t="48626" x="6451600" y="2614613"/>
          <p14:tracePt t="48633" x="6427788" y="2586038"/>
          <p14:tracePt t="48642" x="6392863" y="2551113"/>
          <p14:tracePt t="48649" x="6340475" y="2520950"/>
          <p14:tracePt t="48658" x="6275388" y="2492375"/>
          <p14:tracePt t="48665" x="6203950" y="2473325"/>
          <p14:tracePt t="48672" x="6134100" y="2455863"/>
          <p14:tracePt t="48680" x="6057900" y="2451100"/>
          <p14:tracePt t="48688" x="5969000" y="2451100"/>
          <p14:tracePt t="48695" x="5870575" y="2451100"/>
          <p14:tracePt t="48703" x="5792788" y="2451100"/>
          <p14:tracePt t="48711" x="5692775" y="2468563"/>
          <p14:tracePt t="48719" x="5605463" y="2492375"/>
          <p14:tracePt t="48726" x="5516563" y="2514600"/>
          <p14:tracePt t="48734" x="5440363" y="2555875"/>
          <p14:tracePt t="48742" x="5357813" y="2609850"/>
          <p14:tracePt t="48750" x="5305425" y="2662238"/>
          <p14:tracePt t="48758" x="5259388" y="2714625"/>
          <p14:tracePt t="48765" x="5218113" y="2790825"/>
          <p14:tracePt t="48773" x="5187950" y="2849563"/>
          <p14:tracePt t="48781" x="5170488" y="2921000"/>
          <p14:tracePt t="48789" x="5164138" y="3003550"/>
          <p14:tracePt t="48796" x="5164138" y="3067050"/>
          <p14:tracePt t="48804" x="5164138" y="3125788"/>
          <p14:tracePt t="48812" x="5181600" y="3190875"/>
          <p14:tracePt t="48820" x="5218113" y="3232150"/>
          <p14:tracePt t="48827" x="5294313" y="3290888"/>
          <p14:tracePt t="48835" x="5353050" y="3332163"/>
          <p14:tracePt t="48843" x="5464175" y="3384550"/>
          <p14:tracePt t="48851" x="5616575" y="3414713"/>
          <p14:tracePt t="48858" x="5829300" y="3449638"/>
          <p14:tracePt t="48866" x="6051550" y="3460750"/>
          <p14:tracePt t="48874" x="6310313" y="3460750"/>
          <p14:tracePt t="48882" x="6575425" y="3455988"/>
          <p14:tracePt t="48891" x="6862763" y="3414713"/>
          <p14:tracePt t="48897" x="7150100" y="3379788"/>
          <p14:tracePt t="48905" x="7391400" y="3314700"/>
          <p14:tracePt t="48913" x="7608888" y="3255963"/>
          <p14:tracePt t="48921" x="7691438" y="3221038"/>
          <p14:tracePt t="48928" x="7732713" y="3190875"/>
          <p14:tracePt t="48936" x="7743825" y="3179763"/>
          <p14:tracePt t="48952" x="7743825" y="3167063"/>
          <p14:tracePt t="48959" x="7743825" y="3149600"/>
          <p14:tracePt t="48967" x="7732713" y="3138488"/>
          <p14:tracePt t="48975" x="7715250" y="3108325"/>
          <p14:tracePt t="48983" x="7691438" y="3090863"/>
          <p14:tracePt t="48990" x="7639050" y="3055938"/>
          <p14:tracePt t="48998" x="7585075" y="3021013"/>
          <p14:tracePt t="49006" x="7521575" y="3003550"/>
          <p14:tracePt t="49014" x="7450138" y="2986088"/>
          <p14:tracePt t="49021" x="7373938" y="2979738"/>
          <p14:tracePt t="49029" x="7285038" y="2979738"/>
          <p14:tracePt t="49037" x="7208838" y="2979738"/>
          <p14:tracePt t="49045" x="7138988" y="2979738"/>
          <p14:tracePt t="49054" x="7086600" y="2986088"/>
          <p14:tracePt t="49060" x="7045325" y="2997200"/>
          <p14:tracePt t="49068" x="7015163" y="3008313"/>
          <p14:tracePt t="49076" x="7010400" y="3008313"/>
          <p14:tracePt t="49083" x="7004050" y="3008313"/>
          <p14:tracePt t="49091" x="7004050" y="3014663"/>
          <p14:tracePt t="49146" x="7004050" y="3021013"/>
          <p14:tracePt t="49153" x="7015163" y="3025775"/>
          <p14:tracePt t="49161" x="7021513" y="3032125"/>
          <p14:tracePt t="49169" x="7038975" y="3044825"/>
          <p14:tracePt t="49177" x="7056438" y="3055938"/>
          <p14:tracePt t="49184" x="7073900" y="3062288"/>
          <p14:tracePt t="49193" x="7080250" y="3067050"/>
          <p14:tracePt t="49200" x="7091363" y="3067050"/>
          <p14:tracePt t="49216" x="7097713" y="3067050"/>
          <p14:tracePt t="49239" x="7097713" y="3073400"/>
          <p14:tracePt t="49303" x="7097713" y="3079750"/>
          <p14:tracePt t="49309" x="7097713" y="3084513"/>
          <p14:tracePt t="49316" x="7104063" y="3090863"/>
          <p14:tracePt t="49332" x="7104063" y="3103563"/>
          <p14:tracePt t="49340" x="7104063" y="3108325"/>
          <p14:tracePt t="49355" x="7104063" y="3121025"/>
          <p14:tracePt t="49363" x="7108825" y="3121025"/>
          <p14:tracePt t="49371" x="7108825" y="3125788"/>
          <p14:tracePt t="49395" x="7115175" y="3125788"/>
          <p14:tracePt t="49402" x="7115175" y="3132138"/>
          <p14:tracePt t="49433" x="7115175" y="3138488"/>
          <p14:tracePt t="49442" x="7121525" y="3138488"/>
          <p14:tracePt t="49479" x="7127875" y="3138488"/>
          <p14:tracePt t="49487" x="7132638" y="3143250"/>
          <p14:tracePt t="49504" x="7145338" y="3149600"/>
          <p14:tracePt t="49510" x="7156450" y="3149600"/>
          <p14:tracePt t="49518" x="7162800" y="3155950"/>
          <p14:tracePt t="49526" x="7186613" y="3167063"/>
          <p14:tracePt t="49534" x="7204075" y="3173413"/>
          <p14:tracePt t="49542" x="7226300" y="3179763"/>
          <p14:tracePt t="49549" x="7250113" y="3184525"/>
          <p14:tracePt t="49557" x="7280275" y="3190875"/>
          <p14:tracePt t="49565" x="7304088" y="3197225"/>
          <p14:tracePt t="49573" x="7339013" y="3208338"/>
          <p14:tracePt t="49581" x="7356475" y="3214688"/>
          <p14:tracePt t="49588" x="7391400" y="3225800"/>
          <p14:tracePt t="49596" x="7432675" y="3238500"/>
          <p14:tracePt t="49605" x="7467600" y="3249613"/>
          <p14:tracePt t="49611" x="7491413" y="3260725"/>
          <p14:tracePt t="49619" x="7508875" y="3267075"/>
          <p14:tracePt t="49627" x="7526338" y="3273425"/>
          <p14:tracePt t="49635" x="7543800" y="3273425"/>
          <p14:tracePt t="49643" x="7550150" y="3284538"/>
          <p14:tracePt t="49654" x="7567613" y="3290888"/>
          <p14:tracePt t="49658" x="7580313" y="3297238"/>
          <p14:tracePt t="49666" x="7580313" y="3308350"/>
          <p14:tracePt t="49674" x="7591425" y="3308350"/>
          <p14:tracePt t="49681" x="7608888" y="3314700"/>
          <p14:tracePt t="49690" x="7615238" y="3321050"/>
          <p14:tracePt t="49697" x="7620000" y="3325813"/>
          <p14:tracePt t="49705" x="7632700" y="3325813"/>
          <p14:tracePt t="49712" x="7639050" y="3332163"/>
          <p14:tracePt t="49721" x="7643813" y="3338513"/>
          <p14:tracePt t="49728" x="7656513" y="3343275"/>
          <p14:tracePt t="49736" x="7673975" y="3349625"/>
          <p14:tracePt t="49744" x="7673975" y="3355975"/>
          <p14:tracePt t="49751" x="7691438" y="3360738"/>
          <p14:tracePt t="49767" x="7702550" y="3373438"/>
          <p14:tracePt t="49775" x="7715250" y="3373438"/>
          <p14:tracePt t="49782" x="7720013" y="3379788"/>
          <p14:tracePt t="49798" x="7726363" y="3379788"/>
          <p14:tracePt t="49806" x="7732713" y="3379788"/>
          <p14:tracePt t="49821" x="7732713" y="3384550"/>
          <p14:tracePt t="49853" x="7737475" y="3384550"/>
          <p14:tracePt t="49876" x="7743825" y="3384550"/>
          <p14:tracePt t="49883" x="7750175" y="3390900"/>
          <p14:tracePt t="49891" x="7750175" y="3397250"/>
          <p14:tracePt t="49899" x="7767638" y="3397250"/>
          <p14:tracePt t="49906" x="7778750" y="3402013"/>
          <p14:tracePt t="49914" x="7791450" y="3402013"/>
          <p14:tracePt t="49922" x="7808913" y="3408363"/>
          <p14:tracePt t="49939" x="7837488" y="3419475"/>
          <p14:tracePt t="49945" x="7856538" y="3419475"/>
          <p14:tracePt t="49953" x="7874000" y="3432175"/>
          <p14:tracePt t="49961" x="7878763" y="3432175"/>
          <p14:tracePt t="49969" x="7896225" y="3438525"/>
          <p14:tracePt t="49976" x="7908925" y="3438525"/>
          <p14:tracePt t="49984" x="7915275" y="3443288"/>
          <p14:tracePt t="49993" x="7926388" y="3443288"/>
          <p14:tracePt t="50000" x="7937500" y="3449638"/>
          <p14:tracePt t="50007" x="7943850" y="3449638"/>
          <p14:tracePt t="50015" x="7950200" y="3449638"/>
          <p14:tracePt t="50023" x="7954963" y="3449638"/>
          <p14:tracePt t="50031" x="7961313" y="3449638"/>
          <p14:tracePt t="50038" x="7967663" y="3455988"/>
          <p14:tracePt t="50062" x="7974013" y="3455988"/>
          <p14:tracePt t="50108" x="7978775" y="3455988"/>
          <p14:tracePt t="50116" x="7985125" y="3455988"/>
          <p14:tracePt t="50124" x="7991475" y="3455988"/>
          <p14:tracePt t="50147" x="7996238" y="3455988"/>
          <p14:tracePt t="50155" x="8002588" y="3455988"/>
          <p14:tracePt t="50170" x="8008938" y="3455988"/>
          <p14:tracePt t="50178" x="8020050" y="3455988"/>
          <p14:tracePt t="50186" x="8026400" y="3449638"/>
          <p14:tracePt t="50194" x="8050213" y="3449638"/>
          <p14:tracePt t="50201" x="8067675" y="3449638"/>
          <p14:tracePt t="50209" x="8072438" y="3449638"/>
          <p14:tracePt t="50217" x="8091488" y="3443288"/>
          <p14:tracePt t="50225" x="8102600" y="3443288"/>
          <p14:tracePt t="50233" x="8113713" y="3438525"/>
          <p14:tracePt t="50240" x="8126413" y="3438525"/>
          <p14:tracePt t="50248" x="8143875" y="3438525"/>
          <p14:tracePt t="50256" x="8150225" y="3438525"/>
          <p14:tracePt t="50264" x="8161338" y="3432175"/>
          <p14:tracePt t="50271" x="8178800" y="3432175"/>
          <p14:tracePt t="50279" x="8189913" y="3425825"/>
          <p14:tracePt t="50287" x="8208963" y="3425825"/>
          <p14:tracePt t="50295" x="8231188" y="3419475"/>
          <p14:tracePt t="50302" x="8255000" y="3419475"/>
          <p14:tracePt t="50310" x="8278813" y="3414713"/>
          <p14:tracePt t="50318" x="8308975" y="3414713"/>
          <p14:tracePt t="50326" x="8331200" y="3408363"/>
          <p14:tracePt t="50334" x="8361363" y="3408363"/>
          <p14:tracePt t="50341" x="8389938" y="3408363"/>
          <p14:tracePt t="50349" x="8420100" y="3402013"/>
          <p14:tracePt t="50357" x="8448675" y="3402013"/>
          <p14:tracePt t="50364" x="8489950" y="3402013"/>
          <p14:tracePt t="50372" x="8543925" y="3397250"/>
          <p14:tracePt t="50381" x="8583613" y="3397250"/>
          <p14:tracePt t="50388" x="8620125" y="3397250"/>
          <p14:tracePt t="50396" x="8655050" y="3397250"/>
          <p14:tracePt t="50403" x="8689975" y="3397250"/>
          <p14:tracePt t="50411" x="8731250" y="3397250"/>
          <p14:tracePt t="50419" x="8766175" y="3390900"/>
          <p14:tracePt t="50427" x="8796338" y="3390900"/>
          <p14:tracePt t="50434" x="8824913" y="3390900"/>
          <p14:tracePt t="50442" x="8866188" y="3390900"/>
          <p14:tracePt t="50450" x="8890000" y="3390900"/>
          <p14:tracePt t="50458" x="8924925" y="3390900"/>
          <p14:tracePt t="50465" x="8966200" y="3397250"/>
          <p14:tracePt t="50473" x="9007475" y="3402013"/>
          <p14:tracePt t="50481" x="9048750" y="3402013"/>
          <p14:tracePt t="50490" x="9090025" y="3408363"/>
          <p14:tracePt t="50497" x="9142413" y="3419475"/>
          <p14:tracePt t="50504" x="9177338" y="3419475"/>
          <p14:tracePt t="50512" x="9212263" y="3419475"/>
          <p14:tracePt t="50520" x="9242425" y="3419475"/>
          <p14:tracePt t="50528" x="9266238" y="3419475"/>
          <p14:tracePt t="50535" x="9283700" y="3419475"/>
          <p14:tracePt t="50543" x="9301163" y="3419475"/>
          <p14:tracePt t="50551" x="9318625" y="3419475"/>
          <p14:tracePt t="50566" x="9324975" y="3419475"/>
          <p14:tracePt t="50574" x="9331325" y="3419475"/>
          <p14:tracePt t="50597" x="9336088" y="3419475"/>
          <p14:tracePt t="50605" x="9348788" y="3419475"/>
          <p14:tracePt t="50613" x="9353550" y="3419475"/>
          <p14:tracePt t="50621" x="9377363" y="3419475"/>
          <p14:tracePt t="50628" x="9401175" y="3419475"/>
          <p14:tracePt t="50636" x="9429750" y="3419475"/>
          <p14:tracePt t="50644" x="9471025" y="3419475"/>
          <p14:tracePt t="50652" x="9507538" y="3419475"/>
          <p14:tracePt t="50660" x="9553575" y="3408363"/>
          <p14:tracePt t="50667" x="9601200" y="3402013"/>
          <p14:tracePt t="50675" x="9653588" y="3397250"/>
          <p14:tracePt t="50683" x="9705975" y="3379788"/>
          <p14:tracePt t="50690" x="9764713" y="3367088"/>
          <p14:tracePt t="50698" x="9805988" y="3349625"/>
          <p14:tracePt t="50706" x="9859963" y="3332163"/>
          <p14:tracePt t="50714" x="9901238" y="3308350"/>
          <p14:tracePt t="50722" x="9947275" y="3284538"/>
          <p14:tracePt t="50729" x="9982200" y="3267075"/>
          <p14:tracePt t="50737" x="10006013" y="3243263"/>
          <p14:tracePt t="50745" x="10040938" y="3221038"/>
          <p14:tracePt t="50753" x="10064750" y="3197225"/>
          <p14:tracePt t="50760" x="10094913" y="3173413"/>
          <p14:tracePt t="50768" x="10117138" y="3143250"/>
          <p14:tracePt t="50776" x="10158413" y="3103563"/>
          <p14:tracePt t="50784" x="10182225" y="3073400"/>
          <p14:tracePt t="50792" x="10212388" y="3038475"/>
          <p14:tracePt t="50799" x="10223500" y="3014663"/>
          <p14:tracePt t="50807" x="10247313" y="2979738"/>
          <p14:tracePt t="50815" x="10253663" y="2949575"/>
          <p14:tracePt t="50823" x="10264775" y="2914650"/>
          <p14:tracePt t="50830" x="10264775" y="2890838"/>
          <p14:tracePt t="50838" x="10264775" y="2862263"/>
          <p14:tracePt t="50846" x="10264775" y="2820988"/>
          <p14:tracePt t="50854" x="10240963" y="2779713"/>
          <p14:tracePt t="50861" x="10217150" y="2738438"/>
          <p14:tracePt t="50869" x="10188575" y="2679700"/>
          <p14:tracePt t="50877" x="10153650" y="2638425"/>
          <p14:tracePt t="50885" x="10112375" y="2586038"/>
          <p14:tracePt t="50892" x="10071100" y="2538413"/>
          <p14:tracePt t="50900" x="10012363" y="2479675"/>
          <p14:tracePt t="50908" x="9964738" y="2438400"/>
          <p14:tracePt t="50916" x="9912350" y="2392363"/>
          <p14:tracePt t="50924" x="9847263" y="2351088"/>
          <p14:tracePt t="50931" x="9788525" y="2309813"/>
          <p14:tracePt t="50939" x="9705975" y="2262188"/>
          <p14:tracePt t="50947" x="9625013" y="2227263"/>
          <p14:tracePt t="50955" x="9542463" y="2197100"/>
          <p14:tracePt t="50962" x="9453563" y="2162175"/>
          <p14:tracePt t="50970" x="9359900" y="2138363"/>
          <p14:tracePt t="50978" x="9272588" y="2109788"/>
          <p14:tracePt t="50987" x="9166225" y="2098675"/>
          <p14:tracePt t="50993" x="9055100" y="2074863"/>
          <p14:tracePt t="51001" x="8901113" y="2051050"/>
          <p14:tracePt t="51009" x="8755063" y="2044700"/>
          <p14:tracePt t="51018" x="8602663" y="2020888"/>
          <p14:tracePt t="51024" x="8461375" y="2016125"/>
          <p14:tracePt t="51032" x="8296275" y="2016125"/>
          <p14:tracePt t="51040" x="8178800" y="2016125"/>
          <p14:tracePt t="51048" x="8067675" y="2016125"/>
          <p14:tracePt t="51056" x="7961313" y="2016125"/>
          <p14:tracePt t="51073" x="7767638" y="2039938"/>
          <p14:tracePt t="51079" x="7678738" y="2057400"/>
          <p14:tracePt t="51086" x="7597775" y="2074863"/>
          <p14:tracePt t="51095" x="7526338" y="2098675"/>
          <p14:tracePt t="51102" x="7473950" y="2120900"/>
          <p14:tracePt t="51110" x="7415213" y="2138363"/>
          <p14:tracePt t="51118" x="7350125" y="2162175"/>
          <p14:tracePt t="51126" x="7297738" y="2185988"/>
          <p14:tracePt t="51133" x="7239000" y="2220913"/>
          <p14:tracePt t="51141" x="7173913" y="2268538"/>
          <p14:tracePt t="51149" x="7097713" y="2303463"/>
          <p14:tracePt t="51157" x="7027863" y="2362200"/>
          <p14:tracePt t="51164" x="6962775" y="2420938"/>
          <p14:tracePt t="51172" x="6897688" y="2486025"/>
          <p14:tracePt t="51180" x="6845300" y="2538413"/>
          <p14:tracePt t="51188" x="6804025" y="2590800"/>
          <p14:tracePt t="51195" x="6773863" y="2644775"/>
          <p14:tracePt t="51203" x="6745288" y="2703513"/>
          <p14:tracePt t="51211" x="6727825" y="2744788"/>
          <p14:tracePt t="51218" x="6715125" y="2773363"/>
          <p14:tracePt t="51226" x="6715125" y="2808288"/>
          <p14:tracePt t="51234" x="6710363" y="2827338"/>
          <p14:tracePt t="51242" x="6710363" y="2849563"/>
          <p14:tracePt t="51250" x="6710363" y="2873375"/>
          <p14:tracePt t="51257" x="6710363" y="2903538"/>
          <p14:tracePt t="51265" x="6715125" y="2925763"/>
          <p14:tracePt t="51273" x="6721475" y="2949575"/>
          <p14:tracePt t="51281" x="6745288" y="2986088"/>
          <p14:tracePt t="51288" x="6762750" y="3008313"/>
          <p14:tracePt t="51296" x="6810375" y="3055938"/>
          <p14:tracePt t="51304" x="6862763" y="3090863"/>
          <p14:tracePt t="51312" x="6932613" y="3132138"/>
          <p14:tracePt t="51319" x="7027863" y="3184525"/>
          <p14:tracePt t="51327" x="7167563" y="3225800"/>
          <p14:tracePt t="51335" x="7326313" y="3267075"/>
          <p14:tracePt t="51343" x="7521575" y="3302000"/>
          <p14:tracePt t="51350" x="7715250" y="3332163"/>
          <p14:tracePt t="51358" x="7926388" y="3367088"/>
          <p14:tracePt t="51366" x="8131175" y="3379788"/>
          <p14:tracePt t="51375" x="8372475" y="3397250"/>
          <p14:tracePt t="51382" x="8572500" y="3397250"/>
          <p14:tracePt t="51389" x="8813800" y="3397250"/>
          <p14:tracePt t="51397" x="9013825" y="3397250"/>
          <p14:tracePt t="51405" x="9218613" y="3379788"/>
          <p14:tracePt t="51413" x="9412288" y="3343275"/>
          <p14:tracePt t="51420" x="9588500" y="3308350"/>
          <p14:tracePt t="51428" x="9747250" y="3267075"/>
          <p14:tracePt t="51436" x="9912350" y="3201988"/>
          <p14:tracePt t="51444" x="10040938" y="3138488"/>
          <p14:tracePt t="51451" x="10140950" y="3079750"/>
          <p14:tracePt t="51459" x="10223500" y="3021013"/>
          <p14:tracePt t="51467" x="10288588" y="2955925"/>
          <p14:tracePt t="51475" x="10334625" y="2897188"/>
          <p14:tracePt t="51482" x="10371138" y="2844800"/>
          <p14:tracePt t="51491" x="10399713" y="2790825"/>
          <p14:tracePt t="51498" x="10406063" y="2744788"/>
          <p14:tracePt t="51506" x="10412413" y="2703513"/>
          <p14:tracePt t="51514" x="10412413" y="2662238"/>
          <p14:tracePt t="51521" x="10412413" y="2632075"/>
          <p14:tracePt t="51529" x="10399713" y="2603500"/>
          <p14:tracePt t="51537" x="10375900" y="2573338"/>
          <p14:tracePt t="51545" x="10353675" y="2551113"/>
          <p14:tracePt t="51552" x="10317163" y="2520950"/>
          <p14:tracePt t="51560" x="10247313" y="2497138"/>
          <p14:tracePt t="51568" x="10175875" y="2486025"/>
          <p14:tracePt t="51576" x="10088563" y="2462213"/>
          <p14:tracePt t="51583" x="9999663" y="2462213"/>
          <p14:tracePt t="51591" x="9901238" y="2451100"/>
          <p14:tracePt t="51599" x="9794875" y="2444750"/>
          <p14:tracePt t="51607" x="9705975" y="2444750"/>
          <p14:tracePt t="51614" x="9605963" y="2444750"/>
          <p14:tracePt t="51622" x="9501188" y="2462213"/>
          <p14:tracePt t="51630" x="9412288" y="2479675"/>
          <p14:tracePt t="51638" x="9318625" y="2497138"/>
          <p14:tracePt t="51646" x="9242425" y="2527300"/>
          <p14:tracePt t="51653" x="9177338" y="2551113"/>
          <p14:tracePt t="51661" x="9124950" y="2573338"/>
          <p14:tracePt t="51669" x="9083675" y="2597150"/>
          <p14:tracePt t="51677" x="9055100" y="2614613"/>
          <p14:tracePt t="51684" x="9024938" y="2632075"/>
          <p14:tracePt t="51692" x="9001125" y="2662238"/>
          <p14:tracePt t="51700" x="8996363" y="2673350"/>
          <p14:tracePt t="51708" x="8983663" y="2690813"/>
          <p14:tracePt t="51715" x="8977313" y="2703513"/>
          <p14:tracePt t="51723" x="8972550" y="2709863"/>
          <p14:tracePt t="51731" x="8972550" y="2720975"/>
          <p14:tracePt t="51739" x="8972550" y="2727325"/>
          <p14:tracePt t="51746" x="8972550" y="2732088"/>
          <p14:tracePt t="51754" x="8972550" y="2738438"/>
          <p14:tracePt t="51762" x="8972550" y="2744788"/>
          <p14:tracePt t="51770" x="8972550" y="2755900"/>
          <p14:tracePt t="51778" x="8972550" y="2762250"/>
          <p14:tracePt t="51785" x="8972550" y="2768600"/>
          <p14:tracePt t="51793" x="8972550" y="2779713"/>
          <p14:tracePt t="51801" x="8983663" y="2786063"/>
          <p14:tracePt t="51809" x="8983663" y="2797175"/>
          <p14:tracePt t="51816" x="8990013" y="2803525"/>
          <p14:tracePt t="51824" x="8996363" y="2808288"/>
          <p14:tracePt t="51832" x="9001125" y="2820988"/>
          <p14:tracePt t="51840" x="9007475" y="2827338"/>
          <p14:tracePt t="51847" x="9018588" y="2827338"/>
          <p14:tracePt t="51855" x="9024938" y="2832100"/>
          <p14:tracePt t="51863" x="9036050" y="2844800"/>
          <p14:tracePt t="51872" x="9042400" y="2849563"/>
          <p14:tracePt t="51879" x="9048750" y="2849563"/>
          <p14:tracePt t="51886" x="9055100" y="2849563"/>
          <p14:tracePt t="51894" x="9059863" y="2849563"/>
          <p14:tracePt t="51902" x="9066213" y="2849563"/>
          <p14:tracePt t="51909" x="9072563" y="2849563"/>
          <p14:tracePt t="51917" x="9083675" y="2849563"/>
          <p14:tracePt t="51926" x="9094788" y="2849563"/>
          <p14:tracePt t="51933" x="9107488" y="2849563"/>
          <p14:tracePt t="51941" x="9124950" y="2855913"/>
          <p14:tracePt t="51948" x="9148763" y="2855913"/>
          <p14:tracePt t="51956" x="9153525" y="2855913"/>
          <p14:tracePt t="51964" x="9177338" y="2862263"/>
          <p14:tracePt t="51972" x="9194800" y="2867025"/>
          <p14:tracePt t="51979" x="9212263" y="2867025"/>
          <p14:tracePt t="51988" x="9224963" y="2873375"/>
          <p14:tracePt t="51995" x="9236075" y="2873375"/>
          <p14:tracePt t="52003" x="9266238" y="2879725"/>
          <p14:tracePt t="52010" x="9277350" y="2886075"/>
          <p14:tracePt t="52018" x="9301163" y="2890838"/>
          <p14:tracePt t="52026" x="9312275" y="2890838"/>
          <p14:tracePt t="52035" x="9336088" y="2897188"/>
          <p14:tracePt t="52041" x="9359900" y="2908300"/>
          <p14:tracePt t="52049" x="9383713" y="2914650"/>
          <p14:tracePt t="52057" x="9418638" y="2921000"/>
          <p14:tracePt t="52065" x="9448800" y="2932113"/>
          <p14:tracePt t="52073" x="9488488" y="2938463"/>
          <p14:tracePt t="52080" x="9536113" y="2955925"/>
          <p14:tracePt t="52088" x="9583738" y="2967038"/>
          <p14:tracePt t="52097" x="9636125" y="2986088"/>
          <p14:tracePt t="52103" x="9694863" y="2997200"/>
          <p14:tracePt t="52111" x="9764713" y="3014663"/>
          <p14:tracePt t="52119" x="9829800" y="3021013"/>
          <p14:tracePt t="52127" x="9877425" y="3038475"/>
          <p14:tracePt t="52135" x="9929813" y="3044825"/>
          <p14:tracePt t="52142" x="9959975" y="3049588"/>
          <p14:tracePt t="52150" x="9994900" y="3055938"/>
          <p14:tracePt t="52158" x="10012363" y="3062288"/>
          <p14:tracePt t="52166" x="10018713" y="3062288"/>
          <p14:tracePt t="52173" x="10023475" y="3062288"/>
          <p14:tracePt t="52181" x="10029825" y="3062288"/>
          <p14:tracePt t="52190" x="10029825" y="3067050"/>
          <p14:tracePt t="52212" x="10036175" y="3067050"/>
          <p14:tracePt t="52220" x="10040938" y="3067050"/>
          <p14:tracePt t="52229" x="10047288" y="3073400"/>
          <p14:tracePt t="52236" x="10064750" y="3073400"/>
          <p14:tracePt t="52243" x="10082213" y="3079750"/>
          <p14:tracePt t="52251" x="10106025" y="3084513"/>
          <p14:tracePt t="52259" x="10136188" y="3084513"/>
          <p14:tracePt t="52267" x="10182225" y="3097213"/>
          <p14:tracePt t="52274" x="10217150" y="3097213"/>
          <p14:tracePt t="52282" x="10253663" y="3097213"/>
          <p14:tracePt t="52290" x="10275888" y="3097213"/>
          <p14:tracePt t="52298" x="10288588" y="3097213"/>
          <p14:tracePt t="52305" x="10294938" y="3097213"/>
          <p14:tracePt t="52468" x="10299700" y="3097213"/>
          <p14:tracePt t="52484" x="10306050" y="3097213"/>
          <p14:tracePt t="52499" x="10312400" y="3097213"/>
          <p14:tracePt t="52507" x="10329863" y="3097213"/>
          <p14:tracePt t="52515" x="10340975" y="3097213"/>
          <p14:tracePt t="52523" x="10364788" y="3097213"/>
          <p14:tracePt t="52530" x="10399713" y="3097213"/>
          <p14:tracePt t="52538" x="10440988" y="3097213"/>
          <p14:tracePt t="52546" x="10499725" y="3097213"/>
          <p14:tracePt t="52554" x="10552113" y="3097213"/>
          <p14:tracePt t="52562" x="10617200" y="3097213"/>
          <p14:tracePt t="52569" x="10699750" y="3090863"/>
          <p14:tracePt t="52577" x="10764838" y="3084513"/>
          <p14:tracePt t="52585" x="10834688" y="3073400"/>
          <p14:tracePt t="52593" x="10893425" y="3067050"/>
          <p14:tracePt t="52600" x="10963275" y="3062288"/>
          <p14:tracePt t="52608" x="11017250" y="3062288"/>
          <p14:tracePt t="52616" x="11045825" y="3049588"/>
          <p14:tracePt t="52624" x="11080750" y="3038475"/>
          <p14:tracePt t="52631" x="11093450" y="3038475"/>
          <p14:tracePt t="52639" x="11099800" y="3038475"/>
          <p14:tracePt t="52647" x="11110913" y="3038475"/>
          <p14:tracePt t="52655" x="11110913" y="3032125"/>
          <p14:tracePt t="52710" x="11110913" y="3025775"/>
          <p14:tracePt t="52717" x="11110913" y="3021013"/>
          <p14:tracePt t="52724" x="11110913" y="3014663"/>
          <p14:tracePt t="52732" x="11117263" y="2997200"/>
          <p14:tracePt t="52740" x="11117263" y="2979738"/>
          <p14:tracePt t="52748" x="11122025" y="2967038"/>
          <p14:tracePt t="52756" x="11122025" y="2944813"/>
          <p14:tracePt t="52763" x="11122025" y="2925763"/>
          <p14:tracePt t="52771" x="11128375" y="2903538"/>
          <p14:tracePt t="52779" x="11128375" y="2890838"/>
          <p14:tracePt t="52787" x="11134725" y="2873375"/>
          <p14:tracePt t="52794" x="11134725" y="2855913"/>
          <p14:tracePt t="52810" x="11134725" y="2844800"/>
          <p14:tracePt t="52818" x="11134725" y="2832100"/>
          <p14:tracePt t="52825" x="11134725" y="2827338"/>
          <p14:tracePt t="52841" x="11134725" y="2814638"/>
          <p14:tracePt t="53525" x="11139488" y="2814638"/>
          <p14:tracePt t="53532" x="11139488" y="2808288"/>
          <p14:tracePt t="53539" x="11152188" y="2803525"/>
          <p14:tracePt t="53547" x="11152188" y="2797175"/>
          <p14:tracePt t="53555" x="11158538" y="2797175"/>
          <p14:tracePt t="53563" x="11158538" y="2790825"/>
          <p14:tracePt t="53571" x="11163300" y="2790825"/>
          <p14:tracePt t="53594" x="11169650" y="2790825"/>
          <p14:tracePt t="53602" x="11176000" y="2786063"/>
          <p14:tracePt t="53617" x="11180763" y="2786063"/>
          <p14:tracePt t="53625" x="11187113" y="2786063"/>
          <p14:tracePt t="53642" x="11193463" y="2786063"/>
          <p14:tracePt t="53656" x="11198225" y="2786063"/>
          <p14:tracePt t="53687" x="11198225" y="2779713"/>
          <p14:tracePt t="53710" x="11204575" y="2773363"/>
          <p14:tracePt t="53718" x="11210925" y="2768600"/>
          <p14:tracePt t="53750" x="11217275" y="2762250"/>
          <p14:tracePt t="53804" x="11222038" y="2762250"/>
          <p14:tracePt t="53811" x="11222038" y="2755900"/>
          <p14:tracePt t="53858" x="11228388" y="2755900"/>
          <p14:tracePt t="53865" x="11234738" y="2749550"/>
          <p14:tracePt t="53873" x="11239500" y="2738438"/>
          <p14:tracePt t="53890" x="11245850" y="2727325"/>
          <p14:tracePt t="53897" x="11252200" y="2720975"/>
          <p14:tracePt t="53904" x="11258550" y="2714625"/>
          <p14:tracePt t="53912" x="11258550" y="2703513"/>
          <p14:tracePt t="53920" x="11258550" y="2697163"/>
          <p14:tracePt t="53928" x="11263313" y="2686050"/>
          <p14:tracePt t="53935" x="11263313" y="2673350"/>
          <p14:tracePt t="53943" x="11263313" y="2668588"/>
          <p14:tracePt t="53951" x="11263313" y="2651125"/>
          <p14:tracePt t="53959" x="11263313" y="2632075"/>
          <p14:tracePt t="53967" x="11263313" y="2620963"/>
          <p14:tracePt t="53975" x="11263313" y="2609850"/>
          <p14:tracePt t="53982" x="11263313" y="2590800"/>
          <p14:tracePt t="53990" x="11263313" y="2568575"/>
          <p14:tracePt t="53997" x="11252200" y="2562225"/>
          <p14:tracePt t="54005" x="11239500" y="2544763"/>
          <p14:tracePt t="54013" x="11217275" y="2527300"/>
          <p14:tracePt t="54021" x="11187113" y="2497138"/>
          <p14:tracePt t="54029" x="11163300" y="2479675"/>
          <p14:tracePt t="54036" x="11122025" y="2455863"/>
          <p14:tracePt t="54044" x="11069638" y="2427288"/>
          <p14:tracePt t="54052" x="11022013" y="2414588"/>
          <p14:tracePt t="54060" x="10975975" y="2397125"/>
          <p14:tracePt t="54067" x="10910888" y="2392363"/>
          <p14:tracePt t="54075" x="10841038" y="2374900"/>
          <p14:tracePt t="54083" x="10764838" y="2355850"/>
          <p14:tracePt t="54091" x="10682288" y="2351088"/>
          <p14:tracePt t="54098" x="10606088" y="2344738"/>
          <p14:tracePt t="54106" x="10506075" y="2333625"/>
          <p14:tracePt t="54115" x="10417175" y="2327275"/>
          <p14:tracePt t="54122" x="10340975" y="2327275"/>
          <p14:tracePt t="54129" x="10264775" y="2309813"/>
          <p14:tracePt t="54138" x="10194925" y="2303463"/>
          <p14:tracePt t="54146" x="10136188" y="2303463"/>
          <p14:tracePt t="54153" x="10077450" y="2303463"/>
          <p14:tracePt t="54160" x="10036175" y="2303463"/>
          <p14:tracePt t="54168" x="10006013" y="2303463"/>
          <p14:tracePt t="54176" x="9977438" y="2303463"/>
          <p14:tracePt t="54184" x="9959975" y="2303463"/>
          <p14:tracePt t="54193" x="9936163" y="2303463"/>
          <p14:tracePt t="54199" x="9918700" y="2316163"/>
          <p14:tracePt t="54207" x="9912350" y="2316163"/>
          <p14:tracePt t="54215" x="9901238" y="2316163"/>
          <p14:tracePt t="54231" x="9894888" y="2320925"/>
          <p14:tracePt t="54247" x="9888538" y="2320925"/>
          <p14:tracePt t="54261" x="9888538" y="2327275"/>
          <p14:tracePt t="54300" x="9888538" y="2333625"/>
          <p14:tracePt t="54316" x="9888538" y="2344738"/>
          <p14:tracePt t="54324" x="9888538" y="2362200"/>
          <p14:tracePt t="54331" x="9888538" y="2379663"/>
          <p14:tracePt t="54339" x="9888538" y="2403475"/>
          <p14:tracePt t="54347" x="9894888" y="2438400"/>
          <p14:tracePt t="54355" x="9906000" y="2468563"/>
          <p14:tracePt t="54363" x="9918700" y="2503488"/>
          <p14:tracePt t="54370" x="9947275" y="2527300"/>
          <p14:tracePt t="54378" x="9964738" y="2555875"/>
          <p14:tracePt t="54386" x="9994900" y="2579688"/>
          <p14:tracePt t="54393" x="10018713" y="2609850"/>
          <p14:tracePt t="54401" x="10053638" y="2638425"/>
          <p14:tracePt t="54409" x="10099675" y="2668588"/>
          <p14:tracePt t="54417" x="10140950" y="2686050"/>
          <p14:tracePt t="54424" x="10194925" y="2709863"/>
          <p14:tracePt t="54432" x="10247313" y="2732088"/>
          <p14:tracePt t="54440" x="10299700" y="2744788"/>
          <p14:tracePt t="54448" x="10358438" y="2762250"/>
          <p14:tracePt t="54456" x="10412413" y="2779713"/>
          <p14:tracePt t="54463" x="10452100" y="2786063"/>
          <p14:tracePt t="54473" x="10493375" y="2786063"/>
          <p14:tracePt t="54479" x="10523538" y="2790825"/>
          <p14:tracePt t="54487" x="10541000" y="2790825"/>
          <p14:tracePt t="54494" x="10547350" y="2790825"/>
          <p14:tracePt t="54572" x="10541000" y="2779713"/>
          <p14:tracePt t="54580" x="10523538" y="2773363"/>
          <p14:tracePt t="54587" x="10482263" y="2749550"/>
          <p14:tracePt t="54595" x="10423525" y="2727325"/>
          <p14:tracePt t="54603" x="10340975" y="2697163"/>
          <p14:tracePt t="54611" x="10253663" y="2673350"/>
          <p14:tracePt t="54619" x="10140950" y="2655888"/>
          <p14:tracePt t="54628" x="10006013" y="2627313"/>
          <p14:tracePt t="54635" x="9901238" y="2614613"/>
          <p14:tracePt t="54642" x="9771063" y="2597150"/>
          <p14:tracePt t="54654" x="9664700" y="2590800"/>
          <p14:tracePt t="54657" x="9559925" y="2590800"/>
          <p14:tracePt t="54665" x="9453563" y="2590800"/>
          <p14:tracePt t="54673" x="9336088" y="2590800"/>
          <p14:tracePt t="54681" x="9194800" y="2590800"/>
          <p14:tracePt t="54688" x="9042400" y="2603500"/>
          <p14:tracePt t="54696" x="8859838" y="2614613"/>
          <p14:tracePt t="54704" x="8648700" y="2638425"/>
          <p14:tracePt t="54712" x="8426450" y="2651125"/>
          <p14:tracePt t="54720" x="8172450" y="2690813"/>
          <p14:tracePt t="54727" x="7926388" y="2714625"/>
          <p14:tracePt t="54735" x="7678738" y="2738438"/>
          <p14:tracePt t="54743" x="7421563" y="2749550"/>
          <p14:tracePt t="54750" x="7150100" y="2773363"/>
          <p14:tracePt t="54758" x="6869113" y="2790825"/>
          <p14:tracePt t="54767" x="6604000" y="2814638"/>
          <p14:tracePt t="54775" x="6357938" y="2838450"/>
          <p14:tracePt t="54782" x="6110288" y="2849563"/>
          <p14:tracePt t="54789" x="5864225" y="2873375"/>
          <p14:tracePt t="54798" x="5664200" y="2886075"/>
          <p14:tracePt t="54805" x="5435600" y="2897188"/>
          <p14:tracePt t="54813" x="5270500" y="2908300"/>
          <p14:tracePt t="54820" x="5087938" y="2921000"/>
          <p14:tracePt t="54830" x="4876800" y="2944813"/>
          <p14:tracePt t="54836" x="4676775" y="2944813"/>
          <p14:tracePt t="54845" x="4459288" y="2944813"/>
          <p14:tracePt t="54851" x="4217988" y="2944813"/>
          <p14:tracePt t="54859" x="3960813" y="2944813"/>
          <p14:tracePt t="54867" x="3684588" y="2944813"/>
          <p14:tracePt t="54875" x="3402013" y="2944813"/>
          <p14:tracePt t="54891" x="2879725" y="2925763"/>
          <p14:tracePt t="54898" x="2638425" y="2925763"/>
          <p14:tracePt t="54906" x="2414588" y="2914650"/>
          <p14:tracePt t="54913" x="2227263" y="2903538"/>
          <p14:tracePt t="54921" x="2120900" y="2890838"/>
          <p14:tracePt t="54929" x="2020888" y="2879725"/>
          <p14:tracePt t="54937" x="1951038" y="2867025"/>
          <p14:tracePt t="54945" x="1903413" y="2862263"/>
          <p14:tracePt t="54952" x="1885950" y="2855913"/>
          <p14:tracePt t="54960" x="1868488" y="2849563"/>
          <p14:tracePt t="54968" x="1862138" y="2844800"/>
          <p14:tracePt t="54983" x="1857375" y="2844800"/>
          <p14:tracePt t="54991" x="1857375" y="2838450"/>
          <p14:tracePt t="54999" x="1851025" y="2832100"/>
          <p14:tracePt t="55007" x="1844675" y="2827338"/>
          <p14:tracePt t="55014" x="1838325" y="2820988"/>
          <p14:tracePt t="55022" x="1838325" y="2814638"/>
          <p14:tracePt t="55030" x="1833563" y="2814638"/>
          <p14:tracePt t="55162" x="1838325" y="2814638"/>
          <p14:tracePt t="55170" x="1844675" y="2814638"/>
          <p14:tracePt t="55177" x="1862138" y="2814638"/>
          <p14:tracePt t="55186" x="1892300" y="2820988"/>
          <p14:tracePt t="55193" x="1927225" y="2838450"/>
          <p14:tracePt t="55201" x="1974850" y="2844800"/>
          <p14:tracePt t="55209" x="2038350" y="2855913"/>
          <p14:tracePt t="55216" x="2097088" y="2873375"/>
          <p14:tracePt t="55224" x="2185988" y="2890838"/>
          <p14:tracePt t="55232" x="2268538" y="2903538"/>
          <p14:tracePt t="55239" x="2355850" y="2914650"/>
          <p14:tracePt t="55247" x="2444750" y="2932113"/>
          <p14:tracePt t="55255" x="2544763" y="2938463"/>
          <p14:tracePt t="55263" x="2632075" y="2944813"/>
          <p14:tracePt t="55272" x="2720975" y="2944813"/>
          <p14:tracePt t="55278" x="2808288" y="2944813"/>
          <p14:tracePt t="55286" x="2873375" y="2944813"/>
          <p14:tracePt t="55294" x="2960688" y="2944813"/>
          <p14:tracePt t="55303" x="3049588" y="2938463"/>
          <p14:tracePt t="55309" x="3136900" y="2921000"/>
          <p14:tracePt t="55317" x="3201988" y="2914650"/>
          <p14:tracePt t="55326" x="3267075" y="2903538"/>
          <p14:tracePt t="55333" x="3319463" y="2897188"/>
          <p14:tracePt t="55340" x="3349625" y="2890838"/>
          <p14:tracePt t="55348" x="3371850" y="2886075"/>
          <p14:tracePt t="55356" x="3390900" y="2879725"/>
          <p14:tracePt t="55364" x="3395663" y="2879725"/>
          <p14:tracePt t="55441" x="3395663" y="2886075"/>
          <p14:tracePt t="55449" x="3408363" y="2903538"/>
          <p14:tracePt t="55457" x="3413125" y="2925763"/>
          <p14:tracePt t="55465" x="3419475" y="2949575"/>
          <p14:tracePt t="55472" x="3425825" y="2967038"/>
          <p14:tracePt t="55480" x="3436938" y="2990850"/>
          <p14:tracePt t="55488" x="3449638" y="3008313"/>
          <p14:tracePt t="55496" x="3467100" y="3021013"/>
          <p14:tracePt t="55503" x="3484563" y="3038475"/>
          <p14:tracePt t="55511" x="3508375" y="3049588"/>
          <p14:tracePt t="55520" x="3543300" y="3073400"/>
          <p14:tracePt t="55527" x="3595688" y="3084513"/>
          <p14:tracePt t="55534" x="3648075" y="3103563"/>
          <p14:tracePt t="55542" x="3725863" y="3108325"/>
          <p14:tracePt t="55550" x="3806825" y="3132138"/>
          <p14:tracePt t="55558" x="3902075" y="3149600"/>
          <p14:tracePt t="55565" x="4030663" y="3167063"/>
          <p14:tracePt t="55573" x="4159250" y="3184525"/>
          <p14:tracePt t="55581" x="4341813" y="3197225"/>
          <p14:tracePt t="55589" x="4513263" y="3208338"/>
          <p14:tracePt t="55598" x="4700588" y="3232150"/>
          <p14:tracePt t="55605" x="4846638" y="3238500"/>
          <p14:tracePt t="55612" x="4987925" y="3249613"/>
          <p14:tracePt t="55620" x="5146675" y="3279775"/>
          <p14:tracePt t="55629" x="5240338" y="3279775"/>
          <p14:tracePt t="55635" x="5311775" y="3297238"/>
          <p14:tracePt t="55644" x="5376863" y="3302000"/>
          <p14:tracePt t="55651" x="5405438" y="3308350"/>
          <p14:tracePt t="55659" x="5429250" y="3308350"/>
          <p14:tracePt t="55666" x="5435600" y="3308350"/>
          <p14:tracePt t="55674" x="5440363" y="3308350"/>
          <p14:tracePt t="55861" x="5440363" y="3314700"/>
          <p14:tracePt t="153527" x="5546725" y="3321050"/>
          <p14:tracePt t="153534" x="5588000" y="3338513"/>
          <p14:tracePt t="153542" x="5629275" y="3349625"/>
          <p14:tracePt t="153550" x="5664200" y="3355975"/>
          <p14:tracePt t="153556" x="5688013" y="3367088"/>
          <p14:tracePt t="153564" x="5734050" y="3373438"/>
          <p14:tracePt t="153573" x="5799138" y="3390900"/>
          <p14:tracePt t="153580" x="5870575" y="3397250"/>
          <p14:tracePt t="153587" x="5975350" y="3408363"/>
          <p14:tracePt t="153595" x="6127750" y="3425825"/>
          <p14:tracePt t="153603" x="6345238" y="3425825"/>
          <p14:tracePt t="153611" x="6627813" y="3425825"/>
          <p14:tracePt t="153619" x="6904038" y="3425825"/>
          <p14:tracePt t="153626" x="7186613" y="3419475"/>
          <p14:tracePt t="153634" x="7421563" y="3384550"/>
          <p14:tracePt t="153642" x="7591425" y="3360738"/>
          <p14:tracePt t="153649" x="7702550" y="3343275"/>
          <p14:tracePt t="153658" x="7778750" y="3338513"/>
          <p14:tracePt t="153665" x="7832725" y="3338513"/>
          <p14:tracePt t="153673" x="7874000" y="3325813"/>
          <p14:tracePt t="153682" x="7908925" y="3325813"/>
          <p14:tracePt t="153688" x="7950200" y="3321050"/>
          <p14:tracePt t="153696" x="8002588" y="3321050"/>
          <p14:tracePt t="153705" x="8054975" y="3308350"/>
          <p14:tracePt t="153712" x="8131175" y="3297238"/>
          <p14:tracePt t="153719" x="8220075" y="3284538"/>
          <p14:tracePt t="153727" x="8320088" y="3273425"/>
          <p14:tracePt t="153735" x="8420100" y="3249613"/>
          <p14:tracePt t="153744" x="8543925" y="3232150"/>
          <p14:tracePt t="153751" x="8642350" y="3214688"/>
          <p14:tracePt t="153758" x="8720138" y="3201988"/>
          <p14:tracePt t="153767" x="8778875" y="3184525"/>
          <p14:tracePt t="153774" x="8831263" y="3167063"/>
          <p14:tracePt t="153782" x="8866188" y="3155950"/>
          <p14:tracePt t="153789" x="8901113" y="3143250"/>
          <p14:tracePt t="153797" x="8918575" y="3138488"/>
          <p14:tracePt t="153805" x="8948738" y="3125788"/>
          <p14:tracePt t="153813" x="8959850" y="3114675"/>
          <p14:tracePt t="153820" x="8977313" y="3114675"/>
          <p14:tracePt t="153828" x="8990013" y="3103563"/>
          <p14:tracePt t="153836" x="9013825" y="3103563"/>
          <p14:tracePt t="153844" x="9048750" y="3097213"/>
          <p14:tracePt t="153851" x="9113838" y="3073400"/>
          <p14:tracePt t="153859" x="9224963" y="3049588"/>
          <p14:tracePt t="153867" x="9429750" y="3025775"/>
          <p14:tracePt t="153876" x="9705975" y="2962275"/>
          <p14:tracePt t="153889" x="10053638" y="2921000"/>
          <p14:tracePt t="153890" x="10440988" y="2862263"/>
          <p14:tracePt t="153898" x="10887075" y="2814638"/>
          <p14:tracePt t="153906" x="11334750" y="2755900"/>
          <p14:tracePt t="153913" x="11739563" y="2714625"/>
          <p14:tracePt t="153921" x="12157075" y="26971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rgbClr val="D9E2F3"/>
            </a:gs>
            <a:gs pos="83000">
              <a:srgbClr val="E2E9F6"/>
            </a:gs>
            <a:gs pos="100000">
              <a:srgbClr val="DCE5F4">
                <a:alpha val="47000"/>
              </a:srgb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8827ACC-E19D-4E38-AE05-33F188248FC2}"/>
              </a:ext>
            </a:extLst>
          </p:cNvPr>
          <p:cNvSpPr/>
          <p:nvPr/>
        </p:nvSpPr>
        <p:spPr>
          <a:xfrm>
            <a:off x="0" y="0"/>
            <a:ext cx="12192000" cy="825690"/>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ubtitle 2">
            <a:extLst>
              <a:ext uri="{FF2B5EF4-FFF2-40B4-BE49-F238E27FC236}">
                <a16:creationId xmlns:a16="http://schemas.microsoft.com/office/drawing/2014/main" id="{BBB9B1C4-5210-4BEA-A556-2A53383A911F}"/>
              </a:ext>
            </a:extLst>
          </p:cNvPr>
          <p:cNvSpPr txBox="1">
            <a:spLocks/>
          </p:cNvSpPr>
          <p:nvPr/>
        </p:nvSpPr>
        <p:spPr>
          <a:xfrm>
            <a:off x="0" y="183519"/>
            <a:ext cx="12191999" cy="4215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200" dirty="0">
                <a:solidFill>
                  <a:srgbClr val="002060"/>
                </a:solidFill>
              </a:rPr>
              <a:t>Gaussian optics</a:t>
            </a:r>
          </a:p>
        </p:txBody>
      </p:sp>
      <p:sp>
        <p:nvSpPr>
          <p:cNvPr id="11" name="Rectangle: Rounded Corners 10">
            <a:extLst>
              <a:ext uri="{FF2B5EF4-FFF2-40B4-BE49-F238E27FC236}">
                <a16:creationId xmlns:a16="http://schemas.microsoft.com/office/drawing/2014/main" id="{2DA2CC3D-A139-4741-BB7C-0A48922251A4}"/>
              </a:ext>
            </a:extLst>
          </p:cNvPr>
          <p:cNvSpPr/>
          <p:nvPr/>
        </p:nvSpPr>
        <p:spPr>
          <a:xfrm>
            <a:off x="0" y="6134668"/>
            <a:ext cx="12192000" cy="118282"/>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ubtitle 2">
            <a:extLst>
              <a:ext uri="{FF2B5EF4-FFF2-40B4-BE49-F238E27FC236}">
                <a16:creationId xmlns:a16="http://schemas.microsoft.com/office/drawing/2014/main" id="{22018737-201A-47B6-BF29-174DA7DB677A}"/>
              </a:ext>
            </a:extLst>
          </p:cNvPr>
          <p:cNvSpPr>
            <a:spLocks noGrp="1"/>
          </p:cNvSpPr>
          <p:nvPr>
            <p:ph type="subTitle" idx="1"/>
          </p:nvPr>
        </p:nvSpPr>
        <p:spPr>
          <a:xfrm>
            <a:off x="162736" y="1033875"/>
            <a:ext cx="6037247" cy="2655167"/>
          </a:xfrm>
        </p:spPr>
        <p:txBody>
          <a:bodyPr>
            <a:normAutofit/>
          </a:bodyPr>
          <a:lstStyle/>
          <a:p>
            <a:pPr algn="l"/>
            <a:r>
              <a:rPr lang="en-GB" dirty="0"/>
              <a:t>In Ray optics the focus is a point.</a:t>
            </a:r>
          </a:p>
          <a:p>
            <a:pPr algn="l"/>
            <a:r>
              <a:rPr lang="en-GB" dirty="0"/>
              <a:t>This is not realistic. </a:t>
            </a:r>
          </a:p>
        </p:txBody>
      </p:sp>
      <p:pic>
        <p:nvPicPr>
          <p:cNvPr id="2050" name="Picture 2" descr="Optical Lenses Convex/Concave Mirror Theory">
            <a:extLst>
              <a:ext uri="{FF2B5EF4-FFF2-40B4-BE49-F238E27FC236}">
                <a16:creationId xmlns:a16="http://schemas.microsoft.com/office/drawing/2014/main" id="{256DDF4C-323F-42D6-8565-F302943FDB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0514" y="946623"/>
            <a:ext cx="5238750" cy="28765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aussian Beam Propagation | Edmund Optics">
            <a:extLst>
              <a:ext uri="{FF2B5EF4-FFF2-40B4-BE49-F238E27FC236}">
                <a16:creationId xmlns:a16="http://schemas.microsoft.com/office/drawing/2014/main" id="{301038E3-F5BD-40A6-8DB1-BFA1F7F782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529" y="2409612"/>
            <a:ext cx="3771900" cy="3590925"/>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2">
            <a:extLst>
              <a:ext uri="{FF2B5EF4-FFF2-40B4-BE49-F238E27FC236}">
                <a16:creationId xmlns:a16="http://schemas.microsoft.com/office/drawing/2014/main" id="{03C82070-A20E-4BE4-8DCA-1809DB8C2FEC}"/>
              </a:ext>
            </a:extLst>
          </p:cNvPr>
          <p:cNvSpPr txBox="1">
            <a:spLocks/>
          </p:cNvSpPr>
          <p:nvPr/>
        </p:nvSpPr>
        <p:spPr>
          <a:xfrm>
            <a:off x="4484527" y="4000643"/>
            <a:ext cx="6037247" cy="21340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The Focus can never be a point. It has a minimum spot size.</a:t>
            </a:r>
          </a:p>
          <a:p>
            <a:pPr algn="l"/>
            <a:endParaRPr lang="en-GB" dirty="0"/>
          </a:p>
        </p:txBody>
      </p:sp>
      <p:sp>
        <p:nvSpPr>
          <p:cNvPr id="12" name="Subtitle 2">
            <a:extLst>
              <a:ext uri="{FF2B5EF4-FFF2-40B4-BE49-F238E27FC236}">
                <a16:creationId xmlns:a16="http://schemas.microsoft.com/office/drawing/2014/main" id="{DD2EF4B6-0E42-4AAE-BE6A-2219C33BE39F}"/>
              </a:ext>
            </a:extLst>
          </p:cNvPr>
          <p:cNvSpPr txBox="1">
            <a:spLocks/>
          </p:cNvSpPr>
          <p:nvPr/>
        </p:nvSpPr>
        <p:spPr>
          <a:xfrm>
            <a:off x="5167501" y="5067656"/>
            <a:ext cx="6733347" cy="10960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solidFill>
                  <a:srgbClr val="0070C0"/>
                </a:solidFill>
              </a:rPr>
              <a:t>We will not learn gaussian optics in this course. But you must be aware it exists and of some important results.</a:t>
            </a:r>
          </a:p>
        </p:txBody>
      </p:sp>
      <p:pic>
        <p:nvPicPr>
          <p:cNvPr id="2" name="Audio 1">
            <a:hlinkClick r:id="" action="ppaction://media"/>
            <a:extLst>
              <a:ext uri="{FF2B5EF4-FFF2-40B4-BE49-F238E27FC236}">
                <a16:creationId xmlns:a16="http://schemas.microsoft.com/office/drawing/2014/main" id="{B2F82012-9034-40DA-BE85-459B2856AF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43603782"/>
      </p:ext>
    </p:extLst>
  </p:cSld>
  <p:clrMapOvr>
    <a:masterClrMapping/>
  </p:clrMapOvr>
  <mc:AlternateContent xmlns:mc="http://schemas.openxmlformats.org/markup-compatibility/2006" xmlns:p14="http://schemas.microsoft.com/office/powerpoint/2010/main">
    <mc:Choice Requires="p14">
      <p:transition spd="slow" p14:dur="2000" advTm="74801"/>
    </mc:Choice>
    <mc:Fallback xmlns="">
      <p:transition spd="slow" advTm="74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2873" x="11739563" y="3349625"/>
          <p14:tracePt t="22880" x="11480800" y="3284538"/>
          <p14:tracePt t="22888" x="11280775" y="3214688"/>
          <p14:tracePt t="22896" x="11058525" y="3149600"/>
          <p14:tracePt t="22904" x="10841038" y="3090863"/>
          <p14:tracePt t="22911" x="10647363" y="3044825"/>
          <p14:tracePt t="22919" x="10506075" y="3003550"/>
          <p14:tracePt t="22927" x="10382250" y="2967038"/>
          <p14:tracePt t="22935" x="10247313" y="2938463"/>
          <p14:tracePt t="22942" x="10153650" y="2914650"/>
          <p14:tracePt t="22950" x="10064750" y="2879725"/>
          <p14:tracePt t="22958" x="9977438" y="2849563"/>
          <p14:tracePt t="22966" x="9901238" y="2814638"/>
          <p14:tracePt t="22973" x="9823450" y="2786063"/>
          <p14:tracePt t="22982" x="9771063" y="2762250"/>
          <p14:tracePt t="22989" x="9718675" y="2744788"/>
          <p14:tracePt t="22997" x="9683750" y="2720975"/>
          <p14:tracePt t="23005" x="9671050" y="2714625"/>
          <p14:tracePt t="23012" x="9653588" y="2703513"/>
          <p14:tracePt t="23021" x="9629775" y="2686050"/>
          <p14:tracePt t="23028" x="9605963" y="2655888"/>
          <p14:tracePt t="23036" x="9577388" y="2638425"/>
          <p14:tracePt t="23043" x="9553575" y="2620963"/>
          <p14:tracePt t="23052" x="9518650" y="2590800"/>
          <p14:tracePt t="23059" x="9483725" y="2562225"/>
          <p14:tracePt t="23067" x="9459913" y="2544763"/>
          <p14:tracePt t="23074" x="9448800" y="2532063"/>
          <p14:tracePt t="23082" x="9436100" y="2520950"/>
          <p14:tracePt t="23090" x="9429750" y="2514600"/>
          <p14:tracePt t="23098" x="9429750" y="2503488"/>
          <p14:tracePt t="23105" x="9424988" y="2492375"/>
          <p14:tracePt t="23113" x="9418638" y="2492375"/>
          <p14:tracePt t="23121" x="9412288" y="2479675"/>
          <p14:tracePt t="23129" x="9412288" y="2468563"/>
          <p14:tracePt t="23137" x="9401175" y="2462213"/>
          <p14:tracePt t="23144" x="9401175" y="2451100"/>
          <p14:tracePt t="23152" x="9394825" y="2438400"/>
          <p14:tracePt t="23160" x="9390063" y="2427288"/>
          <p14:tracePt t="23169" x="9383713" y="2420938"/>
          <p14:tracePt t="23175" x="9377363" y="2409825"/>
          <p14:tracePt t="23183" x="9371013" y="2397125"/>
          <p14:tracePt t="23191" x="9366250" y="2386013"/>
          <p14:tracePt t="23199" x="9359900" y="2368550"/>
          <p14:tracePt t="23206" x="9353550" y="2351088"/>
          <p14:tracePt t="23214" x="9348788" y="2327275"/>
          <p14:tracePt t="23222" x="9342438" y="2309813"/>
          <p14:tracePt t="23230" x="9336088" y="2297113"/>
          <p14:tracePt t="23237" x="9331325" y="2286000"/>
          <p14:tracePt t="23245" x="9324975" y="2268538"/>
          <p14:tracePt t="23253" x="9312275" y="2255838"/>
          <p14:tracePt t="23261" x="9312275" y="2251075"/>
          <p14:tracePt t="23269" x="9307513" y="2233613"/>
          <p14:tracePt t="23276" x="9307513" y="2227263"/>
          <p14:tracePt t="23285" x="9307513" y="2209800"/>
          <p14:tracePt t="23292" x="9294813" y="2192338"/>
          <p14:tracePt t="23299" x="9294813" y="2179638"/>
          <p14:tracePt t="23307" x="9294813" y="2174875"/>
          <p14:tracePt t="23315" x="9290050" y="2151063"/>
          <p14:tracePt t="23323" x="9290050" y="2138363"/>
          <p14:tracePt t="23331" x="9277350" y="2133600"/>
          <p14:tracePt t="23338" x="9277350" y="2120900"/>
          <p14:tracePt t="23346" x="9272588" y="2109788"/>
          <p14:tracePt t="23354" x="9272588" y="2103438"/>
          <p14:tracePt t="23362" x="9266238" y="2092325"/>
          <p14:tracePt t="23369" x="9266238" y="2079625"/>
          <p14:tracePt t="23377" x="9259888" y="2074863"/>
          <p14:tracePt t="23385" x="9259888" y="2068513"/>
          <p14:tracePt t="23393" x="9259888" y="2057400"/>
          <p14:tracePt t="23408" x="9259888" y="2051050"/>
          <p14:tracePt t="23424" x="9259888" y="2044700"/>
          <p14:tracePt t="23470" x="9259888" y="2039938"/>
          <p14:tracePt t="23478" x="9253538" y="2027238"/>
          <p14:tracePt t="23495" x="9253538" y="2016125"/>
          <p14:tracePt t="23501" x="9253538" y="2003425"/>
          <p14:tracePt t="23517" x="9253538" y="1998663"/>
          <p14:tracePt t="23525" x="9253538" y="1992313"/>
          <p14:tracePt t="23533" x="9248775" y="1992313"/>
          <p14:tracePt t="23540" x="9248775" y="1985963"/>
          <p14:tracePt t="23548" x="9248775" y="1974850"/>
          <p14:tracePt t="23556" x="9242425" y="1968500"/>
          <p14:tracePt t="23579" x="9242425" y="1962150"/>
          <p14:tracePt t="23602" x="9242425" y="1957388"/>
          <p14:tracePt t="23618" x="9242425" y="1944688"/>
          <p14:tracePt t="23626" x="9242425" y="1939925"/>
          <p14:tracePt t="23641" x="9242425" y="1927225"/>
          <p14:tracePt t="23649" x="9242425" y="1920875"/>
          <p14:tracePt t="23657" x="9242425" y="1916113"/>
          <p14:tracePt t="23664" x="9242425" y="1903413"/>
          <p14:tracePt t="23672" x="9242425" y="1892300"/>
          <p14:tracePt t="23680" x="9242425" y="1881188"/>
          <p14:tracePt t="23688" x="9242425" y="1857375"/>
          <p14:tracePt t="23695" x="9242425" y="1844675"/>
          <p14:tracePt t="23703" x="9242425" y="1822450"/>
          <p14:tracePt t="23711" x="9242425" y="1803400"/>
          <p14:tracePt t="23719" x="9242425" y="1798638"/>
          <p14:tracePt t="23726" x="9242425" y="1785938"/>
          <p14:tracePt t="23734" x="9242425" y="1781175"/>
          <p14:tracePt t="23742" x="9242425" y="1774825"/>
          <p14:tracePt t="23750" x="9242425" y="1763713"/>
          <p14:tracePt t="23758" x="9242425" y="1751013"/>
          <p14:tracePt t="23765" x="9242425" y="1744663"/>
          <p14:tracePt t="23773" x="9236075" y="1733550"/>
          <p14:tracePt t="23781" x="9236075" y="1727200"/>
          <p14:tracePt t="23796" x="9231313" y="1716088"/>
          <p14:tracePt t="23804" x="9224963" y="1709738"/>
          <p14:tracePt t="23882" x="9218613" y="1709738"/>
          <p14:tracePt t="23889" x="9212263" y="1709738"/>
          <p14:tracePt t="23897" x="9207500" y="1709738"/>
          <p14:tracePt t="23921" x="9201150" y="1709738"/>
          <p14:tracePt t="23928" x="9190038" y="1709738"/>
          <p14:tracePt t="23936" x="9190038" y="1716088"/>
          <p14:tracePt t="23945" x="9177338" y="1716088"/>
          <p14:tracePt t="23952" x="9166225" y="1733550"/>
          <p14:tracePt t="23959" x="9159875" y="1733550"/>
          <p14:tracePt t="23967" x="9153525" y="1751013"/>
          <p14:tracePt t="23975" x="9142413" y="1751013"/>
          <p14:tracePt t="23983" x="9131300" y="1768475"/>
          <p14:tracePt t="23990" x="9124950" y="1781175"/>
          <p14:tracePt t="23998" x="9118600" y="1785938"/>
          <p14:tracePt t="24014" x="9118600" y="1792288"/>
          <p14:tracePt t="24021" x="9113838" y="1798638"/>
          <p14:tracePt t="24030" x="9107488" y="1809750"/>
          <p14:tracePt t="24037" x="9107488" y="1816100"/>
          <p14:tracePt t="24045" x="9101138" y="1833563"/>
          <p14:tracePt t="24054" x="9094788" y="1851025"/>
          <p14:tracePt t="24060" x="9083675" y="1862138"/>
          <p14:tracePt t="24068" x="9077325" y="1885950"/>
          <p14:tracePt t="24076" x="9072563" y="1898650"/>
          <p14:tracePt t="24084" x="9059863" y="1916113"/>
          <p14:tracePt t="24091" x="9059863" y="1933575"/>
          <p14:tracePt t="24099" x="9055100" y="1944688"/>
          <p14:tracePt t="24115" x="9055100" y="1957388"/>
          <p14:tracePt t="24122" x="9055100" y="1962150"/>
          <p14:tracePt t="24130" x="9048750" y="1968500"/>
          <p14:tracePt t="24139" x="9048750" y="1985963"/>
          <p14:tracePt t="24146" x="9042400" y="1985963"/>
          <p14:tracePt t="24153" x="9036050" y="2003425"/>
          <p14:tracePt t="24161" x="9031288" y="2016125"/>
          <p14:tracePt t="24169" x="9031288" y="2033588"/>
          <p14:tracePt t="24177" x="9024938" y="2051050"/>
          <p14:tracePt t="24185" x="9018588" y="2074863"/>
          <p14:tracePt t="24192" x="9018588" y="2103438"/>
          <p14:tracePt t="24200" x="9001125" y="2138363"/>
          <p14:tracePt t="24208" x="8996363" y="2179638"/>
          <p14:tracePt t="24215" x="8990013" y="2227263"/>
          <p14:tracePt t="24223" x="8972550" y="2292350"/>
          <p14:tracePt t="24231" x="8966200" y="2338388"/>
          <p14:tracePt t="24239" x="8959850" y="2397125"/>
          <p14:tracePt t="24248" x="8955088" y="2462213"/>
          <p14:tracePt t="24254" x="8937625" y="2520950"/>
          <p14:tracePt t="24266" x="8918575" y="2579688"/>
          <p14:tracePt t="24270" x="8913813" y="2632075"/>
          <p14:tracePt t="24278" x="8907463" y="2673350"/>
          <p14:tracePt t="24285" x="8907463" y="2703513"/>
          <p14:tracePt t="24293" x="8901113" y="2732088"/>
          <p14:tracePt t="24301" x="8901113" y="2773363"/>
          <p14:tracePt t="24309" x="8896350" y="2808288"/>
          <p14:tracePt t="24317" x="8896350" y="2827338"/>
          <p14:tracePt t="24324" x="8896350" y="2855913"/>
          <p14:tracePt t="24333" x="8896350" y="2879725"/>
          <p14:tracePt t="24340" x="8896350" y="2897188"/>
          <p14:tracePt t="24347" x="8890000" y="2921000"/>
          <p14:tracePt t="24355" x="8890000" y="2932113"/>
          <p14:tracePt t="24364" x="8890000" y="2949575"/>
          <p14:tracePt t="24371" x="8883650" y="2962275"/>
          <p14:tracePt t="24379" x="8883650" y="2979738"/>
          <p14:tracePt t="24386" x="8883650" y="2986088"/>
          <p14:tracePt t="24394" x="8883650" y="3003550"/>
          <p14:tracePt t="24402" x="8883650" y="3008313"/>
          <p14:tracePt t="24410" x="8883650" y="3021013"/>
          <p14:tracePt t="24418" x="8883650" y="3025775"/>
          <p14:tracePt t="24425" x="8883650" y="3032125"/>
          <p14:tracePt t="24433" x="8890000" y="3044825"/>
          <p14:tracePt t="24442" x="8896350" y="3055938"/>
          <p14:tracePt t="24448" x="8901113" y="3067050"/>
          <p14:tracePt t="24456" x="8907463" y="3079750"/>
          <p14:tracePt t="24464" x="8918575" y="3097213"/>
          <p14:tracePt t="24472" x="8931275" y="3108325"/>
          <p14:tracePt t="24480" x="8948738" y="3138488"/>
          <p14:tracePt t="24487" x="8972550" y="3155950"/>
          <p14:tracePt t="24495" x="8983663" y="3173413"/>
          <p14:tracePt t="24503" x="9007475" y="3190875"/>
          <p14:tracePt t="24511" x="9031288" y="3201988"/>
          <p14:tracePt t="24518" x="9066213" y="3214688"/>
          <p14:tracePt t="24526" x="9107488" y="3225800"/>
          <p14:tracePt t="24534" x="9148763" y="3243263"/>
          <p14:tracePt t="24542" x="9201150" y="3249613"/>
          <p14:tracePt t="24549" x="9242425" y="3255963"/>
          <p14:tracePt t="24557" x="9294813" y="3255963"/>
          <p14:tracePt t="24565" x="9324975" y="3255963"/>
          <p14:tracePt t="24573" x="9359900" y="3255963"/>
          <p14:tracePt t="24580" x="9383713" y="3255963"/>
          <p14:tracePt t="24588" x="9429750" y="3243263"/>
          <p14:tracePt t="24596" x="9459913" y="3238500"/>
          <p14:tracePt t="24604" x="9494838" y="3225800"/>
          <p14:tracePt t="24611" x="9529763" y="3197225"/>
          <p14:tracePt t="24619" x="9542463" y="3179763"/>
          <p14:tracePt t="24627" x="9566275" y="3149600"/>
          <p14:tracePt t="24636" x="9577388" y="3108325"/>
          <p14:tracePt t="24642" x="9583738" y="3067050"/>
          <p14:tracePt t="24650" x="9605963" y="3008313"/>
          <p14:tracePt t="24658" x="9605963" y="2908300"/>
          <p14:tracePt t="24666" x="9636125" y="2797175"/>
          <p14:tracePt t="24674" x="9642475" y="2651125"/>
          <p14:tracePt t="24681" x="9653588" y="2527300"/>
          <p14:tracePt t="24689" x="9653588" y="2386013"/>
          <p14:tracePt t="24697" x="9659938" y="2255838"/>
          <p14:tracePt t="24705" x="9659938" y="2151063"/>
          <p14:tracePt t="24712" x="9659938" y="2051050"/>
          <p14:tracePt t="24720" x="9659938" y="1985963"/>
          <p14:tracePt t="24728" x="9659938" y="1903413"/>
          <p14:tracePt t="24737" x="9659938" y="1844675"/>
          <p14:tracePt t="24743" x="9659938" y="1816100"/>
          <p14:tracePt t="24751" x="9653588" y="1785938"/>
          <p14:tracePt t="24759" x="9642475" y="1751013"/>
          <p14:tracePt t="24767" x="9636125" y="1744663"/>
          <p14:tracePt t="24774" x="9636125" y="1739900"/>
          <p14:tracePt t="24782" x="9636125" y="1733550"/>
          <p14:tracePt t="24798" x="9629775" y="1733550"/>
          <p14:tracePt t="24805" x="9625013" y="1733550"/>
          <p14:tracePt t="24813" x="9618663" y="1733550"/>
          <p14:tracePt t="24821" x="9605963" y="1739900"/>
          <p14:tracePt t="24830" x="9577388" y="1739900"/>
          <p14:tracePt t="24837" x="9542463" y="1757363"/>
          <p14:tracePt t="24844" x="9501188" y="1763713"/>
          <p14:tracePt t="24852" x="9448800" y="1809750"/>
          <p14:tracePt t="24860" x="9401175" y="1857375"/>
          <p14:tracePt t="24868" x="9348788" y="1920875"/>
          <p14:tracePt t="24875" x="9294813" y="1992313"/>
          <p14:tracePt t="24883" x="9242425" y="2068513"/>
          <p14:tracePt t="24891" x="9190038" y="2162175"/>
          <p14:tracePt t="24899" x="9148763" y="2251075"/>
          <p14:tracePt t="24906" x="9101138" y="2355850"/>
          <p14:tracePt t="24914" x="9055100" y="2438400"/>
          <p14:tracePt t="24922" x="9024938" y="2527300"/>
          <p14:tracePt t="24930" x="8996363" y="2609850"/>
          <p14:tracePt t="24937" x="8990013" y="2686050"/>
          <p14:tracePt t="24945" x="8990013" y="2768600"/>
          <p14:tracePt t="24953" x="8990013" y="2827338"/>
          <p14:tracePt t="24963" x="8990013" y="2886075"/>
          <p14:tracePt t="24968" x="8990013" y="2921000"/>
          <p14:tracePt t="24976" x="8990013" y="2962275"/>
          <p14:tracePt t="24984" x="9007475" y="2990850"/>
          <p14:tracePt t="24992" x="9031288" y="3014663"/>
          <p14:tracePt t="25000" x="9036050" y="3025775"/>
          <p14:tracePt t="25007" x="9059863" y="3044825"/>
          <p14:tracePt t="25015" x="9077325" y="3055938"/>
          <p14:tracePt t="25023" x="9094788" y="3067050"/>
          <p14:tracePt t="25031" x="9131300" y="3079750"/>
          <p14:tracePt t="25038" x="9166225" y="3090863"/>
          <p14:tracePt t="25046" x="9207500" y="3108325"/>
          <p14:tracePt t="25054" x="9248775" y="3108325"/>
          <p14:tracePt t="25062" x="9294813" y="3114675"/>
          <p14:tracePt t="25069" x="9348788" y="3121025"/>
          <p14:tracePt t="25077" x="9394825" y="3121025"/>
          <p14:tracePt t="25085" x="9436100" y="3121025"/>
          <p14:tracePt t="25093" x="9466263" y="3121025"/>
          <p14:tracePt t="25101" x="9507538" y="3121025"/>
          <p14:tracePt t="25108" x="9529763" y="3121025"/>
          <p14:tracePt t="25116" x="9547225" y="3121025"/>
          <p14:tracePt t="25124" x="9559925" y="3121025"/>
          <p14:tracePt t="25131" x="9571038" y="3121025"/>
          <p14:tracePt t="25139" x="9577388" y="3121025"/>
          <p14:tracePt t="25147" x="9594850" y="3121025"/>
          <p14:tracePt t="25155" x="9618663" y="3121025"/>
          <p14:tracePt t="25163" x="9647238" y="3132138"/>
          <p14:tracePt t="25170" x="9688513" y="3138488"/>
          <p14:tracePt t="25178" x="9742488" y="3155950"/>
          <p14:tracePt t="25186" x="9801225" y="3162300"/>
          <p14:tracePt t="25194" x="9864725" y="3184525"/>
          <p14:tracePt t="25201" x="9923463" y="3190875"/>
          <p14:tracePt t="25209" x="9977438" y="3214688"/>
          <p14:tracePt t="25217" x="10023475" y="3232150"/>
          <p14:tracePt t="25225" x="10077450" y="3243263"/>
          <p14:tracePt t="25232" x="10129838" y="3249613"/>
          <p14:tracePt t="25240" x="10182225" y="3267075"/>
          <p14:tracePt t="25248" x="10223500" y="3273425"/>
          <p14:tracePt t="25256" x="10253663" y="3284538"/>
          <p14:tracePt t="25263" x="10275888" y="3290888"/>
          <p14:tracePt t="25272" x="10288588" y="3290888"/>
          <p14:tracePt t="25318" x="10294938" y="3290888"/>
          <p14:tracePt t="25326" x="10299700" y="3290888"/>
          <p14:tracePt t="25333" x="10306050" y="3290888"/>
          <p14:tracePt t="25341" x="10306050" y="3284538"/>
          <p14:tracePt t="25349" x="10312400" y="3284538"/>
          <p14:tracePt t="25357" x="10317163" y="3284538"/>
          <p14:tracePt t="25364" x="10317163" y="3279775"/>
          <p14:tracePt t="25372" x="10317163" y="3273425"/>
          <p14:tracePt t="25380" x="10323513" y="3267075"/>
          <p14:tracePt t="25388" x="10334625" y="3255963"/>
          <p14:tracePt t="25395" x="10347325" y="3238500"/>
          <p14:tracePt t="25403" x="10358438" y="3214688"/>
          <p14:tracePt t="25411" x="10371138" y="3201988"/>
          <p14:tracePt t="25419" x="10382250" y="3184525"/>
          <p14:tracePt t="25426" x="10393363" y="3173413"/>
          <p14:tracePt t="25434" x="10399713" y="3149600"/>
          <p14:tracePt t="25442" x="10412413" y="3138488"/>
          <p14:tracePt t="25450" x="10417175" y="3121025"/>
          <p14:tracePt t="25457" x="10429875" y="3108325"/>
          <p14:tracePt t="25465" x="10434638" y="3097213"/>
          <p14:tracePt t="25473" x="10434638" y="3090863"/>
          <p14:tracePt t="25481" x="10434638" y="3084513"/>
          <p14:tracePt t="25620" x="10434638" y="3079750"/>
          <p14:tracePt t="25628" x="10440988" y="3079750"/>
          <p14:tracePt t="25652" x="10440988" y="3067050"/>
          <p14:tracePt t="25659" x="10447338" y="3067050"/>
          <p14:tracePt t="25667" x="10452100" y="3055938"/>
          <p14:tracePt t="25675" x="10458450" y="3038475"/>
          <p14:tracePt t="25683" x="10464800" y="3021013"/>
          <p14:tracePt t="25690" x="10471150" y="3008313"/>
          <p14:tracePt t="25698" x="10475913" y="2997200"/>
          <p14:tracePt t="25706" x="10482263" y="2973388"/>
          <p14:tracePt t="25714" x="10488613" y="2962275"/>
          <p14:tracePt t="25721" x="10493375" y="2949575"/>
          <p14:tracePt t="25729" x="10493375" y="2944813"/>
          <p14:tracePt t="25737" x="10499725" y="2932113"/>
          <p14:tracePt t="25753" x="10499725" y="2921000"/>
          <p14:tracePt t="25760" x="10499725" y="2914650"/>
          <p14:tracePt t="25768" x="10506075" y="2908300"/>
          <p14:tracePt t="25776" x="10510838" y="2897188"/>
          <p14:tracePt t="25784" x="10510838" y="2890838"/>
          <p14:tracePt t="25791" x="10517188" y="2886075"/>
          <p14:tracePt t="25799" x="10523538" y="2879725"/>
          <p14:tracePt t="25807" x="10523538" y="2873375"/>
          <p14:tracePt t="25815" x="10523538" y="2867025"/>
          <p14:tracePt t="25838" x="10523538" y="2862263"/>
          <p14:tracePt t="27832" x="10523538" y="2855913"/>
          <p14:tracePt t="27849" x="10510838" y="2844800"/>
          <p14:tracePt t="27856" x="10510838" y="2838450"/>
          <p14:tracePt t="27871" x="10510838" y="2832100"/>
          <p14:tracePt t="27880" x="10506075" y="2832100"/>
          <p14:tracePt t="27887" x="10506075" y="2827338"/>
          <p14:tracePt t="27902" x="10499725" y="2827338"/>
          <p14:tracePt t="28034" x="10493375" y="2827338"/>
          <p14:tracePt t="28383" x="10488613" y="2808288"/>
          <p14:tracePt t="28391" x="10464800" y="2768600"/>
          <p14:tracePt t="28399" x="10434638" y="2697163"/>
          <p14:tracePt t="28407" x="10388600" y="2614613"/>
          <p14:tracePt t="28414" x="10347325" y="2527300"/>
          <p14:tracePt t="28422" x="10294938" y="2433638"/>
          <p14:tracePt t="28430" x="10234613" y="2303463"/>
          <p14:tracePt t="28438" x="10188575" y="2192338"/>
          <p14:tracePt t="28446" x="10117138" y="2057400"/>
          <p14:tracePt t="28454" x="10064750" y="1933575"/>
          <p14:tracePt t="28461" x="10006013" y="1785938"/>
          <p14:tracePt t="28469" x="9953625" y="1639888"/>
          <p14:tracePt t="28478" x="9918700" y="1533525"/>
          <p14:tracePt t="28484" x="9877425" y="1450975"/>
          <p14:tracePt t="28492" x="9859963" y="1381125"/>
          <p14:tracePt t="28500" x="9836150" y="1322388"/>
          <p14:tracePt t="28508" x="9818688" y="1270000"/>
          <p14:tracePt t="28515" x="9812338" y="1250950"/>
          <p14:tracePt t="28523" x="9805988" y="1250950"/>
          <p14:tracePt t="28982" x="9805988" y="1257300"/>
          <p14:tracePt t="28989" x="9801225" y="1257300"/>
          <p14:tracePt t="28998" x="9801225" y="1270000"/>
          <p14:tracePt t="29004" x="9794875" y="1270000"/>
          <p14:tracePt t="29012" x="9794875" y="1274763"/>
          <p14:tracePt t="29035" x="9788525" y="1281113"/>
          <p14:tracePt t="29043" x="9788525" y="1287463"/>
          <p14:tracePt t="29067" x="9783763" y="1298575"/>
          <p14:tracePt t="29074" x="9783763" y="1304925"/>
          <p14:tracePt t="29082" x="9771063" y="1316038"/>
          <p14:tracePt t="29090" x="9759950" y="1328738"/>
          <p14:tracePt t="29097" x="9747250" y="1350963"/>
          <p14:tracePt t="29116" x="9718675" y="1409700"/>
          <p14:tracePt t="29121" x="9688513" y="1446213"/>
          <p14:tracePt t="29128" x="9659938" y="1481138"/>
          <p14:tracePt t="29136" x="9612313" y="1527175"/>
          <p14:tracePt t="29145" x="9566275" y="1574800"/>
          <p14:tracePt t="29152" x="9512300" y="1609725"/>
          <p14:tracePt t="29160" x="9442450" y="1657350"/>
          <p14:tracePt t="29167" x="9371013" y="1698625"/>
          <p14:tracePt t="29175" x="9294813" y="1739900"/>
          <p14:tracePt t="29183" x="9218613" y="1774825"/>
          <p14:tracePt t="29191" x="9142413" y="1809750"/>
          <p14:tracePt t="29198" x="9055100" y="1844675"/>
          <p14:tracePt t="29206" x="8948738" y="1898650"/>
          <p14:tracePt t="29214" x="8820150" y="1944688"/>
          <p14:tracePt t="29222" x="8678863" y="1998663"/>
          <p14:tracePt t="29230" x="8524875" y="2062163"/>
          <p14:tracePt t="29237" x="8361363" y="2116138"/>
          <p14:tracePt t="29245" x="8213725" y="2179638"/>
          <p14:tracePt t="29254" x="8050213" y="2244725"/>
          <p14:tracePt t="29267" x="7878763" y="2316163"/>
          <p14:tracePt t="29268" x="7737475" y="2368550"/>
          <p14:tracePt t="29276" x="7620000" y="2392363"/>
          <p14:tracePt t="29284" x="7491413" y="2438400"/>
          <p14:tracePt t="29292" x="7404100" y="2468563"/>
          <p14:tracePt t="29299" x="7321550" y="2492375"/>
          <p14:tracePt t="29307" x="7245350" y="2514600"/>
          <p14:tracePt t="29316" x="7162800" y="2538413"/>
          <p14:tracePt t="29323" x="7080250" y="2562225"/>
          <p14:tracePt t="29330" x="6991350" y="2586038"/>
          <p14:tracePt t="29338" x="6915150" y="2603500"/>
          <p14:tracePt t="29346" x="6834188" y="2620963"/>
          <p14:tracePt t="29354" x="6756400" y="2627313"/>
          <p14:tracePt t="29361" x="6692900" y="2632075"/>
          <p14:tracePt t="29369" x="6634163" y="2632075"/>
          <p14:tracePt t="29377" x="6592888" y="2638425"/>
          <p14:tracePt t="29385" x="6557963" y="2638425"/>
          <p14:tracePt t="29392" x="6516688" y="2638425"/>
          <p14:tracePt t="29400" x="6486525" y="2638425"/>
          <p14:tracePt t="29408" x="6445250" y="2638425"/>
          <p14:tracePt t="29416" x="6410325" y="2638425"/>
          <p14:tracePt t="29423" x="6381750" y="2638425"/>
          <p14:tracePt t="29431" x="6351588" y="2638425"/>
          <p14:tracePt t="29439" x="6327775" y="2632075"/>
          <p14:tracePt t="29448" x="6303963" y="2632075"/>
          <p14:tracePt t="29454" x="6269038" y="2632075"/>
          <p14:tracePt t="29462" x="6245225" y="2632075"/>
          <p14:tracePt t="29470" x="6216650" y="2632075"/>
          <p14:tracePt t="29478" x="6181725" y="2632075"/>
          <p14:tracePt t="29486" x="6127750" y="2632075"/>
          <p14:tracePt t="29493" x="6081713" y="2638425"/>
          <p14:tracePt t="29501" x="6027738" y="2644775"/>
          <p14:tracePt t="29509" x="5988050" y="2651125"/>
          <p14:tracePt t="29516" x="5946775" y="2651125"/>
          <p14:tracePt t="29524" x="5899150" y="2651125"/>
          <p14:tracePt t="29532" x="5870575" y="2651125"/>
          <p14:tracePt t="29540" x="5829300" y="2651125"/>
          <p14:tracePt t="29548" x="5788025" y="2651125"/>
          <p14:tracePt t="29555" x="5746750" y="2651125"/>
          <p14:tracePt t="29563" x="5699125" y="2644775"/>
          <p14:tracePt t="29571" x="5646738" y="2627313"/>
          <p14:tracePt t="29579" x="5605463" y="2614613"/>
          <p14:tracePt t="29586" x="5540375" y="2590800"/>
          <p14:tracePt t="29594" x="5470525" y="2555875"/>
          <p14:tracePt t="29602" x="5399088" y="2527300"/>
          <p14:tracePt t="29610" x="5322888" y="2492375"/>
          <p14:tracePt t="29617" x="5264150" y="2473325"/>
          <p14:tracePt t="29625" x="5200650" y="2438400"/>
          <p14:tracePt t="29633" x="5146675" y="2414588"/>
          <p14:tracePt t="29641" x="5111750" y="2392363"/>
          <p14:tracePt t="29649" x="5083175" y="2374900"/>
          <p14:tracePt t="29656" x="5059363" y="2362200"/>
          <p14:tracePt t="29664" x="5041900" y="2355850"/>
          <p14:tracePt t="29672" x="5029200" y="2355850"/>
          <p14:tracePt t="29897" x="5035550" y="2355850"/>
          <p14:tracePt t="29912" x="5046663" y="2355850"/>
          <p14:tracePt t="29920" x="5059363" y="2355850"/>
          <p14:tracePt t="29928" x="5064125" y="2355850"/>
          <p14:tracePt t="29936" x="5087938" y="2355850"/>
          <p14:tracePt t="29943" x="5105400" y="2355850"/>
          <p14:tracePt t="29951" x="5135563" y="2355850"/>
          <p14:tracePt t="29963" x="5170488" y="2355850"/>
          <p14:tracePt t="29967" x="5211763" y="2355850"/>
          <p14:tracePt t="29975" x="5281613" y="2355850"/>
          <p14:tracePt t="29982" x="5329238" y="2355850"/>
          <p14:tracePt t="29990" x="5387975" y="2355850"/>
          <p14:tracePt t="29998" x="5470525" y="2355850"/>
          <p14:tracePt t="30006" x="5546725" y="2355850"/>
          <p14:tracePt t="30013" x="5622925" y="2355850"/>
          <p14:tracePt t="30021" x="5705475" y="2368550"/>
          <p14:tracePt t="30030" x="5781675" y="2368550"/>
          <p14:tracePt t="30036" x="5851525" y="2368550"/>
          <p14:tracePt t="30044" x="5929313" y="2374900"/>
          <p14:tracePt t="30052" x="5999163" y="2374900"/>
          <p14:tracePt t="30060" x="6057900" y="2379663"/>
          <p14:tracePt t="30068" x="6105525" y="2386013"/>
          <p14:tracePt t="30075" x="6169025" y="2397125"/>
          <p14:tracePt t="30083" x="6216650" y="2397125"/>
          <p14:tracePt t="30091" x="6275388" y="2397125"/>
          <p14:tracePt t="30098" x="6321425" y="2397125"/>
          <p14:tracePt t="30106" x="6362700" y="2397125"/>
          <p14:tracePt t="30115" x="6416675" y="2397125"/>
          <p14:tracePt t="30122" x="6445250" y="2397125"/>
          <p14:tracePt t="30130" x="6486525" y="2374900"/>
          <p14:tracePt t="30137" x="6538913" y="2355850"/>
          <p14:tracePt t="30145" x="6592888" y="2327275"/>
          <p14:tracePt t="30153" x="6651625" y="2279650"/>
          <p14:tracePt t="30161" x="6710363" y="2233613"/>
          <p14:tracePt t="30168" x="6773863" y="2168525"/>
          <p14:tracePt t="30176" x="6845300" y="2085975"/>
          <p14:tracePt t="30184" x="6927850" y="1992313"/>
          <p14:tracePt t="30192" x="6991350" y="1920875"/>
          <p14:tracePt t="30199" x="7062788" y="1833563"/>
          <p14:tracePt t="30207" x="7115175" y="1768475"/>
          <p14:tracePt t="30215" x="7173913" y="1704975"/>
          <p14:tracePt t="30224" x="7208838" y="1668463"/>
          <p14:tracePt t="30230" x="7226300" y="1646238"/>
          <p14:tracePt t="30238" x="7245350" y="1633538"/>
          <p14:tracePt t="30246" x="7245350" y="1627188"/>
          <p14:tracePt t="30308" x="7250113" y="1627188"/>
          <p14:tracePt t="30355" x="7250113" y="1633538"/>
          <p14:tracePt t="30363" x="7256463" y="1639888"/>
          <p14:tracePt t="30370" x="7256463" y="1657350"/>
          <p14:tracePt t="30378" x="7267575" y="1663700"/>
          <p14:tracePt t="30386" x="7273925" y="1668463"/>
          <p14:tracePt t="30401" x="7273925" y="1674813"/>
          <p14:tracePt t="30409" x="7280275" y="1681163"/>
          <p14:tracePt t="30417" x="7280275" y="1685925"/>
          <p14:tracePt t="30425" x="7285038" y="1685925"/>
          <p14:tracePt t="30432" x="7291388" y="1698625"/>
          <p14:tracePt t="30440" x="7291388" y="1704975"/>
          <p14:tracePt t="30448" x="7297738" y="1722438"/>
          <p14:tracePt t="30455" x="7304088" y="1727200"/>
          <p14:tracePt t="30463" x="7304088" y="1733550"/>
          <p14:tracePt t="30618" x="7308850" y="1733550"/>
          <p14:tracePt t="31503" x="7315200" y="1751013"/>
          <p14:tracePt t="31511" x="7326313" y="1757363"/>
          <p14:tracePt t="31519" x="7332663" y="1763713"/>
          <p14:tracePt t="31526" x="7339013" y="1774825"/>
          <p14:tracePt t="31534" x="7345363" y="1781175"/>
          <p14:tracePt t="31551" x="7345363" y="1785938"/>
          <p14:tracePt t="31565" x="7350125" y="1785938"/>
          <p14:tracePt t="31588" x="7362825" y="1798638"/>
          <p14:tracePt t="31596" x="7373938" y="1816100"/>
          <p14:tracePt t="31604" x="7380288" y="1827213"/>
          <p14:tracePt t="31612" x="7391400" y="1833563"/>
          <p14:tracePt t="31620" x="7408863" y="1844675"/>
          <p14:tracePt t="31627" x="7415213" y="1857375"/>
          <p14:tracePt t="31635" x="7426325" y="1868488"/>
          <p14:tracePt t="31643" x="7432675" y="1874838"/>
          <p14:tracePt t="31650" x="7439025" y="1874838"/>
          <p14:tracePt t="31658" x="7443788" y="1881188"/>
          <p14:tracePt t="31667" x="7443788" y="1885950"/>
          <p14:tracePt t="31682" x="7450138" y="1885950"/>
          <p14:tracePt t="31689" x="7462838" y="1892300"/>
          <p14:tracePt t="31697" x="7467600" y="1903413"/>
          <p14:tracePt t="31705" x="7480300" y="1903413"/>
          <p14:tracePt t="31713" x="7491413" y="1909763"/>
          <p14:tracePt t="31720" x="7502525" y="1916113"/>
          <p14:tracePt t="31728" x="7515225" y="1916113"/>
          <p14:tracePt t="31736" x="7526338" y="1920875"/>
          <p14:tracePt t="31744" x="7539038" y="1920875"/>
          <p14:tracePt t="31751" x="7550150" y="1920875"/>
          <p14:tracePt t="31759" x="7561263" y="1927225"/>
          <p14:tracePt t="31767" x="7573963" y="1933575"/>
          <p14:tracePt t="31775" x="7591425" y="1939925"/>
          <p14:tracePt t="31782" x="7608888" y="1951038"/>
          <p14:tracePt t="31790" x="7632700" y="1957388"/>
          <p14:tracePt t="31798" x="7661275" y="1974850"/>
          <p14:tracePt t="31806" x="7691438" y="1981200"/>
          <p14:tracePt t="31813" x="7715250" y="1992313"/>
          <p14:tracePt t="31821" x="7737475" y="1998663"/>
          <p14:tracePt t="31830" x="7756525" y="2003425"/>
          <p14:tracePt t="31837" x="7778750" y="2009775"/>
          <p14:tracePt t="31845" x="7791450" y="2020888"/>
          <p14:tracePt t="31852" x="7802563" y="2020888"/>
          <p14:tracePt t="31860" x="7826375" y="2033588"/>
          <p14:tracePt t="31868" x="7843838" y="2039938"/>
          <p14:tracePt t="31875" x="7867650" y="2044700"/>
          <p14:tracePt t="31883" x="7878763" y="2057400"/>
          <p14:tracePt t="31891" x="7902575" y="2068513"/>
          <p14:tracePt t="31899" x="7937500" y="2079625"/>
          <p14:tracePt t="31907" x="7974013" y="2092325"/>
          <p14:tracePt t="31914" x="8013700" y="2116138"/>
          <p14:tracePt t="31922" x="8054975" y="2138363"/>
          <p14:tracePt t="31930" x="8102600" y="2157413"/>
          <p14:tracePt t="31938" x="8172450" y="2197100"/>
          <p14:tracePt t="31945" x="8243888" y="2220913"/>
          <p14:tracePt t="31953" x="8308975" y="2255838"/>
          <p14:tracePt t="31961" x="8378825" y="2286000"/>
          <p14:tracePt t="31969" x="8443913" y="2309813"/>
          <p14:tracePt t="31976" x="8502650" y="2333625"/>
          <p14:tracePt t="31984" x="8555038" y="2344738"/>
          <p14:tracePt t="31992" x="8607425" y="2362200"/>
          <p14:tracePt t="32000" x="8648700" y="2374900"/>
          <p14:tracePt t="32007" x="8672513" y="2374900"/>
          <p14:tracePt t="32015" x="8683625" y="2379663"/>
          <p14:tracePt t="32023" x="8696325" y="2379663"/>
          <p14:tracePt t="32031" x="8701088" y="2379663"/>
          <p14:tracePt t="32054" x="8707438" y="2379663"/>
          <p14:tracePt t="32078" x="8713788" y="2379663"/>
          <p14:tracePt t="32139" x="8720138" y="2379663"/>
          <p14:tracePt t="32147" x="8720138" y="2374900"/>
          <p14:tracePt t="32155" x="8724900" y="2374900"/>
          <p14:tracePt t="32170" x="8724900" y="2368550"/>
          <p14:tracePt t="32520" x="8720138" y="2368550"/>
          <p14:tracePt t="32543" x="8713788" y="2368550"/>
          <p14:tracePt t="32582" x="8707438" y="2368550"/>
          <p14:tracePt t="32597" x="8701088" y="2368550"/>
          <p14:tracePt t="32613" x="8696325" y="2368550"/>
          <p14:tracePt t="32620" x="8689975" y="2368550"/>
          <p14:tracePt t="32629" x="8678863" y="2368550"/>
          <p14:tracePt t="32636" x="8666163" y="2368550"/>
          <p14:tracePt t="32644" x="8661400" y="2368550"/>
          <p14:tracePt t="32652" x="8648700" y="2368550"/>
          <p14:tracePt t="32659" x="8637588" y="2368550"/>
          <p14:tracePt t="32667" x="8631238" y="2374900"/>
          <p14:tracePt t="32675" x="8620125" y="2379663"/>
          <p14:tracePt t="32683" x="8602663" y="2386013"/>
          <p14:tracePt t="32690" x="8589963" y="2386013"/>
          <p14:tracePt t="32698" x="8572500" y="2397125"/>
          <p14:tracePt t="32706" x="8555038" y="2397125"/>
          <p14:tracePt t="32714" x="8537575" y="2403475"/>
          <p14:tracePt t="32721" x="8524875" y="2414588"/>
          <p14:tracePt t="32729" x="8507413" y="2414588"/>
          <p14:tracePt t="32738" x="8485188" y="2420938"/>
          <p14:tracePt t="32745" x="8472488" y="2420938"/>
          <p14:tracePt t="32752" x="8461375" y="2427288"/>
          <p14:tracePt t="32760" x="8443913" y="2433638"/>
          <p14:tracePt t="32768" x="8437563" y="2433638"/>
          <p14:tracePt t="32776" x="8431213" y="2438400"/>
          <p14:tracePt t="32783" x="8426450" y="2444750"/>
          <p14:tracePt t="32815" x="8426450" y="2451100"/>
          <p14:tracePt t="32822" x="8420100" y="2468563"/>
          <p14:tracePt t="32830" x="8420100" y="2486025"/>
          <p14:tracePt t="32838" x="8420100" y="2509838"/>
          <p14:tracePt t="32845" x="8420100" y="2538413"/>
          <p14:tracePt t="32854" x="8420100" y="2579688"/>
          <p14:tracePt t="32861" x="8420100" y="2627313"/>
          <p14:tracePt t="32869" x="8437563" y="2679700"/>
          <p14:tracePt t="32877" x="8461375" y="2749550"/>
          <p14:tracePt t="32884" x="8485188" y="2820988"/>
          <p14:tracePt t="32892" x="8507413" y="2890838"/>
          <p14:tracePt t="32900" x="8555038" y="2955925"/>
          <p14:tracePt t="32908" x="8596313" y="3032125"/>
          <p14:tracePt t="32915" x="8637588" y="3103563"/>
          <p14:tracePt t="32923" x="8683625" y="3167063"/>
          <p14:tracePt t="32931" x="8742363" y="3249613"/>
          <p14:tracePt t="32939" x="8789988" y="3302000"/>
          <p14:tracePt t="32951" x="8842375" y="3355975"/>
          <p14:tracePt t="32954" x="8896350" y="3397250"/>
          <p14:tracePt t="32963" x="8931275" y="3432175"/>
          <p14:tracePt t="32970" x="8977313" y="3460750"/>
          <p14:tracePt t="32978" x="9018588" y="3490913"/>
          <p14:tracePt t="32985" x="9066213" y="3508375"/>
          <p14:tracePt t="32993" x="9118600" y="3536950"/>
          <p14:tracePt t="33001" x="9177338" y="3560763"/>
          <p14:tracePt t="33008" x="9218613" y="3573463"/>
          <p14:tracePt t="33016" x="9283700" y="3578225"/>
          <p14:tracePt t="33024" x="9312275" y="3584575"/>
          <p14:tracePt t="33032" x="9353550" y="3584575"/>
          <p14:tracePt t="33040" x="9377363" y="3584575"/>
          <p14:tracePt t="33047" x="9390063" y="3584575"/>
          <p14:tracePt t="33055" x="9407525" y="3584575"/>
          <p14:tracePt t="33063" x="9418638" y="3584575"/>
          <p14:tracePt t="33070" x="9424988" y="3584575"/>
          <p14:tracePt t="33078" x="9436100" y="3584575"/>
          <p14:tracePt t="33086" x="9448800" y="3578225"/>
          <p14:tracePt t="33094" x="9453563" y="3573463"/>
          <p14:tracePt t="33102" x="9471025" y="3567113"/>
          <p14:tracePt t="33109" x="9494838" y="3560763"/>
          <p14:tracePt t="33117" x="9512300" y="3549650"/>
          <p14:tracePt t="33125" x="9536113" y="3543300"/>
          <p14:tracePt t="33134" x="9553575" y="3536950"/>
          <p14:tracePt t="33140" x="9601200" y="3525838"/>
          <p14:tracePt t="33148" x="9629775" y="3514725"/>
          <p14:tracePt t="33156" x="9671050" y="3497263"/>
          <p14:tracePt t="33164" x="9705975" y="3484563"/>
          <p14:tracePt t="33171" x="9742488" y="3467100"/>
          <p14:tracePt t="33179" x="9777413" y="3443288"/>
          <p14:tracePt t="33187" x="9818688" y="3432175"/>
          <p14:tracePt t="33195" x="9853613" y="3402013"/>
          <p14:tracePt t="33202" x="9901238" y="3373438"/>
          <p14:tracePt t="33210" x="9959975" y="3325813"/>
          <p14:tracePt t="33218" x="10023475" y="3284538"/>
          <p14:tracePt t="33226" x="10088563" y="3238500"/>
          <p14:tracePt t="33233" x="10140950" y="3197225"/>
          <p14:tracePt t="33241" x="10188575" y="3162300"/>
          <p14:tracePt t="33249" x="10223500" y="3125788"/>
          <p14:tracePt t="33257" x="10258425" y="3090863"/>
          <p14:tracePt t="33266" x="10294938" y="3062288"/>
          <p14:tracePt t="33272" x="10306050" y="3038475"/>
          <p14:tracePt t="33280" x="10323513" y="3008313"/>
          <p14:tracePt t="33288" x="10334625" y="2997200"/>
          <p14:tracePt t="33296" x="10347325" y="2973388"/>
          <p14:tracePt t="33303" x="10353675" y="2955925"/>
          <p14:tracePt t="33311" x="10364788" y="2944813"/>
          <p14:tracePt t="33319" x="10371138" y="2925763"/>
          <p14:tracePt t="33327" x="10371138" y="2921000"/>
          <p14:tracePt t="33334" x="10375900" y="2908300"/>
          <p14:tracePt t="33342" x="10375900" y="2897188"/>
          <p14:tracePt t="33351" x="10375900" y="2890838"/>
          <p14:tracePt t="33358" x="10382250" y="2879725"/>
          <p14:tracePt t="33365" x="10382250" y="2862263"/>
          <p14:tracePt t="33373" x="10388600" y="2844800"/>
          <p14:tracePt t="33381" x="10388600" y="2827338"/>
          <p14:tracePt t="33389" x="10388600" y="2797175"/>
          <p14:tracePt t="33396" x="10388600" y="2786063"/>
          <p14:tracePt t="33404" x="10388600" y="2768600"/>
          <p14:tracePt t="33412" x="10382250" y="2744788"/>
          <p14:tracePt t="33420" x="10375900" y="2727325"/>
          <p14:tracePt t="33427" x="10371138" y="2697163"/>
          <p14:tracePt t="33435" x="10364788" y="2679700"/>
          <p14:tracePt t="33443" x="10358438" y="2655888"/>
          <p14:tracePt t="33451" x="10353675" y="2632075"/>
          <p14:tracePt t="33458" x="10347325" y="2620963"/>
          <p14:tracePt t="33466" x="10340975" y="2609850"/>
          <p14:tracePt t="33474" x="10329863" y="2590800"/>
          <p14:tracePt t="33482" x="10323513" y="2579688"/>
          <p14:tracePt t="33489" x="10323513" y="2573338"/>
          <p14:tracePt t="33498" x="10312400" y="2568575"/>
          <p14:tracePt t="33505" x="10299700" y="2551113"/>
          <p14:tracePt t="33513" x="10288588" y="2538413"/>
          <p14:tracePt t="33521" x="10275888" y="2527300"/>
          <p14:tracePt t="33528" x="10271125" y="2514600"/>
          <p14:tracePt t="33536" x="10253663" y="2503488"/>
          <p14:tracePt t="33544" x="10229850" y="2486025"/>
          <p14:tracePt t="33552" x="10199688" y="2462213"/>
          <p14:tracePt t="33559" x="10164763" y="2438400"/>
          <p14:tracePt t="33567" x="10129838" y="2414588"/>
          <p14:tracePt t="33575" x="10088563" y="2386013"/>
          <p14:tracePt t="33583" x="10036175" y="2355850"/>
          <p14:tracePt t="33590" x="9982200" y="2327275"/>
          <p14:tracePt t="33598" x="9912350" y="2292350"/>
          <p14:tracePt t="33606" x="9847263" y="2268538"/>
          <p14:tracePt t="33614" x="9794875" y="2251075"/>
          <p14:tracePt t="33621" x="9736138" y="2227263"/>
          <p14:tracePt t="33630" x="9664700" y="2203450"/>
          <p14:tracePt t="33637" x="9583738" y="2185988"/>
          <p14:tracePt t="33645" x="9494838" y="2168525"/>
          <p14:tracePt t="33652" x="9424988" y="2162175"/>
          <p14:tracePt t="33661" x="9324975" y="2162175"/>
          <p14:tracePt t="33668" x="9236075" y="2151063"/>
          <p14:tracePt t="33676" x="9148763" y="2144713"/>
          <p14:tracePt t="33684" x="9066213" y="2144713"/>
          <p14:tracePt t="33691" x="8983663" y="2138363"/>
          <p14:tracePt t="33699" x="8896350" y="2138363"/>
          <p14:tracePt t="33707" x="8831263" y="2138363"/>
          <p14:tracePt t="33715" x="8766175" y="2138363"/>
          <p14:tracePt t="33722" x="8707438" y="2138363"/>
          <p14:tracePt t="33730" x="8666163" y="2144713"/>
          <p14:tracePt t="33738" x="8607425" y="2151063"/>
          <p14:tracePt t="33746" x="8555038" y="2162175"/>
          <p14:tracePt t="33753" x="8513763" y="2174875"/>
          <p14:tracePt t="33761" x="8466138" y="2174875"/>
          <p14:tracePt t="33770" x="8413750" y="2192338"/>
          <p14:tracePt t="33777" x="8372475" y="2197100"/>
          <p14:tracePt t="33784" x="8331200" y="2216150"/>
          <p14:tracePt t="33792" x="8296275" y="2227263"/>
          <p14:tracePt t="33801" x="8255000" y="2238375"/>
          <p14:tracePt t="33808" x="8213725" y="2244725"/>
          <p14:tracePt t="33816" x="8189913" y="2262188"/>
          <p14:tracePt t="33823" x="8154988" y="2268538"/>
          <p14:tracePt t="33831" x="8150225" y="2279650"/>
          <p14:tracePt t="33839" x="8113713" y="2286000"/>
          <p14:tracePt t="33846" x="8108950" y="2297113"/>
          <p14:tracePt t="33854" x="8091488" y="2309813"/>
          <p14:tracePt t="33862" x="8078788" y="2327275"/>
          <p14:tracePt t="33870" x="8067675" y="2333625"/>
          <p14:tracePt t="33877" x="8050213" y="2351088"/>
          <p14:tracePt t="33885" x="8032750" y="2386013"/>
          <p14:tracePt t="33893" x="8008938" y="2420938"/>
          <p14:tracePt t="33902" x="7996238" y="2455863"/>
          <p14:tracePt t="33909" x="7985125" y="2486025"/>
          <p14:tracePt t="33916" x="7967663" y="2532063"/>
          <p14:tracePt t="33924" x="7961313" y="2573338"/>
          <p14:tracePt t="33932" x="7954963" y="2620963"/>
          <p14:tracePt t="33940" x="7950200" y="2655888"/>
          <p14:tracePt t="33947" x="7950200" y="2686050"/>
          <p14:tracePt t="33955" x="7950200" y="2714625"/>
          <p14:tracePt t="33963" x="7950200" y="2744788"/>
          <p14:tracePt t="33971" x="7950200" y="2773363"/>
          <p14:tracePt t="33978" x="7961313" y="2803525"/>
          <p14:tracePt t="33986" x="7967663" y="2844800"/>
          <p14:tracePt t="33994" x="7978775" y="2867025"/>
          <p14:tracePt t="34002" x="7991475" y="2897188"/>
          <p14:tracePt t="34009" x="8013700" y="2925763"/>
          <p14:tracePt t="34017" x="8026400" y="2949575"/>
          <p14:tracePt t="34025" x="8043863" y="2967038"/>
          <p14:tracePt t="34033" x="8054975" y="2986088"/>
          <p14:tracePt t="34040" x="8078788" y="3003550"/>
          <p14:tracePt t="34048" x="8085138" y="3008313"/>
          <p14:tracePt t="34056" x="8102600" y="3014663"/>
          <p14:tracePt t="34064" x="8113713" y="3025775"/>
          <p14:tracePt t="34072" x="8137525" y="3032125"/>
          <p14:tracePt t="34079" x="8161338" y="3044825"/>
          <p14:tracePt t="34087" x="8202613" y="3062288"/>
          <p14:tracePt t="34095" x="8243888" y="3067050"/>
          <p14:tracePt t="34102" x="8285163" y="3073400"/>
          <p14:tracePt t="34110" x="8326438" y="3084513"/>
          <p14:tracePt t="34118" x="8378825" y="3097213"/>
          <p14:tracePt t="34126" x="8437563" y="3097213"/>
          <p14:tracePt t="34134" x="8489950" y="3103563"/>
          <p14:tracePt t="34141" x="8537575" y="3103563"/>
          <p14:tracePt t="34149" x="8596313" y="3108325"/>
          <p14:tracePt t="34157" x="8648700" y="3108325"/>
          <p14:tracePt t="34165" x="8696325" y="3108325"/>
          <p14:tracePt t="34172" x="8742363" y="3108325"/>
          <p14:tracePt t="34180" x="8783638" y="3108325"/>
          <p14:tracePt t="34188" x="8824913" y="3108325"/>
          <p14:tracePt t="34196" x="8866188" y="3103563"/>
          <p14:tracePt t="34203" x="8907463" y="3103563"/>
          <p14:tracePt t="34211" x="8948738" y="3090863"/>
          <p14:tracePt t="34219" x="8990013" y="3084513"/>
          <p14:tracePt t="34227" x="9018588" y="3079750"/>
          <p14:tracePt t="34234" x="9059863" y="3073400"/>
          <p14:tracePt t="34242" x="9083675" y="3067050"/>
          <p14:tracePt t="34250" x="9107488" y="3062288"/>
          <p14:tracePt t="34258" x="9118600" y="3055938"/>
          <p14:tracePt t="34266" x="9131300" y="3049588"/>
          <p14:tracePt t="34273" x="9136063" y="3049588"/>
          <p14:tracePt t="34289" x="9142413" y="3049588"/>
          <p14:tracePt t="34321" x="9142413" y="3044825"/>
          <p14:tracePt t="34460" x="9148763" y="3044825"/>
          <p14:tracePt t="36765" x="9148763" y="3032125"/>
          <p14:tracePt t="36771" x="9148763" y="3008313"/>
          <p14:tracePt t="36779" x="9142413" y="2990850"/>
          <p14:tracePt t="36787" x="9142413" y="2973388"/>
          <p14:tracePt t="36795" x="9136063" y="2949575"/>
          <p14:tracePt t="36803" x="9131300" y="2925763"/>
          <p14:tracePt t="36810" x="9124950" y="2914650"/>
          <p14:tracePt t="36818" x="9118600" y="2897188"/>
          <p14:tracePt t="36826" x="9113838" y="2873375"/>
          <p14:tracePt t="36834" x="9107488" y="2855913"/>
          <p14:tracePt t="36841" x="9107488" y="2849563"/>
          <p14:tracePt t="36850" x="9101138" y="2838450"/>
          <p14:tracePt t="36857" x="9101138" y="2832100"/>
          <p14:tracePt t="36864" x="9101138" y="2827338"/>
          <p14:tracePt t="36872" x="9090025" y="2820988"/>
          <p14:tracePt t="36880" x="9083675" y="2814638"/>
          <p14:tracePt t="36888" x="9077325" y="2803525"/>
          <p14:tracePt t="36896" x="9072563" y="2790825"/>
          <p14:tracePt t="36903" x="9059863" y="2773363"/>
          <p14:tracePt t="36911" x="9042400" y="2762250"/>
          <p14:tracePt t="36919" x="9018588" y="2744788"/>
          <p14:tracePt t="36927" x="8983663" y="2732088"/>
          <p14:tracePt t="36934" x="8931275" y="2703513"/>
          <p14:tracePt t="36942" x="8872538" y="2686050"/>
          <p14:tracePt t="36951" x="8801100" y="2668588"/>
          <p14:tracePt t="36958" x="8713788" y="2644775"/>
          <p14:tracePt t="36965" x="8620125" y="2632075"/>
          <p14:tracePt t="36973" x="8524875" y="2614613"/>
          <p14:tracePt t="36981" x="8413750" y="2603500"/>
          <p14:tracePt t="36989" x="8320088" y="2603500"/>
          <p14:tracePt t="36996" x="8213725" y="2597150"/>
          <p14:tracePt t="37005" x="8126413" y="2597150"/>
          <p14:tracePt t="37012" x="8037513" y="2597150"/>
          <p14:tracePt t="37020" x="7961313" y="2597150"/>
          <p14:tracePt t="37027" x="7902575" y="2597150"/>
          <p14:tracePt t="37035" x="7837488" y="2597150"/>
          <p14:tracePt t="37043" x="7796213" y="2603500"/>
          <p14:tracePt t="37051" x="7773988" y="2609850"/>
          <p14:tracePt t="37059" x="7750175" y="2620963"/>
          <p14:tracePt t="37066" x="7726363" y="2632075"/>
          <p14:tracePt t="37074" x="7708900" y="2644775"/>
          <p14:tracePt t="37082" x="7691438" y="2668588"/>
          <p14:tracePt t="37089" x="7678738" y="2697163"/>
          <p14:tracePt t="37097" x="7661275" y="2738438"/>
          <p14:tracePt t="37105" x="7650163" y="2797175"/>
          <p14:tracePt t="37113" x="7639050" y="2867025"/>
          <p14:tracePt t="37120" x="7626350" y="2967038"/>
          <p14:tracePt t="37128" x="7632700" y="3055938"/>
          <p14:tracePt t="37136" x="7639050" y="3149600"/>
          <p14:tracePt t="37144" x="7661275" y="3243263"/>
          <p14:tracePt t="37152" x="7697788" y="3332163"/>
          <p14:tracePt t="37159" x="7737475" y="3425825"/>
          <p14:tracePt t="37167" x="7785100" y="3497263"/>
          <p14:tracePt t="37175" x="7843838" y="3560763"/>
          <p14:tracePt t="37183" x="7896225" y="3608388"/>
          <p14:tracePt t="37190" x="7978775" y="3656013"/>
          <p14:tracePt t="37200" x="8078788" y="3678238"/>
          <p14:tracePt t="37206" x="8189913" y="3708400"/>
          <p14:tracePt t="37214" x="8355013" y="3719513"/>
          <p14:tracePt t="37221" x="8537575" y="3719513"/>
          <p14:tracePt t="37229" x="8759825" y="3714750"/>
          <p14:tracePt t="37238" x="8990013" y="3673475"/>
          <p14:tracePt t="37245" x="9277350" y="3636963"/>
          <p14:tracePt t="37252" x="9512300" y="3602038"/>
          <p14:tracePt t="37260" x="9805988" y="3519488"/>
          <p14:tracePt t="37268" x="10106025" y="3449638"/>
          <p14:tracePt t="37276" x="10382250" y="3373438"/>
          <p14:tracePt t="37283" x="10641013" y="3290888"/>
          <p14:tracePt t="37291" x="10882313" y="3232150"/>
          <p14:tracePt t="37299" x="11080750" y="3173413"/>
          <p14:tracePt t="37307" x="11245850" y="3103563"/>
          <p14:tracePt t="37315" x="11376025" y="3055938"/>
          <p14:tracePt t="37322" x="11463338" y="3025775"/>
          <p14:tracePt t="37330" x="11515725" y="2990850"/>
          <p14:tracePt t="37338" x="11552238" y="2955925"/>
          <p14:tracePt t="37346" x="11587163" y="2925763"/>
          <p14:tracePt t="37353" x="11615738" y="2903538"/>
          <p14:tracePt t="37361" x="11633200" y="2879725"/>
          <p14:tracePt t="37369" x="11657013" y="2844800"/>
          <p14:tracePt t="37377" x="11669713" y="2820988"/>
          <p14:tracePt t="37384" x="11674475" y="2797175"/>
          <p14:tracePt t="37392" x="11687175" y="2762250"/>
          <p14:tracePt t="37400" x="11691938" y="2732088"/>
          <p14:tracePt t="37408" x="11698288" y="2690813"/>
          <p14:tracePt t="37415" x="11704638" y="2651125"/>
          <p14:tracePt t="37423" x="11715750" y="2586038"/>
          <p14:tracePt t="37431" x="11715750" y="2538413"/>
          <p14:tracePt t="37439" x="11722100" y="2486025"/>
          <p14:tracePt t="37446" x="11728450" y="2444750"/>
          <p14:tracePt t="37454" x="11728450" y="2409825"/>
          <p14:tracePt t="37462" x="11728450" y="2374900"/>
          <p14:tracePt t="37470" x="11728450" y="2355850"/>
          <p14:tracePt t="37478" x="11728450" y="2333625"/>
          <p14:tracePt t="37485" x="11715750" y="2309813"/>
          <p14:tracePt t="37493" x="11704638" y="2286000"/>
          <p14:tracePt t="37501" x="11691938" y="2262188"/>
          <p14:tracePt t="37508" x="11680825" y="2244725"/>
          <p14:tracePt t="37516" x="11669713" y="2220913"/>
          <p14:tracePt t="37524" x="11645900" y="2197100"/>
          <p14:tracePt t="37532" x="11633200" y="2192338"/>
          <p14:tracePt t="37540" x="11622088" y="2185988"/>
          <p14:tracePt t="37547" x="11598275" y="2168525"/>
          <p14:tracePt t="37555" x="11574463" y="2157413"/>
          <p14:tracePt t="37564" x="11557000" y="2151063"/>
          <p14:tracePt t="37571" x="11528425" y="2138363"/>
          <p14:tracePt t="37578" x="11504613" y="2127250"/>
          <p14:tracePt t="37587" x="11474450" y="2127250"/>
          <p14:tracePt t="37594" x="11434763" y="2127250"/>
          <p14:tracePt t="37602" x="11393488" y="2116138"/>
          <p14:tracePt t="37609" x="11334750" y="2109788"/>
          <p14:tracePt t="37617" x="11276013" y="2109788"/>
          <p14:tracePt t="37625" x="11193463" y="2109788"/>
          <p14:tracePt t="37633" x="11117263" y="2109788"/>
          <p14:tracePt t="37640" x="11028363" y="2116138"/>
          <p14:tracePt t="37648" x="10952163" y="2120900"/>
          <p14:tracePt t="37656" x="10869613" y="2138363"/>
          <p14:tracePt t="37664" x="10799763" y="2144713"/>
          <p14:tracePt t="37671" x="10741025" y="2162175"/>
          <p14:tracePt t="37679" x="10687050" y="2162175"/>
          <p14:tracePt t="37687" x="10658475" y="2174875"/>
          <p14:tracePt t="37695" x="10623550" y="2179638"/>
          <p14:tracePt t="37703" x="10593388" y="2192338"/>
          <p14:tracePt t="37710" x="10558463" y="2203450"/>
          <p14:tracePt t="37718" x="10523538" y="2220913"/>
          <p14:tracePt t="37726" x="10482263" y="2233613"/>
          <p14:tracePt t="37734" x="10447338" y="2255838"/>
          <p14:tracePt t="37741" x="10417175" y="2268538"/>
          <p14:tracePt t="37749" x="10382250" y="2279650"/>
          <p14:tracePt t="37757" x="10358438" y="2297113"/>
          <p14:tracePt t="37765" x="10329863" y="2320925"/>
          <p14:tracePt t="37772" x="10306050" y="2333625"/>
          <p14:tracePt t="37780" x="10288588" y="2344738"/>
          <p14:tracePt t="37788" x="10275888" y="2351088"/>
          <p14:tracePt t="37796" x="10271125" y="2362200"/>
          <p14:tracePt t="37803" x="10253663" y="2386013"/>
          <p14:tracePt t="37811" x="10240963" y="2403475"/>
          <p14:tracePt t="37819" x="10229850" y="2427288"/>
          <p14:tracePt t="37827" x="10217150" y="2462213"/>
          <p14:tracePt t="37834" x="10217150" y="2492375"/>
          <p14:tracePt t="37842" x="10206038" y="2532063"/>
          <p14:tracePt t="37850" x="10206038" y="2573338"/>
          <p14:tracePt t="37858" x="10206038" y="2609850"/>
          <p14:tracePt t="37866" x="10206038" y="2651125"/>
          <p14:tracePt t="37873" x="10206038" y="2690813"/>
          <p14:tracePt t="37881" x="10212388" y="2744788"/>
          <p14:tracePt t="37889" x="10223500" y="2786063"/>
          <p14:tracePt t="37896" x="10240963" y="2838450"/>
          <p14:tracePt t="37904" x="10253663" y="2886075"/>
          <p14:tracePt t="37912" x="10282238" y="2932113"/>
          <p14:tracePt t="37920" x="10312400" y="2973388"/>
          <p14:tracePt t="37928" x="10347325" y="3021013"/>
          <p14:tracePt t="37935" x="10382250" y="3049588"/>
          <p14:tracePt t="37943" x="10429875" y="3067050"/>
          <p14:tracePt t="37951" x="10471150" y="3097213"/>
          <p14:tracePt t="37963" x="10517188" y="3114675"/>
          <p14:tracePt t="37966" x="10575925" y="3138488"/>
          <p14:tracePt t="37974" x="10634663" y="3143250"/>
          <p14:tracePt t="37982" x="10687050" y="3143250"/>
          <p14:tracePt t="37990" x="10734675" y="3143250"/>
          <p14:tracePt t="37997" x="10787063" y="3143250"/>
          <p14:tracePt t="38005" x="10823575" y="3143250"/>
          <p14:tracePt t="38013" x="10852150" y="3143250"/>
          <p14:tracePt t="38021" x="10875963" y="3143250"/>
          <p14:tracePt t="38028" x="10899775" y="3138488"/>
          <p14:tracePt t="38036" x="10923588" y="3125788"/>
          <p14:tracePt t="38044" x="10941050" y="3114675"/>
          <p14:tracePt t="38052" x="10963275" y="3103563"/>
          <p14:tracePt t="38060" x="10975975" y="3084513"/>
          <p14:tracePt t="38067" x="10987088" y="3073400"/>
          <p14:tracePt t="38075" x="10993438" y="3049588"/>
          <p14:tracePt t="38083" x="11004550" y="3025775"/>
          <p14:tracePt t="38090" x="11010900" y="2990850"/>
          <p14:tracePt t="38098" x="11017250" y="2962275"/>
          <p14:tracePt t="38106" x="11022013" y="2925763"/>
          <p14:tracePt t="38115" x="11022013" y="2890838"/>
          <p14:tracePt t="38121" x="11022013" y="2855913"/>
          <p14:tracePt t="38129" x="11022013" y="2820988"/>
          <p14:tracePt t="38137" x="11022013" y="2790825"/>
          <p14:tracePt t="38145" x="11017250" y="2755900"/>
          <p14:tracePt t="38153" x="11010900" y="2720975"/>
          <p14:tracePt t="38160" x="10999788" y="2690813"/>
          <p14:tracePt t="38168" x="10987088" y="2655888"/>
          <p14:tracePt t="38176" x="10975975" y="2614613"/>
          <p14:tracePt t="38184" x="10963275" y="2573338"/>
          <p14:tracePt t="38191" x="10941050" y="2532063"/>
          <p14:tracePt t="38199" x="10928350" y="2486025"/>
          <p14:tracePt t="38207" x="10904538" y="2455863"/>
          <p14:tracePt t="38215" x="10875963" y="2427288"/>
          <p14:tracePt t="38223" x="10858500" y="2403475"/>
          <p14:tracePt t="38230" x="10845800" y="2386013"/>
          <p14:tracePt t="38238" x="10834688" y="2374900"/>
          <p14:tracePt t="38246" x="10823575" y="2362200"/>
          <p14:tracePt t="38253" x="10806113" y="2355850"/>
          <p14:tracePt t="38261" x="10793413" y="2351088"/>
          <p14:tracePt t="38269" x="10775950" y="2351088"/>
          <p14:tracePt t="38278" x="10758488" y="2344738"/>
          <p14:tracePt t="38284" x="10747375" y="2344738"/>
          <p14:tracePt t="38292" x="10723563" y="2344738"/>
          <p14:tracePt t="38301" x="10710863" y="2344738"/>
          <p14:tracePt t="38308" x="10693400" y="2344738"/>
          <p14:tracePt t="38316" x="10669588" y="2344738"/>
          <p14:tracePt t="38323" x="10641013" y="2351088"/>
          <p14:tracePt t="38331" x="10610850" y="2355850"/>
          <p14:tracePt t="38339" x="10558463" y="2379663"/>
          <p14:tracePt t="38346" x="10523538" y="2403475"/>
          <p14:tracePt t="38354" x="10475913" y="2427288"/>
          <p14:tracePt t="38364" x="10440988" y="2455863"/>
          <p14:tracePt t="38370" x="10417175" y="2479675"/>
          <p14:tracePt t="38378" x="10388600" y="2509838"/>
          <p14:tracePt t="38385" x="10364788" y="2532063"/>
          <p14:tracePt t="38393" x="10353675" y="2562225"/>
          <p14:tracePt t="38401" x="10340975" y="2586038"/>
          <p14:tracePt t="38409" x="10329863" y="2609850"/>
          <p14:tracePt t="38416" x="10317163" y="2632075"/>
          <p14:tracePt t="38424" x="10317163" y="2651125"/>
          <p14:tracePt t="38432" x="10312400" y="2662238"/>
          <p14:tracePt t="38440" x="10312400" y="2679700"/>
          <p14:tracePt t="38448" x="10306050" y="2690813"/>
          <p14:tracePt t="38455" x="10306050" y="2697163"/>
          <p14:tracePt t="38463" x="10306050" y="2709863"/>
          <p14:tracePt t="38472" x="10306050" y="2720975"/>
          <p14:tracePt t="38478" x="10306050" y="2727325"/>
          <p14:tracePt t="38486" x="10306050" y="2732088"/>
          <p14:tracePt t="38494" x="10306050" y="2738438"/>
          <p14:tracePt t="38565" x="10323513" y="2738438"/>
          <p14:tracePt t="38572" x="10334625" y="2738438"/>
          <p14:tracePt t="38579" x="10358438" y="2738438"/>
          <p14:tracePt t="38587" x="10388600" y="2738438"/>
          <p14:tracePt t="38595" x="10417175" y="2738438"/>
          <p14:tracePt t="38602" x="10458450" y="2738438"/>
          <p14:tracePt t="38610" x="10488613" y="2738438"/>
          <p14:tracePt t="38618" x="10510838" y="2738438"/>
          <p14:tracePt t="38626" x="10529888" y="2738438"/>
          <p14:tracePt t="38634" x="10534650" y="2738438"/>
          <p14:tracePt t="38641" x="10547350" y="2738438"/>
          <p14:tracePt t="38649" x="10558463" y="2732088"/>
          <p14:tracePt t="38657" x="10558463" y="2720975"/>
          <p14:tracePt t="38666" x="10569575" y="2714625"/>
          <p14:tracePt t="38672" x="10575925" y="2703513"/>
          <p14:tracePt t="38680" x="10588625" y="2686050"/>
          <p14:tracePt t="38688" x="10599738" y="2668588"/>
          <p14:tracePt t="38696" x="10610850" y="2644775"/>
          <p14:tracePt t="38703" x="10617200" y="2620963"/>
          <p14:tracePt t="38711" x="10628313" y="2603500"/>
          <p14:tracePt t="38719" x="10634663" y="2579688"/>
          <p14:tracePt t="38727" x="10647363" y="2568575"/>
          <p14:tracePt t="38734" x="10647363" y="2551113"/>
          <p14:tracePt t="38742" x="10652125" y="2538413"/>
          <p14:tracePt t="38750" x="10652125" y="2532063"/>
          <p14:tracePt t="38758" x="10652125" y="2527300"/>
          <p14:tracePt t="38773" x="10652125" y="2520950"/>
          <p14:tracePt t="38796" x="10652125" y="2514600"/>
          <p14:tracePt t="38805" x="10652125" y="2509838"/>
          <p14:tracePt t="38812" x="10652125" y="2503488"/>
          <p14:tracePt t="38820" x="10647363" y="2503488"/>
          <p14:tracePt t="38828" x="10647363" y="2497138"/>
          <p14:tracePt t="38843" x="10641013" y="2497138"/>
          <p14:tracePt t="38905" x="10634663" y="2497138"/>
          <p14:tracePt t="38913" x="10623550" y="2497138"/>
          <p14:tracePt t="38928" x="10610850" y="2497138"/>
          <p14:tracePt t="38936" x="10599738" y="2503488"/>
          <p14:tracePt t="38944" x="10593388" y="2503488"/>
          <p14:tracePt t="38952" x="10588625" y="2509838"/>
          <p14:tracePt t="38959" x="10582275" y="2509838"/>
          <p14:tracePt t="38967" x="10575925" y="2520950"/>
          <p14:tracePt t="38975" x="10569575" y="2527300"/>
          <p14:tracePt t="38983" x="10564813" y="2527300"/>
          <p14:tracePt t="38990" x="10558463" y="2544763"/>
          <p14:tracePt t="38998" x="10558463" y="2551113"/>
          <p14:tracePt t="39006" x="10552113" y="2555875"/>
          <p14:tracePt t="39014" x="10547350" y="2555875"/>
          <p14:tracePt t="39023" x="10547350" y="2562225"/>
          <p14:tracePt t="39030" x="10547350" y="2568575"/>
          <p14:tracePt t="39037" x="10541000" y="2579688"/>
          <p14:tracePt t="39045" x="10541000" y="2597150"/>
          <p14:tracePt t="39060" x="10534650" y="2614613"/>
          <p14:tracePt t="39068" x="10534650" y="2632075"/>
          <p14:tracePt t="39076" x="10534650" y="2638425"/>
          <p14:tracePt t="39084" x="10534650" y="2651125"/>
          <p14:tracePt t="39099" x="10534650" y="2655888"/>
          <p14:tracePt t="39107" x="10534650" y="2673350"/>
          <p14:tracePt t="39115" x="10534650" y="2679700"/>
          <p14:tracePt t="39122" x="10534650" y="2697163"/>
          <p14:tracePt t="39130" x="10534650" y="2709863"/>
          <p14:tracePt t="39138" x="10534650" y="2732088"/>
          <p14:tracePt t="39146" x="10541000" y="2749550"/>
          <p14:tracePt t="39153" x="10547350" y="2768600"/>
          <p14:tracePt t="39161" x="10558463" y="2790825"/>
          <p14:tracePt t="39169" x="10564813" y="2797175"/>
          <p14:tracePt t="39177" x="10569575" y="2814638"/>
          <p14:tracePt t="39184" x="10582275" y="2827338"/>
          <p14:tracePt t="39192" x="10588625" y="2832100"/>
          <p14:tracePt t="39200" x="10593388" y="2838450"/>
          <p14:tracePt t="39208" x="10599738" y="2838450"/>
          <p14:tracePt t="39215" x="10610850" y="2844800"/>
          <p14:tracePt t="39223" x="10617200" y="2844800"/>
          <p14:tracePt t="39231" x="10623550" y="2849563"/>
          <p14:tracePt t="39239" x="10628313" y="2849563"/>
          <p14:tracePt t="39254" x="10634663" y="2849563"/>
          <p14:tracePt t="39294" x="10634663" y="2844800"/>
          <p14:tracePt t="39303" x="10634663" y="2838450"/>
          <p14:tracePt t="39309" x="10634663" y="2832100"/>
          <p14:tracePt t="39316" x="10634663" y="2827338"/>
          <p14:tracePt t="39324" x="10634663" y="2814638"/>
          <p14:tracePt t="39339" x="10634663" y="2803525"/>
          <p14:tracePt t="39347" x="10634663" y="2797175"/>
          <p14:tracePt t="39355" x="10634663" y="2790825"/>
          <p14:tracePt t="39363" x="10634663" y="2786063"/>
          <p14:tracePt t="39371" x="10634663" y="2773363"/>
          <p14:tracePt t="39378" x="10634663" y="2762250"/>
          <p14:tracePt t="39394" x="10628313" y="2744788"/>
          <p14:tracePt t="39402" x="10623550" y="2732088"/>
          <p14:tracePt t="39409" x="10617200" y="2714625"/>
          <p14:tracePt t="39417" x="10617200" y="2709863"/>
          <p14:tracePt t="39425" x="10617200" y="2690813"/>
          <p14:tracePt t="39433" x="10610850" y="2673350"/>
          <p14:tracePt t="39440" x="10599738" y="2662238"/>
          <p14:tracePt t="39449" x="10599738" y="2651125"/>
          <p14:tracePt t="39456" x="10588625" y="2644775"/>
          <p14:tracePt t="39464" x="10582275" y="2632075"/>
          <p14:tracePt t="39471" x="10582275" y="2620963"/>
          <p14:tracePt t="41993" x="10569575" y="2620963"/>
          <p14:tracePt t="42001" x="10558463" y="2627313"/>
          <p14:tracePt t="42009" x="10552113" y="2632075"/>
          <p14:tracePt t="42017" x="10541000" y="2638425"/>
          <p14:tracePt t="42024" x="10529888" y="2644775"/>
          <p14:tracePt t="42032" x="10523538" y="2644775"/>
          <p14:tracePt t="42040" x="10517188" y="2644775"/>
          <p14:tracePt t="42048" x="10510838" y="2644775"/>
          <p14:tracePt t="42055" x="10506075" y="2644775"/>
          <p14:tracePt t="42063" x="10493375" y="2651125"/>
          <p14:tracePt t="42071" x="10488613" y="2651125"/>
          <p14:tracePt t="42079" x="10482263" y="2655888"/>
          <p14:tracePt t="42094" x="10482263" y="2662238"/>
          <p14:tracePt t="48728" x="10482263" y="2673350"/>
          <p14:tracePt t="48736" x="10475913" y="2686050"/>
          <p14:tracePt t="48744" x="10475913" y="2697163"/>
          <p14:tracePt t="48751" x="10471150" y="2697163"/>
          <p14:tracePt t="48759" x="10471150" y="2703513"/>
          <p14:tracePt t="48767" x="10471150" y="2709863"/>
          <p14:tracePt t="49000" x="10464800" y="2727325"/>
          <p14:tracePt t="49008" x="10464800" y="2755900"/>
          <p14:tracePt t="49015" x="10458450" y="2797175"/>
          <p14:tracePt t="49023" x="10452100" y="2820988"/>
          <p14:tracePt t="49031" x="10452100" y="2849563"/>
          <p14:tracePt t="49039" x="10447338" y="2867025"/>
          <p14:tracePt t="49046" x="10447338" y="2879725"/>
          <p14:tracePt t="49070" x="10447338" y="2886075"/>
          <p14:tracePt t="49124" x="10440988" y="2886075"/>
          <p14:tracePt t="49140" x="10429875" y="2879725"/>
          <p14:tracePt t="49147" x="10412413" y="2873375"/>
          <p14:tracePt t="49155" x="10399713" y="2867025"/>
          <p14:tracePt t="49163" x="10364788" y="2849563"/>
          <p14:tracePt t="49170" x="10340975" y="2838450"/>
          <p14:tracePt t="49178" x="10299700" y="2827338"/>
          <p14:tracePt t="49186" x="10271125" y="2827338"/>
          <p14:tracePt t="49194" x="10217150" y="2808288"/>
          <p14:tracePt t="49202" x="10175875" y="2808288"/>
          <p14:tracePt t="49209" x="10140950" y="2808288"/>
          <p14:tracePt t="49217" x="10088563" y="2808288"/>
          <p14:tracePt t="49225" x="10040938" y="2808288"/>
          <p14:tracePt t="49233" x="9982200" y="2808288"/>
          <p14:tracePt t="49240" x="9912350" y="2814638"/>
          <p14:tracePt t="49248" x="9842500" y="2814638"/>
          <p14:tracePt t="49256" x="9764713" y="2820988"/>
          <p14:tracePt t="49266" x="9694863" y="2827338"/>
          <p14:tracePt t="49272" x="9625013" y="2827338"/>
          <p14:tracePt t="49279" x="9559925" y="2838450"/>
          <p14:tracePt t="49287" x="9477375" y="2844800"/>
          <p14:tracePt t="49295" x="9401175" y="2844800"/>
          <p14:tracePt t="49302" x="9318625" y="2849563"/>
          <p14:tracePt t="49310" x="9231313" y="2862263"/>
          <p14:tracePt t="49318" x="9124950" y="2862263"/>
          <p14:tracePt t="49326" x="9024938" y="2879725"/>
          <p14:tracePt t="49334" x="8918575" y="2886075"/>
          <p14:tracePt t="49341" x="8824913" y="2890838"/>
          <p14:tracePt t="49349" x="8713788" y="2903538"/>
          <p14:tracePt t="49357" x="8620125" y="2921000"/>
          <p14:tracePt t="49365" x="8507413" y="2925763"/>
          <p14:tracePt t="49372" x="8407400" y="2944813"/>
          <p14:tracePt t="49381" x="8313738" y="2962275"/>
          <p14:tracePt t="49388" x="8189913" y="2979738"/>
          <p14:tracePt t="49396" x="8072438" y="2997200"/>
          <p14:tracePt t="49403" x="7926388" y="3014663"/>
          <p14:tracePt t="49411" x="7750175" y="3049588"/>
          <p14:tracePt t="49419" x="7539038" y="3084513"/>
          <p14:tracePt t="49427" x="7362825" y="3114675"/>
          <p14:tracePt t="49434" x="7150100" y="3162300"/>
          <p14:tracePt t="49442" x="6956425" y="3197225"/>
          <p14:tracePt t="49450" x="6780213" y="3243263"/>
          <p14:tracePt t="49458" x="6634163" y="3290888"/>
          <p14:tracePt t="49465" x="6492875" y="3332163"/>
          <p14:tracePt t="49473" x="6357938" y="3360738"/>
          <p14:tracePt t="49481" x="6251575" y="3397250"/>
          <p14:tracePt t="49489" x="6145213" y="3443288"/>
          <p14:tracePt t="49496" x="6040438" y="3478213"/>
          <p14:tracePt t="49504" x="5957888" y="3508375"/>
          <p14:tracePt t="49512" x="5881688" y="3543300"/>
          <p14:tracePt t="49520" x="5816600" y="3573463"/>
          <p14:tracePt t="49527" x="5764213" y="3597275"/>
          <p14:tracePt t="49535" x="5740400" y="3614738"/>
          <p14:tracePt t="49543" x="5688013" y="3636963"/>
          <p14:tracePt t="49551" x="5653088" y="3649663"/>
          <p14:tracePt t="49558" x="5629275" y="3667125"/>
          <p14:tracePt t="49566" x="5605463" y="3678238"/>
          <p14:tracePt t="49574" x="5570538" y="3702050"/>
          <p14:tracePt t="49582" x="5535613" y="3725863"/>
          <p14:tracePt t="49590" x="5487988" y="3754438"/>
          <p14:tracePt t="49597" x="5446713" y="3784600"/>
          <p14:tracePt t="49605" x="5411788" y="3802063"/>
          <p14:tracePt t="49613" x="5364163" y="3832225"/>
          <p14:tracePt t="49621" x="5335588" y="3854450"/>
          <p14:tracePt t="49628" x="5318125" y="3860800"/>
          <p14:tracePt t="49636" x="5299075" y="3878263"/>
          <p14:tracePt t="49644" x="5287963" y="3890963"/>
          <p14:tracePt t="49652" x="5276850" y="3902075"/>
          <p14:tracePt t="49729" x="5276850" y="3908425"/>
          <p14:tracePt t="49776" x="5276850" y="3913188"/>
          <p14:tracePt t="49785" x="5276850" y="3925888"/>
          <p14:tracePt t="49791" x="5276850" y="3932238"/>
          <p14:tracePt t="49799" x="5270500" y="3943350"/>
          <p14:tracePt t="49807" x="5270500" y="3960813"/>
          <p14:tracePt t="49814" x="5270500" y="3967163"/>
          <p14:tracePt t="49822" x="5270500" y="3971925"/>
          <p14:tracePt t="49830" x="5270500" y="3978275"/>
          <p14:tracePt t="49838" x="5270500" y="3984625"/>
          <p14:tracePt t="49854" x="5270500" y="3990975"/>
          <p14:tracePt t="49869" x="5270500" y="3995738"/>
          <p14:tracePt t="49900" x="5270500" y="4002088"/>
          <p14:tracePt t="49915" x="5270500" y="4008438"/>
          <p14:tracePt t="49963" x="5270500" y="4013200"/>
          <p14:tracePt t="49970" x="5270500" y="4019550"/>
          <p14:tracePt t="49977" x="5270500" y="4025900"/>
          <p14:tracePt t="49993" x="5270500" y="4037013"/>
          <p14:tracePt t="50001" x="5270500" y="4049713"/>
          <p14:tracePt t="50008" x="5270500" y="4054475"/>
          <p14:tracePt t="50017" x="5276850" y="4071938"/>
          <p14:tracePt t="50024" x="5281613" y="4095750"/>
          <p14:tracePt t="50032" x="5287963" y="4113213"/>
          <p14:tracePt t="50040" x="5294313" y="4130675"/>
          <p14:tracePt t="50047" x="5299075" y="4148138"/>
          <p14:tracePt t="50055" x="5299075" y="4167188"/>
          <p14:tracePt t="50063" x="5299075" y="4189413"/>
          <p14:tracePt t="50070" x="5311775" y="4202113"/>
          <p14:tracePt t="50078" x="5318125" y="4225925"/>
          <p14:tracePt t="50086" x="5322888" y="4248150"/>
          <p14:tracePt t="50094" x="5329238" y="4271963"/>
          <p14:tracePt t="50102" x="5329238" y="4295775"/>
          <p14:tracePt t="50109" x="5340350" y="4319588"/>
          <p14:tracePt t="50117" x="5346700" y="4337050"/>
          <p14:tracePt t="50125" x="5353050" y="4360863"/>
          <p14:tracePt t="50133" x="5357813" y="4384675"/>
          <p14:tracePt t="50140" x="5364163" y="4406900"/>
          <p14:tracePt t="50148" x="5376863" y="4424363"/>
          <p14:tracePt t="50157" x="5381625" y="4443413"/>
          <p14:tracePt t="50164" x="5387975" y="4448175"/>
          <p14:tracePt t="50171" x="5394325" y="4460875"/>
          <p14:tracePt t="50179" x="5394325" y="4465638"/>
          <p14:tracePt t="50218" x="5399088" y="4465638"/>
          <p14:tracePt t="50226" x="5405438" y="4465638"/>
          <p14:tracePt t="50233" x="5405438" y="4471988"/>
          <p14:tracePt t="50241" x="5411788" y="4471988"/>
          <p14:tracePt t="50249" x="5422900" y="4478338"/>
          <p14:tracePt t="50257" x="5429250" y="4483100"/>
          <p14:tracePt t="50265" x="5446713" y="4489450"/>
          <p14:tracePt t="50273" x="5457825" y="4489450"/>
          <p14:tracePt t="50280" x="5470525" y="4495800"/>
          <p14:tracePt t="50288" x="5487988" y="4495800"/>
          <p14:tracePt t="50295" x="5505450" y="4495800"/>
          <p14:tracePt t="50303" x="5516563" y="4495800"/>
          <p14:tracePt t="50311" x="5535613" y="4495800"/>
          <p14:tracePt t="50319" x="5557838" y="4495800"/>
          <p14:tracePt t="50327" x="5581650" y="4502150"/>
          <p14:tracePt t="50334" x="5599113" y="4502150"/>
          <p14:tracePt t="50342" x="5629275" y="4502150"/>
          <p14:tracePt t="50350" x="5653088" y="4506913"/>
          <p14:tracePt t="50358" x="5716588" y="4519613"/>
          <p14:tracePt t="50365" x="5764213" y="4524375"/>
          <p14:tracePt t="50373" x="5822950" y="4537075"/>
          <p14:tracePt t="50381" x="5892800" y="4548188"/>
          <p14:tracePt t="50389" x="5951538" y="4548188"/>
          <p14:tracePt t="50396" x="6005513" y="4548188"/>
          <p14:tracePt t="50404" x="6064250" y="4560888"/>
          <p14:tracePt t="50412" x="6122988" y="4560888"/>
          <p14:tracePt t="50420" x="6181725" y="4560888"/>
          <p14:tracePt t="50427" x="6227763" y="4560888"/>
          <p14:tracePt t="50435" x="6281738" y="4560888"/>
          <p14:tracePt t="50443" x="6321425" y="4548188"/>
          <p14:tracePt t="50451" x="6381750" y="4541838"/>
          <p14:tracePt t="50458" x="6440488" y="4537075"/>
          <p14:tracePt t="50466" x="6492875" y="4524375"/>
          <p14:tracePt t="50474" x="6551613" y="4519613"/>
          <p14:tracePt t="50482" x="6621463" y="4506913"/>
          <p14:tracePt t="50489" x="6680200" y="4495800"/>
          <p14:tracePt t="50497" x="6745288" y="4489450"/>
          <p14:tracePt t="50505" x="6804025" y="4471988"/>
          <p14:tracePt t="50514" x="6862763" y="4465638"/>
          <p14:tracePt t="50521" x="6945313" y="4460875"/>
          <p14:tracePt t="50528" x="7004050" y="4443413"/>
          <p14:tracePt t="50536" x="7073900" y="4443413"/>
          <p14:tracePt t="50545" x="7138988" y="4437063"/>
          <p14:tracePt t="50552" x="7204075" y="4430713"/>
          <p14:tracePt t="50559" x="7262813" y="4419600"/>
          <p14:tracePt t="50567" x="7308850" y="4419600"/>
          <p14:tracePt t="50575" x="7345363" y="4413250"/>
          <p14:tracePt t="50583" x="7385050" y="4406900"/>
          <p14:tracePt t="50590" x="7408863" y="4402138"/>
          <p14:tracePt t="50599" x="7426325" y="4395788"/>
          <p14:tracePt t="50606" x="7450138" y="4395788"/>
          <p14:tracePt t="50613" x="7480300" y="4389438"/>
          <p14:tracePt t="50621" x="7502525" y="4384675"/>
          <p14:tracePt t="50630" x="7526338" y="4378325"/>
          <p14:tracePt t="50637" x="7550150" y="4378325"/>
          <p14:tracePt t="50645" x="7567613" y="4378325"/>
          <p14:tracePt t="50652" x="7602538" y="4365625"/>
          <p14:tracePt t="50660" x="7632700" y="4365625"/>
          <p14:tracePt t="50668" x="7673975" y="4360863"/>
          <p14:tracePt t="50676" x="7715250" y="4360863"/>
          <p14:tracePt t="50684" x="7756525" y="4354513"/>
          <p14:tracePt t="50691" x="7785100" y="4348163"/>
          <p14:tracePt t="50699" x="7826375" y="4337050"/>
          <p14:tracePt t="50707" x="7867650" y="4337050"/>
          <p14:tracePt t="50715" x="7891463" y="4330700"/>
          <p14:tracePt t="50722" x="7915275" y="4330700"/>
          <p14:tracePt t="50730" x="7926388" y="4330700"/>
          <p14:tracePt t="50738" x="7950200" y="4319588"/>
          <p14:tracePt t="50745" x="7974013" y="4319588"/>
          <p14:tracePt t="50754" x="7996238" y="4319588"/>
          <p14:tracePt t="50761" x="8026400" y="4319588"/>
          <p14:tracePt t="50770" x="8054975" y="4319588"/>
          <p14:tracePt t="50777" x="8108950" y="4306888"/>
          <p14:tracePt t="50785" x="8150225" y="4302125"/>
          <p14:tracePt t="50792" x="8196263" y="4295775"/>
          <p14:tracePt t="50800" x="8248650" y="4289425"/>
          <p14:tracePt t="50808" x="8296275" y="4278313"/>
          <p14:tracePt t="50815" x="8348663" y="4271963"/>
          <p14:tracePt t="50823" x="8389938" y="4267200"/>
          <p14:tracePt t="50831" x="8448675" y="4260850"/>
          <p14:tracePt t="50839" x="8489950" y="4243388"/>
          <p14:tracePt t="50846" x="8543925" y="4225925"/>
          <p14:tracePt t="50854" x="8596313" y="4213225"/>
          <p14:tracePt t="50862" x="8648700" y="4189413"/>
          <p14:tracePt t="50870" x="8689975" y="4171950"/>
          <p14:tracePt t="50877" x="8742363" y="4154488"/>
          <p14:tracePt t="50885" x="8783638" y="4137025"/>
          <p14:tracePt t="50893" x="8837613" y="4113213"/>
          <p14:tracePt t="50901" x="8883650" y="4089400"/>
          <p14:tracePt t="50908" x="8924925" y="4067175"/>
          <p14:tracePt t="50916" x="8977313" y="4037013"/>
          <p14:tracePt t="50924" x="9018588" y="4019550"/>
          <p14:tracePt t="50932" x="9066213" y="3978275"/>
          <p14:tracePt t="50939" x="9113838" y="3954463"/>
          <p14:tracePt t="50947" x="9153525" y="3937000"/>
          <p14:tracePt t="50955" x="9201150" y="3895725"/>
          <p14:tracePt t="50964" x="9253538" y="3867150"/>
          <p14:tracePt t="50970" x="9307513" y="3836988"/>
          <p14:tracePt t="50978" x="9359900" y="3795713"/>
          <p14:tracePt t="50987" x="9412288" y="3767138"/>
          <p14:tracePt t="50994" x="9466263" y="3736975"/>
          <p14:tracePt t="51002" x="9529763" y="3695700"/>
          <p14:tracePt t="51009" x="9588500" y="3660775"/>
          <p14:tracePt t="51017" x="9647238" y="3614738"/>
          <p14:tracePt t="51025" x="9701213" y="3573463"/>
          <p14:tracePt t="51033" x="9747250" y="3536950"/>
          <p14:tracePt t="51040" x="9788525" y="3490913"/>
          <p14:tracePt t="51049" x="9829800" y="3455988"/>
          <p14:tracePt t="51056" x="9864725" y="3419475"/>
          <p14:tracePt t="51064" x="9888538" y="3384550"/>
          <p14:tracePt t="51071" x="9929813" y="3349625"/>
          <p14:tracePt t="51079" x="9953625" y="3321050"/>
          <p14:tracePt t="51087" x="9977438" y="3284538"/>
          <p14:tracePt t="51095" x="9994900" y="3267075"/>
          <p14:tracePt t="51102" x="10006013" y="3249613"/>
          <p14:tracePt t="51110" x="10023475" y="3238500"/>
          <p14:tracePt t="51132" x="10053638" y="3208338"/>
          <p14:tracePt t="51133" x="10071100" y="3190875"/>
          <p14:tracePt t="51141" x="10088563" y="3173413"/>
          <p14:tracePt t="51149" x="10106025" y="3155950"/>
          <p14:tracePt t="51157" x="10123488" y="3138488"/>
          <p14:tracePt t="51165" x="10147300" y="3114675"/>
          <p14:tracePt t="51172" x="10182225" y="3079750"/>
          <p14:tracePt t="51181" x="10223500" y="3032125"/>
          <p14:tracePt t="51188" x="10275888" y="2979738"/>
          <p14:tracePt t="51196" x="10323513" y="2921000"/>
          <p14:tracePt t="51203" x="10371138" y="2879725"/>
          <p14:tracePt t="51211" x="10412413" y="2838450"/>
          <p14:tracePt t="51219" x="10452100" y="2803525"/>
          <p14:tracePt t="51227" x="10471150" y="2779713"/>
          <p14:tracePt t="51234" x="10488613" y="2749550"/>
          <p14:tracePt t="51242" x="10493375" y="2744788"/>
          <p14:tracePt t="51250" x="10499725" y="2738438"/>
          <p14:tracePt t="51258" x="10499725" y="2732088"/>
          <p14:tracePt t="51281" x="10499725" y="2727325"/>
          <p14:tracePt t="51296" x="10506075" y="2727325"/>
          <p14:tracePt t="51304" x="10506075" y="2714625"/>
          <p14:tracePt t="51312" x="10510838" y="2714625"/>
          <p14:tracePt t="51413" x="10510838" y="2709863"/>
          <p14:tracePt t="51421" x="10510838" y="2697163"/>
          <p14:tracePt t="51428" x="10510838" y="2690813"/>
          <p14:tracePt t="51436" x="10510838" y="2679700"/>
          <p14:tracePt t="51444" x="10510838" y="2673350"/>
          <p14:tracePt t="51467" x="10510838" y="2668588"/>
          <p14:tracePt t="51521" x="10506075" y="2668588"/>
          <p14:tracePt t="51576" x="10506075" y="2679700"/>
          <p14:tracePt t="51584" x="10506075" y="2686050"/>
          <p14:tracePt t="51591" x="10506075" y="2697163"/>
          <p14:tracePt t="51599" x="10506075" y="2709863"/>
          <p14:tracePt t="51607" x="10506075" y="2720975"/>
          <p14:tracePt t="51615" x="10506075" y="2744788"/>
          <p14:tracePt t="51622" x="10506075" y="2768600"/>
          <p14:tracePt t="51631" x="10506075" y="2790825"/>
          <p14:tracePt t="51638" x="10506075" y="2803525"/>
          <p14:tracePt t="51646" x="10510838" y="2820988"/>
          <p14:tracePt t="51653" x="10510838" y="2827338"/>
          <p14:tracePt t="51661" x="10517188" y="2827338"/>
          <p14:tracePt t="51678" x="10529888" y="2827338"/>
          <p14:tracePt t="51684" x="10534650" y="2827338"/>
          <p14:tracePt t="51692" x="10564813" y="2827338"/>
          <p14:tracePt t="51700" x="10606088" y="2827338"/>
          <p14:tracePt t="51708" x="10647363" y="2814638"/>
          <p14:tracePt t="51715" x="10693400" y="2790825"/>
          <p14:tracePt t="51723" x="10728325" y="2773363"/>
          <p14:tracePt t="51731" x="10752138" y="2744788"/>
          <p14:tracePt t="51739" x="10769600" y="2720975"/>
          <p14:tracePt t="51747" x="10782300" y="2697163"/>
          <p14:tracePt t="51754" x="10806113" y="2662238"/>
          <p14:tracePt t="51763" x="10817225" y="2638425"/>
          <p14:tracePt t="51770" x="10823575" y="2614613"/>
          <p14:tracePt t="51777" x="10823575" y="2590800"/>
          <p14:tracePt t="51785" x="10823575" y="2586038"/>
          <p14:tracePt t="51793" x="10828338" y="2568575"/>
          <p14:tracePt t="51801" x="10828338" y="2551113"/>
          <p14:tracePt t="51809" x="10828338" y="2544763"/>
          <p14:tracePt t="51816" x="10828338" y="2532063"/>
          <p14:tracePt t="51824" x="10828338" y="2520950"/>
          <p14:tracePt t="51833" x="10828338" y="2514600"/>
          <p14:tracePt t="51840" x="10828338" y="2509838"/>
          <p14:tracePt t="51847" x="10823575" y="2503488"/>
          <p14:tracePt t="51855" x="10823575" y="2497138"/>
          <p14:tracePt t="51863" x="10823575" y="2492375"/>
          <p14:tracePt t="51871" x="10817225" y="2486025"/>
          <p14:tracePt t="51878" x="10810875" y="2486025"/>
          <p14:tracePt t="51886" x="10806113" y="2479675"/>
          <p14:tracePt t="51894" x="10799763" y="2479675"/>
          <p14:tracePt t="51902" x="10787063" y="2473325"/>
          <p14:tracePt t="51909" x="10769600" y="2468563"/>
          <p14:tracePt t="51917" x="10758488" y="2468563"/>
          <p14:tracePt t="51925" x="10747375" y="2468563"/>
          <p14:tracePt t="51933" x="10734675" y="2468563"/>
          <p14:tracePt t="51940" x="10723563" y="2468563"/>
          <p14:tracePt t="51951" x="10710863" y="2468563"/>
          <p14:tracePt t="51957" x="10706100" y="2468563"/>
          <p14:tracePt t="51964" x="10706100" y="2473325"/>
          <p14:tracePt t="51972" x="10699750" y="2473325"/>
          <p14:tracePt t="51987" x="10687050" y="2473325"/>
          <p14:tracePt t="51995" x="10687050" y="2479675"/>
          <p14:tracePt t="52003" x="10687050" y="2486025"/>
          <p14:tracePt t="52010" x="10682288" y="2492375"/>
          <p14:tracePt t="52018" x="10675938" y="2503488"/>
          <p14:tracePt t="52026" x="10669588" y="2514600"/>
          <p14:tracePt t="52034" x="10669588" y="2527300"/>
          <p14:tracePt t="52041" x="10658475" y="2538413"/>
          <p14:tracePt t="52050" x="10658475" y="2544763"/>
          <p14:tracePt t="52057" x="10658475" y="2551113"/>
          <p14:tracePt t="52066" x="10658475" y="2562225"/>
          <p14:tracePt t="52072" x="10658475" y="2573338"/>
          <p14:tracePt t="52080" x="10658475" y="2579688"/>
          <p14:tracePt t="52088" x="10658475" y="2597150"/>
          <p14:tracePt t="52097" x="10658475" y="2609850"/>
          <p14:tracePt t="52112" x="10664825" y="2627313"/>
          <p14:tracePt t="52119" x="10669588" y="2638425"/>
          <p14:tracePt t="52127" x="10669588" y="2655888"/>
          <p14:tracePt t="52135" x="10675938" y="2662238"/>
          <p14:tracePt t="52142" x="10675938" y="2668588"/>
          <p14:tracePt t="52150" x="10682288" y="2673350"/>
          <p14:tracePt t="52173" x="10682288" y="2679700"/>
          <p14:tracePt t="52189" x="10687050" y="2679700"/>
          <p14:tracePt t="52291" x="10687050" y="2673350"/>
          <p14:tracePt t="52297" x="10682288" y="2662238"/>
          <p14:tracePt t="52305" x="10682288" y="2655888"/>
          <p14:tracePt t="52313" x="10682288" y="2651125"/>
          <p14:tracePt t="52321" x="10675938" y="2651125"/>
          <p14:tracePt t="53042" x="10669588" y="2662238"/>
          <p14:tracePt t="53051" x="10664825" y="2690813"/>
          <p14:tracePt t="53058" x="10652125" y="2727325"/>
          <p14:tracePt t="53066" x="10634663" y="2755900"/>
          <p14:tracePt t="53073" x="10623550" y="2808288"/>
          <p14:tracePt t="53081" x="10593388" y="2873375"/>
          <p14:tracePt t="53090" x="10569575" y="2925763"/>
          <p14:tracePt t="53097" x="10534650" y="2986088"/>
          <p14:tracePt t="53104" x="10510838" y="3079750"/>
          <p14:tracePt t="53112" x="10471150" y="3155950"/>
          <p14:tracePt t="53120" x="10423525" y="3238500"/>
          <p14:tracePt t="53128" x="10382250" y="3332163"/>
          <p14:tracePt t="53135" x="10323513" y="3425825"/>
          <p14:tracePt t="53143" x="10264775" y="3508375"/>
          <p14:tracePt t="53152" x="10206038" y="3584575"/>
          <p14:tracePt t="53159" x="10136188" y="3667125"/>
          <p14:tracePt t="53166" x="10058400" y="3754438"/>
          <p14:tracePt t="53174" x="9964738" y="3836988"/>
          <p14:tracePt t="53182" x="9864725" y="3949700"/>
          <p14:tracePt t="53190" x="9736138" y="4054475"/>
          <p14:tracePt t="53197" x="9612313" y="4148138"/>
          <p14:tracePt t="53205" x="9507538" y="4237038"/>
          <p14:tracePt t="53213" x="9390063" y="4306888"/>
          <p14:tracePt t="53221" x="9290050" y="4365625"/>
          <p14:tracePt t="53228" x="9207500" y="4419600"/>
          <p14:tracePt t="53236" x="9118600" y="4460875"/>
          <p14:tracePt t="53244" x="9024938" y="4502150"/>
          <p14:tracePt t="53252" x="8937625" y="4541838"/>
          <p14:tracePt t="53260" x="8820150" y="4578350"/>
          <p14:tracePt t="53267" x="8713788" y="4619625"/>
          <p14:tracePt t="53275" x="8602663" y="4637088"/>
          <p14:tracePt t="53283" x="8485188" y="4665663"/>
          <p14:tracePt t="53291" x="8372475" y="4672013"/>
          <p14:tracePt t="53298" x="8278813" y="4672013"/>
          <p14:tracePt t="53306" x="8189913" y="4683125"/>
          <p14:tracePt t="53314" x="8102600" y="4683125"/>
          <p14:tracePt t="53322" x="8032750" y="4683125"/>
          <p14:tracePt t="53329" x="7967663" y="4678363"/>
          <p14:tracePt t="53337" x="7915275" y="4672013"/>
          <p14:tracePt t="53345" x="7861300" y="4665663"/>
          <p14:tracePt t="53353" x="7815263" y="4660900"/>
          <p14:tracePt t="53360" x="7773988" y="4654550"/>
          <p14:tracePt t="53368" x="7720013" y="4654550"/>
          <p14:tracePt t="53376" x="7673975" y="4641850"/>
          <p14:tracePt t="53384" x="7620000" y="4641850"/>
          <p14:tracePt t="53391" x="7561263" y="4637088"/>
          <p14:tracePt t="53399" x="7491413" y="4630738"/>
          <p14:tracePt t="53407" x="7421563" y="4624388"/>
          <p14:tracePt t="53415" x="7356475" y="4613275"/>
          <p14:tracePt t="53422" x="7273925" y="4606925"/>
          <p14:tracePt t="53430" x="7197725" y="4602163"/>
          <p14:tracePt t="53438" x="7115175" y="4589463"/>
          <p14:tracePt t="53446" x="7038975" y="4583113"/>
          <p14:tracePt t="53453" x="6956425" y="4565650"/>
          <p14:tracePt t="53461" x="6869113" y="4548188"/>
          <p14:tracePt t="53470" x="6797675" y="4537075"/>
          <p14:tracePt t="53478" x="6721475" y="4519613"/>
          <p14:tracePt t="53485" x="6651625" y="4513263"/>
          <p14:tracePt t="53492" x="6569075" y="4495800"/>
          <p14:tracePt t="53500" x="6492875" y="4478338"/>
          <p14:tracePt t="53508" x="6410325" y="4465638"/>
          <p14:tracePt t="53516" x="6340475" y="4454525"/>
          <p14:tracePt t="53523" x="6281738" y="4448175"/>
          <p14:tracePt t="53531" x="6223000" y="4443413"/>
          <p14:tracePt t="53539" x="6181725" y="4443413"/>
          <p14:tracePt t="53547" x="6151563" y="4443413"/>
          <p14:tracePt t="53554" x="6127750" y="4443413"/>
          <p14:tracePt t="53585" x="6122988" y="4443413"/>
          <p14:tracePt t="53593" x="6116638" y="4443413"/>
          <p14:tracePt t="53601" x="6110288" y="4454525"/>
          <p14:tracePt t="53609" x="6099175" y="4471988"/>
          <p14:tracePt t="53616" x="6092825" y="4502150"/>
          <p14:tracePt t="53624" x="6075363" y="4541838"/>
          <p14:tracePt t="53632" x="6069013" y="4595813"/>
          <p14:tracePt t="53640" x="6051550" y="4637088"/>
          <p14:tracePt t="53648" x="6027738" y="4689475"/>
          <p14:tracePt t="53655" x="6016625" y="4741863"/>
          <p14:tracePt t="53663" x="6016625" y="4783138"/>
          <p14:tracePt t="53671" x="6010275" y="4830763"/>
          <p14:tracePt t="53678" x="6010275" y="4872038"/>
          <p14:tracePt t="53686" x="6010275" y="4900613"/>
          <p14:tracePt t="53694" x="6010275" y="4924425"/>
          <p14:tracePt t="53702" x="6010275" y="4937125"/>
          <p14:tracePt t="53710" x="6010275" y="4948238"/>
          <p14:tracePt t="53717" x="6016625" y="4954588"/>
          <p14:tracePt t="53726" x="6022975" y="4954588"/>
          <p14:tracePt t="53733" x="6034088" y="4965700"/>
          <p14:tracePt t="53741" x="6057900" y="4965700"/>
          <p14:tracePt t="53748" x="6081713" y="4965700"/>
          <p14:tracePt t="53756" x="6110288" y="4972050"/>
          <p14:tracePt t="53765" x="6157913" y="4972050"/>
          <p14:tracePt t="53772" x="6210300" y="4965700"/>
          <p14:tracePt t="53779" x="6257925" y="4959350"/>
          <p14:tracePt t="53787" x="6321425" y="4954588"/>
          <p14:tracePt t="53795" x="6399213" y="4954588"/>
          <p14:tracePt t="53803" x="6457950" y="4937125"/>
          <p14:tracePt t="53811" x="6527800" y="4930775"/>
          <p14:tracePt t="53818" x="6597650" y="4906963"/>
          <p14:tracePt t="53826" x="6656388" y="4906963"/>
          <p14:tracePt t="53835" x="6710363" y="4895850"/>
          <p14:tracePt t="53842" x="6751638" y="4876800"/>
          <p14:tracePt t="53849" x="6786563" y="4865688"/>
          <p14:tracePt t="53857" x="6797675" y="4859338"/>
          <p14:tracePt t="53866" x="6797675" y="4854575"/>
          <p14:tracePt t="53873" x="6804025" y="4854575"/>
          <p14:tracePt t="53880" x="6804025" y="4841875"/>
          <p14:tracePt t="53888" x="6815138" y="4830763"/>
          <p14:tracePt t="53896" x="6821488" y="4813300"/>
          <p14:tracePt t="53904" x="6827838" y="4800600"/>
          <p14:tracePt t="53912" x="6834188" y="4783138"/>
          <p14:tracePt t="53919" x="6834188" y="4765675"/>
          <p14:tracePt t="53927" x="6838950" y="4748213"/>
          <p14:tracePt t="53935" x="6845300" y="4730750"/>
          <p14:tracePt t="53942" x="6845300" y="4719638"/>
          <p14:tracePt t="53950" x="6845300" y="4695825"/>
          <p14:tracePt t="53963" x="6845300" y="4683125"/>
          <p14:tracePt t="53966" x="6845300" y="4660900"/>
          <p14:tracePt t="53973" x="6845300" y="4641850"/>
          <p14:tracePt t="53981" x="6845300" y="4624388"/>
          <p14:tracePt t="53989" x="6845300" y="4619625"/>
          <p14:tracePt t="53997" x="6845300" y="4606925"/>
          <p14:tracePt t="54004" x="6838950" y="4595813"/>
          <p14:tracePt t="54012" x="6834188" y="4589463"/>
          <p14:tracePt t="54020" x="6834188" y="4583113"/>
          <p14:tracePt t="54028" x="6821488" y="4578350"/>
          <p14:tracePt t="54035" x="6821488" y="4572000"/>
          <p14:tracePt t="54051" x="6815138" y="4572000"/>
          <p14:tracePt t="54059" x="6810375" y="4572000"/>
          <p14:tracePt t="54067" x="6804025" y="4565650"/>
          <p14:tracePt t="54074" x="6804025" y="4560888"/>
          <p14:tracePt t="54082" x="6797675" y="4560888"/>
          <p14:tracePt t="54090" x="6792913" y="4560888"/>
          <p14:tracePt t="54099" x="6786563" y="4560888"/>
          <p14:tracePt t="54105" x="6773863" y="4560888"/>
          <p14:tracePt t="54121" x="6769100" y="4560888"/>
          <p14:tracePt t="54129" x="6756400" y="4560888"/>
          <p14:tracePt t="54144" x="6745288" y="4560888"/>
          <p14:tracePt t="54160" x="6738938" y="4560888"/>
          <p14:tracePt t="54191" x="6734175" y="4560888"/>
          <p14:tracePt t="54199" x="6727825" y="4560888"/>
          <p14:tracePt t="54207" x="6721475" y="4560888"/>
          <p14:tracePt t="54214" x="6704013" y="4560888"/>
          <p14:tracePt t="54222" x="6686550" y="4560888"/>
          <p14:tracePt t="54230" x="6675438" y="4560888"/>
          <p14:tracePt t="54237" x="6662738" y="4565650"/>
          <p14:tracePt t="54245" x="6645275" y="4565650"/>
          <p14:tracePt t="54254" x="6627813" y="4565650"/>
          <p14:tracePt t="54266" x="6621463" y="4565650"/>
          <p14:tracePt t="54269" x="6616700" y="4572000"/>
          <p14:tracePt t="54276" x="6610350" y="4572000"/>
          <p14:tracePt t="54284" x="6597650" y="4578350"/>
          <p14:tracePt t="54292" x="6586538" y="4578350"/>
          <p14:tracePt t="54299" x="6586538" y="4583113"/>
          <p14:tracePt t="54307" x="6580188" y="4583113"/>
          <p14:tracePt t="54315" x="6575425" y="4583113"/>
          <p14:tracePt t="54323" x="6569075" y="4595813"/>
          <p14:tracePt t="54330" x="6562725" y="4602163"/>
          <p14:tracePt t="54338" x="6557963" y="4602163"/>
          <p14:tracePt t="54346" x="6538913" y="4606925"/>
          <p14:tracePt t="54354" x="6538913" y="4619625"/>
          <p14:tracePt t="54363" x="6534150" y="4624388"/>
          <p14:tracePt t="54369" x="6521450" y="4624388"/>
          <p14:tracePt t="54385" x="6516688" y="4624388"/>
          <p14:tracePt t="54417" x="6510338" y="4630738"/>
          <p14:tracePt t="54424" x="6503988" y="4630738"/>
          <p14:tracePt t="54447" x="6499225" y="4630738"/>
          <p14:tracePt t="54470" x="6492875" y="4630738"/>
          <p14:tracePt t="54680" x="6486525" y="4637088"/>
          <p14:tracePt t="54687" x="6480175" y="4637088"/>
          <p14:tracePt t="54696" x="6469063" y="4637088"/>
          <p14:tracePt t="54703" x="6462713" y="4637088"/>
          <p14:tracePt t="54711" x="6451600" y="4641850"/>
          <p14:tracePt t="54726" x="6445250" y="4641850"/>
          <p14:tracePt t="56534" x="6445250" y="4637088"/>
          <p14:tracePt t="56542" x="6445250" y="4630738"/>
          <p14:tracePt t="56550" x="6445250" y="4624388"/>
          <p14:tracePt t="56558" x="6445250" y="4613275"/>
          <p14:tracePt t="56589" x="6445250" y="4606925"/>
          <p14:tracePt t="56604" x="6445250" y="4602163"/>
          <p14:tracePt t="63212" x="6440488" y="4589463"/>
          <p14:tracePt t="63220" x="6427788" y="4583113"/>
          <p14:tracePt t="63228" x="6421438" y="4583113"/>
          <p14:tracePt t="63236" x="6421438" y="4578350"/>
          <p14:tracePt t="63274" x="6421438" y="4572000"/>
          <p14:tracePt t="63282" x="6416675" y="4565650"/>
          <p14:tracePt t="63702" x="6451600" y="4572000"/>
          <p14:tracePt t="63709" x="6480175" y="4572000"/>
          <p14:tracePt t="63716" x="6521450" y="4589463"/>
          <p14:tracePt t="63724" x="6545263" y="4595813"/>
          <p14:tracePt t="63732" x="6569075" y="4602163"/>
          <p14:tracePt t="63740" x="6575425" y="4602163"/>
          <p14:tracePt t="63747" x="6586538" y="4602163"/>
          <p14:tracePt t="64632" x="6562725" y="4602163"/>
          <p14:tracePt t="64640" x="6534150" y="4602163"/>
          <p14:tracePt t="64648" x="6486525" y="4602163"/>
          <p14:tracePt t="64655" x="6421438" y="4595813"/>
          <p14:tracePt t="64663" x="6362700" y="4589463"/>
          <p14:tracePt t="64671" x="6303963" y="4572000"/>
          <p14:tracePt t="64678" x="6240463" y="4548188"/>
          <p14:tracePt t="64686" x="6151563" y="4519613"/>
          <p14:tracePt t="64694" x="6069013" y="4483100"/>
          <p14:tracePt t="64702" x="5992813" y="4460875"/>
          <p14:tracePt t="64709" x="5888038" y="4424363"/>
          <p14:tracePt t="64717" x="5805488" y="4395788"/>
          <p14:tracePt t="64725" x="5711825" y="4365625"/>
          <p14:tracePt t="64733" x="5616575" y="4337050"/>
          <p14:tracePt t="64740" x="5529263" y="4319588"/>
          <p14:tracePt t="64748" x="5446713" y="4295775"/>
          <p14:tracePt t="64756" x="5370513" y="4271963"/>
          <p14:tracePt t="64764" x="5281613" y="4254500"/>
          <p14:tracePt t="64772" x="5181600" y="4248150"/>
          <p14:tracePt t="64779" x="5111750" y="4230688"/>
          <p14:tracePt t="64787" x="5035550" y="4230688"/>
          <p14:tracePt t="64795" x="4976813" y="4225925"/>
          <p14:tracePt t="64803" x="4911725" y="4219575"/>
          <p14:tracePt t="64810" x="4852988" y="4219575"/>
          <p14:tracePt t="64818" x="4806950" y="4219575"/>
          <p14:tracePt t="64826" x="4752975" y="4225925"/>
          <p14:tracePt t="64835" x="4700588" y="4243388"/>
          <p14:tracePt t="64841" x="4652963" y="4254500"/>
          <p14:tracePt t="64849" x="4600575" y="4278313"/>
          <p14:tracePt t="64857" x="4548188" y="4306888"/>
          <p14:tracePt t="64865" x="4489450" y="4348163"/>
          <p14:tracePt t="64872" x="4430713" y="4395788"/>
          <p14:tracePt t="64880" x="4383088" y="4430713"/>
          <p14:tracePt t="64888" x="4324350" y="4489450"/>
          <p14:tracePt t="64896" x="4271963" y="4524375"/>
          <p14:tracePt t="64903" x="4217988" y="4572000"/>
          <p14:tracePt t="64911" x="4171950" y="4619625"/>
          <p14:tracePt t="64919" x="4124325" y="4665663"/>
          <p14:tracePt t="64927" x="4083050" y="4706938"/>
          <p14:tracePt t="64935" x="4048125" y="4741863"/>
          <p14:tracePt t="64942" x="4006850" y="4783138"/>
          <p14:tracePt t="64950" x="3989388" y="4813300"/>
          <p14:tracePt t="64969" x="3948113" y="4883150"/>
          <p14:tracePt t="64973" x="3937000" y="4918075"/>
          <p14:tracePt t="64981" x="3924300" y="4937125"/>
          <p14:tracePt t="64989" x="3919538" y="4948238"/>
          <p14:tracePt t="64997" x="3913188" y="4965700"/>
          <p14:tracePt t="65005" x="3906838" y="4972050"/>
          <p14:tracePt t="65012" x="3906838" y="4976813"/>
          <p14:tracePt t="65346" x="3906838" y="4965700"/>
          <p14:tracePt t="65353" x="3906838" y="4959350"/>
          <p14:tracePt t="65361" x="3906838" y="4948238"/>
          <p14:tracePt t="65369" x="3906838" y="4941888"/>
          <p14:tracePt t="65400" x="3906838" y="4937125"/>
          <p14:tracePt t="65454" x="3906838" y="4930775"/>
          <p14:tracePt t="65462" x="3895725" y="4918075"/>
          <p14:tracePt t="65470" x="3889375" y="4900613"/>
          <p14:tracePt t="65478" x="3883025" y="4876800"/>
          <p14:tracePt t="65485" x="3871913" y="4854575"/>
          <p14:tracePt t="65493" x="3860800" y="4818063"/>
          <p14:tracePt t="65501" x="3843338" y="4778375"/>
          <p14:tracePt t="65509" x="3824288" y="4741863"/>
          <p14:tracePt t="65516" x="3806825" y="4689475"/>
          <p14:tracePt t="65524" x="3789363" y="4660900"/>
          <p14:tracePt t="65532" x="3771900" y="4613275"/>
          <p14:tracePt t="65540" x="3760788" y="4554538"/>
          <p14:tracePt t="65547" x="3725863" y="4489450"/>
          <p14:tracePt t="65555" x="3706813" y="4443413"/>
          <p14:tracePt t="65563" x="3671888" y="4384675"/>
          <p14:tracePt t="65570" x="3654425" y="4337050"/>
          <p14:tracePt t="65578" x="3630613" y="4284663"/>
          <p14:tracePt t="65586" x="3602038" y="4248150"/>
          <p14:tracePt t="65594" x="3571875" y="4202113"/>
          <p14:tracePt t="65602" x="3549650" y="4148138"/>
          <p14:tracePt t="65609" x="3525838" y="4108450"/>
          <p14:tracePt t="65617" x="3508375" y="4071938"/>
          <p14:tracePt t="65625" x="3495675" y="4049713"/>
          <p14:tracePt t="65633" x="3471863" y="4013200"/>
          <p14:tracePt t="65641" x="3454400" y="3978275"/>
          <p14:tracePt t="65649" x="3432175" y="3943350"/>
          <p14:tracePt t="65656" x="3425825" y="3925888"/>
          <p14:tracePt t="65664" x="3402013" y="3895725"/>
          <p14:tracePt t="65671" x="3384550" y="3871913"/>
          <p14:tracePt t="65679" x="3378200" y="3849688"/>
          <p14:tracePt t="65687" x="3367088" y="3836988"/>
          <p14:tracePt t="65695" x="3354388" y="3819525"/>
          <p14:tracePt t="65710" x="3349625" y="3808413"/>
          <p14:tracePt t="65718" x="3336925" y="3795713"/>
          <p14:tracePt t="65726" x="3332163" y="3795713"/>
          <p14:tracePt t="65733" x="3332163" y="3790950"/>
          <p14:tracePt t="65741" x="3325813" y="3784600"/>
          <p14:tracePt t="65749" x="3313113" y="3778250"/>
          <p14:tracePt t="65757" x="3313113" y="3773488"/>
          <p14:tracePt t="65764" x="3308350" y="3767138"/>
          <p14:tracePt t="65773" x="3308350" y="3760788"/>
          <p14:tracePt t="65781" x="3295650" y="3760788"/>
          <p14:tracePt t="65788" x="3295650" y="3754438"/>
          <p14:tracePt t="65796" x="3290888" y="3754438"/>
          <p14:tracePt t="65803" x="3284538" y="3749675"/>
          <p14:tracePt t="65811" x="3284538" y="3743325"/>
          <p14:tracePt t="65866" x="3278188" y="3743325"/>
          <p14:tracePt t="65881" x="3273425" y="3732213"/>
          <p14:tracePt t="65889" x="3254375" y="3719513"/>
          <p14:tracePt t="65896" x="3243263" y="3708400"/>
          <p14:tracePt t="65904" x="3243263" y="3702050"/>
          <p14:tracePt t="65912" x="3232150" y="3684588"/>
          <p14:tracePt t="65920" x="3225800" y="3678238"/>
          <p14:tracePt t="65927" x="3214688" y="3667125"/>
          <p14:tracePt t="65944" x="3214688" y="3660775"/>
          <p14:tracePt t="65951" x="3208338" y="3649663"/>
          <p14:tracePt t="65958" x="3201988" y="3649663"/>
          <p14:tracePt t="65966" x="3195638" y="3636963"/>
          <p14:tracePt t="65974" x="3195638" y="3625850"/>
          <p14:tracePt t="65982" x="3190875" y="3614738"/>
          <p14:tracePt t="65999" x="3173413" y="3584575"/>
          <p14:tracePt t="66005" x="3167063" y="3573463"/>
          <p14:tracePt t="66013" x="3160713" y="3560763"/>
          <p14:tracePt t="66021" x="3155950" y="3543300"/>
          <p14:tracePt t="66028" x="3155950" y="3536950"/>
          <p14:tracePt t="66044" x="3149600" y="3532188"/>
          <p14:tracePt t="66067" x="3149600" y="3525838"/>
          <p14:tracePt t="66517" x="3149600" y="3536950"/>
          <p14:tracePt t="66526" x="3149600" y="3556000"/>
          <p14:tracePt t="66532" x="3149600" y="3584575"/>
          <p14:tracePt t="66540" x="3149600" y="3636963"/>
          <p14:tracePt t="66548" x="3149600" y="3678238"/>
          <p14:tracePt t="66556" x="3149600" y="3714750"/>
          <p14:tracePt t="66563" x="3149600" y="3767138"/>
          <p14:tracePt t="66571" x="3149600" y="3813175"/>
          <p14:tracePt t="66579" x="3149600" y="3867150"/>
          <p14:tracePt t="66587" x="3149600" y="3925888"/>
          <p14:tracePt t="66595" x="3155950" y="3971925"/>
          <p14:tracePt t="66602" x="3155950" y="4025900"/>
          <p14:tracePt t="66610" x="3155950" y="4060825"/>
          <p14:tracePt t="66618" x="3155950" y="4102100"/>
          <p14:tracePt t="66625" x="3155950" y="4143375"/>
          <p14:tracePt t="66633" x="3155950" y="4189413"/>
          <p14:tracePt t="66642" x="3155950" y="4225925"/>
          <p14:tracePt t="66649" x="3155950" y="4271963"/>
          <p14:tracePt t="66657" x="3160713" y="4313238"/>
          <p14:tracePt t="66664" x="3160713" y="4354513"/>
          <p14:tracePt t="66672" x="3160713" y="4384675"/>
          <p14:tracePt t="66680" x="3167063" y="4424363"/>
          <p14:tracePt t="66688" x="3167063" y="4454525"/>
          <p14:tracePt t="66696" x="3173413" y="4478338"/>
          <p14:tracePt t="66703" x="3173413" y="4524375"/>
          <p14:tracePt t="66711" x="3173413" y="4548188"/>
          <p14:tracePt t="66720" x="3178175" y="4578350"/>
          <p14:tracePt t="66726" x="3178175" y="4602163"/>
          <p14:tracePt t="66734" x="3178175" y="4619625"/>
          <p14:tracePt t="66742" x="3178175" y="4637088"/>
          <p14:tracePt t="66750" x="3178175" y="4654550"/>
          <p14:tracePt t="66757" x="3178175" y="4678363"/>
          <p14:tracePt t="66765" x="3178175" y="4700588"/>
          <p14:tracePt t="66773" x="3178175" y="4719638"/>
          <p14:tracePt t="66781" x="3178175" y="4748213"/>
          <p14:tracePt t="66788" x="3178175" y="4778375"/>
          <p14:tracePt t="66796" x="3178175" y="4813300"/>
          <p14:tracePt t="66804" x="3178175" y="4830763"/>
          <p14:tracePt t="66812" x="3178175" y="4859338"/>
          <p14:tracePt t="66819" x="3178175" y="4876800"/>
          <p14:tracePt t="66827" x="3178175" y="4900613"/>
          <p14:tracePt t="66835" x="3178175" y="4913313"/>
          <p14:tracePt t="66843" x="3178175" y="4930775"/>
          <p14:tracePt t="66850" x="3178175" y="4954588"/>
          <p14:tracePt t="66858" x="3178175" y="4965700"/>
          <p14:tracePt t="66867" x="3178175" y="4972050"/>
          <p14:tracePt t="66874" x="3178175" y="4983163"/>
          <p14:tracePt t="66897" x="3173413" y="4989513"/>
          <p14:tracePt t="66905" x="3173413" y="4995863"/>
          <p14:tracePt t="66912" x="3173413" y="5000625"/>
          <p14:tracePt t="66943" x="3173413" y="5006975"/>
          <p14:tracePt t="67038" x="3167063" y="5006975"/>
          <p14:tracePt t="67053" x="3160713" y="4989513"/>
          <p14:tracePt t="67060" x="3155950" y="4972050"/>
          <p14:tracePt t="67068" x="3149600" y="4954588"/>
          <p14:tracePt t="67075" x="3136900" y="4930775"/>
          <p14:tracePt t="67083" x="3136900" y="4918075"/>
          <p14:tracePt t="67091" x="3132138" y="4895850"/>
          <p14:tracePt t="67099" x="3125788" y="4876800"/>
          <p14:tracePt t="67106" x="3119438" y="4865688"/>
          <p14:tracePt t="67114" x="3114675" y="4859338"/>
          <p14:tracePt t="67122" x="3114675" y="4848225"/>
          <p14:tracePt t="67130" x="3108325" y="4841875"/>
          <p14:tracePt t="67247" x="3101975" y="4854575"/>
          <p14:tracePt t="67254" x="3101975" y="4859338"/>
          <p14:tracePt t="67261" x="3097213" y="4876800"/>
          <p14:tracePt t="67269" x="3090863" y="4889500"/>
          <p14:tracePt t="67277" x="3078163" y="4913313"/>
          <p14:tracePt t="67285" x="3073400" y="4930775"/>
          <p14:tracePt t="67292" x="3067050" y="4948238"/>
          <p14:tracePt t="67300" x="3060700" y="4972050"/>
          <p14:tracePt t="67308" x="3060700" y="4995863"/>
          <p14:tracePt t="67317" x="3055938" y="5018088"/>
          <p14:tracePt t="67324" x="3055938" y="5035550"/>
          <p14:tracePt t="67331" x="3055938" y="5065713"/>
          <p14:tracePt t="67339" x="3055938" y="5089525"/>
          <p14:tracePt t="67347" x="3049588" y="5130800"/>
          <p14:tracePt t="67354" x="3049588" y="5159375"/>
          <p14:tracePt t="67363" x="3049588" y="5176838"/>
          <p14:tracePt t="67370" x="3049588" y="5207000"/>
          <p14:tracePt t="67378" x="3049588" y="5230813"/>
          <p14:tracePt t="67386" x="3049588" y="5253038"/>
          <p14:tracePt t="67393" x="3049588" y="5276850"/>
          <p14:tracePt t="67401" x="3043238" y="5283200"/>
          <p14:tracePt t="67409" x="3043238" y="5300663"/>
          <p14:tracePt t="67417" x="3043238" y="5311775"/>
          <p14:tracePt t="67424" x="3043238" y="5318125"/>
          <p14:tracePt t="67432" x="3043238" y="5324475"/>
          <p14:tracePt t="67441" x="3043238" y="5330825"/>
          <p14:tracePt t="67494" x="3049588" y="5330825"/>
          <p14:tracePt t="67510" x="3055938" y="5318125"/>
          <p14:tracePt t="67517" x="3067050" y="5307013"/>
          <p14:tracePt t="67526" x="3084513" y="5283200"/>
          <p14:tracePt t="67533" x="3097213" y="5265738"/>
          <p14:tracePt t="67541" x="3119438" y="5235575"/>
          <p14:tracePt t="67551" x="3132138" y="5211763"/>
          <p14:tracePt t="67556" x="3149600" y="5176838"/>
          <p14:tracePt t="67564" x="3167063" y="5153025"/>
          <p14:tracePt t="67572" x="3178175" y="5118100"/>
          <p14:tracePt t="67579" x="3190875" y="5089525"/>
          <p14:tracePt t="67587" x="3214688" y="5041900"/>
          <p14:tracePt t="67595" x="3225800" y="5000625"/>
          <p14:tracePt t="67603" x="3249613" y="4937125"/>
          <p14:tracePt t="67610" x="3267075" y="4889500"/>
          <p14:tracePt t="67618" x="3290888" y="4841875"/>
          <p14:tracePt t="67626" x="3295650" y="4800600"/>
          <p14:tracePt t="67634" x="3302000" y="4759325"/>
          <p14:tracePt t="67642" x="3313113" y="4730750"/>
          <p14:tracePt t="67649" x="3319463" y="4695825"/>
          <p14:tracePt t="67657" x="3319463" y="4683125"/>
          <p14:tracePt t="67665" x="3325813" y="4665663"/>
          <p14:tracePt t="67673" x="3325813" y="4648200"/>
          <p14:tracePt t="67680" x="3325813" y="4641850"/>
          <p14:tracePt t="67688" x="3325813" y="4630738"/>
          <p14:tracePt t="67696" x="3325813" y="4619625"/>
          <p14:tracePt t="67711" x="3325813" y="4606925"/>
          <p14:tracePt t="67719" x="3325813" y="4602163"/>
          <p14:tracePt t="67735" x="3325813" y="4589463"/>
          <p14:tracePt t="67742" x="3319463" y="4583113"/>
          <p14:tracePt t="67750" x="3308350" y="4578350"/>
          <p14:tracePt t="67758" x="3302000" y="4572000"/>
          <p14:tracePt t="67766" x="3295650" y="4565650"/>
          <p14:tracePt t="67773" x="3284538" y="4560888"/>
          <p14:tracePt t="67782" x="3273425" y="4560888"/>
          <p14:tracePt t="67789" x="3260725" y="4560888"/>
          <p14:tracePt t="67797" x="3236913" y="4560888"/>
          <p14:tracePt t="67804" x="3219450" y="4560888"/>
          <p14:tracePt t="67812" x="3195638" y="4560888"/>
          <p14:tracePt t="67820" x="3160713" y="4572000"/>
          <p14:tracePt t="67828" x="3119438" y="4572000"/>
          <p14:tracePt t="67835" x="3084513" y="4589463"/>
          <p14:tracePt t="67843" x="3043238" y="4595813"/>
          <p14:tracePt t="67851" x="3019425" y="4613275"/>
          <p14:tracePt t="67859" x="2997200" y="4624388"/>
          <p14:tracePt t="67866" x="2984500" y="4637088"/>
          <p14:tracePt t="67874" x="2973388" y="4648200"/>
          <p14:tracePt t="67882" x="2949575" y="4660900"/>
          <p14:tracePt t="67890" x="2943225" y="4672013"/>
          <p14:tracePt t="67898" x="2932113" y="4683125"/>
          <p14:tracePt t="67905" x="2919413" y="4700588"/>
          <p14:tracePt t="67914" x="2908300" y="4713288"/>
          <p14:tracePt t="67921" x="2901950" y="4737100"/>
          <p14:tracePt t="67928" x="2890838" y="4754563"/>
          <p14:tracePt t="67936" x="2884488" y="4778375"/>
          <p14:tracePt t="67944" x="2867025" y="4813300"/>
          <p14:tracePt t="67952" x="2860675" y="4854575"/>
          <p14:tracePt t="67962" x="2843213" y="4883150"/>
          <p14:tracePt t="67967" x="2838450" y="4924425"/>
          <p14:tracePt t="67975" x="2832100" y="4959350"/>
          <p14:tracePt t="67983" x="2825750" y="5000625"/>
          <p14:tracePt t="67991" x="2820988" y="5030788"/>
          <p14:tracePt t="67998" x="2820988" y="5054600"/>
          <p14:tracePt t="68006" x="2820988" y="5072063"/>
          <p14:tracePt t="68014" x="2820988" y="5089525"/>
          <p14:tracePt t="68023" x="2820988" y="5106988"/>
          <p14:tracePt t="68029" x="2820988" y="5118100"/>
          <p14:tracePt t="68037" x="2820988" y="5130800"/>
          <p14:tracePt t="68045" x="2820988" y="5141913"/>
          <p14:tracePt t="68053" x="2832100" y="5153025"/>
          <p14:tracePt t="68060" x="2832100" y="5165725"/>
          <p14:tracePt t="68068" x="2838450" y="5183188"/>
          <p14:tracePt t="68076" x="2855913" y="5194300"/>
          <p14:tracePt t="68084" x="2867025" y="5211763"/>
          <p14:tracePt t="68091" x="2879725" y="5224463"/>
          <p14:tracePt t="68099" x="2890838" y="5241925"/>
          <p14:tracePt t="68108" x="2897188" y="5241925"/>
          <p14:tracePt t="68115" x="2908300" y="5253038"/>
          <p14:tracePt t="68122" x="2925763" y="5265738"/>
          <p14:tracePt t="68130" x="2943225" y="5276850"/>
          <p14:tracePt t="68138" x="2960688" y="5283200"/>
          <p14:tracePt t="68146" x="2973388" y="5289550"/>
          <p14:tracePt t="68153" x="2984500" y="5294313"/>
          <p14:tracePt t="68161" x="3001963" y="5294313"/>
          <p14:tracePt t="68169" x="3008313" y="5294313"/>
          <p14:tracePt t="68177" x="3014663" y="5294313"/>
          <p14:tracePt t="68184" x="3019425" y="5294313"/>
          <p14:tracePt t="68192" x="3025775" y="5294313"/>
          <p14:tracePt t="68200" x="3038475" y="5289550"/>
          <p14:tracePt t="68208" x="3049588" y="5276850"/>
          <p14:tracePt t="68216" x="3067050" y="5265738"/>
          <p14:tracePt t="68223" x="3078163" y="5248275"/>
          <p14:tracePt t="68232" x="3101975" y="5224463"/>
          <p14:tracePt t="68239" x="3119438" y="5200650"/>
          <p14:tracePt t="68247" x="3149600" y="5172075"/>
          <p14:tracePt t="68254" x="3173413" y="5135563"/>
          <p14:tracePt t="68262" x="3195638" y="5100638"/>
          <p14:tracePt t="68270" x="3225800" y="5065713"/>
          <p14:tracePt t="68277" x="3243263" y="5041900"/>
          <p14:tracePt t="68285" x="3260725" y="5006975"/>
          <p14:tracePt t="68293" x="3278188" y="4972050"/>
          <p14:tracePt t="68301" x="3295650" y="4941888"/>
          <p14:tracePt t="68308" x="3302000" y="4906963"/>
          <p14:tracePt t="68316" x="3308350" y="4876800"/>
          <p14:tracePt t="68324" x="3319463" y="4859338"/>
          <p14:tracePt t="68332" x="3319463" y="4841875"/>
          <p14:tracePt t="68340" x="3319463" y="4830763"/>
          <p14:tracePt t="68347" x="3325813" y="4818063"/>
          <p14:tracePt t="68355" x="3325813" y="4813300"/>
          <p14:tracePt t="68464" x="3325813" y="4806950"/>
          <p14:tracePt t="68479" x="3319463" y="4806950"/>
          <p14:tracePt t="68487" x="3308350" y="4806950"/>
          <p14:tracePt t="68495" x="3302000" y="4806950"/>
          <p14:tracePt t="68502" x="3290888" y="4806950"/>
          <p14:tracePt t="68510" x="3273425" y="4806950"/>
          <p14:tracePt t="68518" x="3254375" y="4806950"/>
          <p14:tracePt t="68526" x="3232150" y="4806950"/>
          <p14:tracePt t="68533" x="3214688" y="4806950"/>
          <p14:tracePt t="68541" x="3208338" y="4806950"/>
          <p14:tracePt t="68549" x="3190875" y="4806950"/>
          <p14:tracePt t="68557" x="3173413" y="4813300"/>
          <p14:tracePt t="68572" x="3160713" y="4813300"/>
          <p14:tracePt t="68580" x="3155950" y="4824413"/>
          <p14:tracePt t="68588" x="3155950" y="4830763"/>
          <p14:tracePt t="68595" x="3149600" y="4830763"/>
          <p14:tracePt t="68603" x="3143250" y="4837113"/>
          <p14:tracePt t="68612" x="3136900" y="4854575"/>
          <p14:tracePt t="68619" x="3132138" y="4865688"/>
          <p14:tracePt t="68627" x="3119438" y="4876800"/>
          <p14:tracePt t="68634" x="3119438" y="4895850"/>
          <p14:tracePt t="68642" x="3114675" y="4906963"/>
          <p14:tracePt t="68650" x="3114675" y="4918075"/>
          <p14:tracePt t="68658" x="3108325" y="4937125"/>
          <p14:tracePt t="68665" x="3108325" y="4954588"/>
          <p14:tracePt t="68673" x="3108325" y="4959350"/>
          <p14:tracePt t="68681" x="3108325" y="4972050"/>
          <p14:tracePt t="68689" x="3108325" y="4983163"/>
          <p14:tracePt t="68696" x="3108325" y="4989513"/>
          <p14:tracePt t="68704" x="3108325" y="5000625"/>
          <p14:tracePt t="68712" x="3108325" y="5013325"/>
          <p14:tracePt t="68720" x="3114675" y="5030788"/>
          <p14:tracePt t="68727" x="3125788" y="5054600"/>
          <p14:tracePt t="68735" x="3132138" y="5072063"/>
          <p14:tracePt t="68743" x="3149600" y="5100638"/>
          <p14:tracePt t="68751" x="3155950" y="5118100"/>
          <p14:tracePt t="68758" x="3184525" y="5153025"/>
          <p14:tracePt t="68766" x="3201988" y="5176838"/>
          <p14:tracePt t="68774" x="3225800" y="5194300"/>
          <p14:tracePt t="68782" x="3254375" y="5224463"/>
          <p14:tracePt t="68789" x="3278188" y="5235575"/>
          <p14:tracePt t="68797" x="3295650" y="5253038"/>
          <p14:tracePt t="68805" x="3308350" y="5253038"/>
          <p14:tracePt t="68813" x="3319463" y="5259388"/>
          <p14:tracePt t="68828" x="3332163" y="5259388"/>
          <p14:tracePt t="68844" x="3336925" y="5259388"/>
          <p14:tracePt t="68859" x="3343275" y="5259388"/>
          <p14:tracePt t="68867" x="3349625" y="5248275"/>
          <p14:tracePt t="68875" x="3354388" y="5230813"/>
          <p14:tracePt t="68882" x="3367088" y="5218113"/>
          <p14:tracePt t="68890" x="3371850" y="5200650"/>
          <p14:tracePt t="68898" x="3378200" y="5159375"/>
          <p14:tracePt t="68906" x="3384550" y="5130800"/>
          <p14:tracePt t="68914" x="3390900" y="5106988"/>
          <p14:tracePt t="68921" x="3390900" y="5076825"/>
          <p14:tracePt t="68929" x="3390900" y="5048250"/>
          <p14:tracePt t="68937" x="3390900" y="5024438"/>
          <p14:tracePt t="68945" x="3390900" y="4995863"/>
          <p14:tracePt t="68952" x="3390900" y="4976813"/>
          <p14:tracePt t="68969" x="3378200" y="4954588"/>
          <p14:tracePt t="68976" x="3378200" y="4948238"/>
          <p14:tracePt t="68983" x="3371850" y="4941888"/>
          <p14:tracePt t="69055" x="3367088" y="4941888"/>
          <p14:tracePt t="69061" x="3360738" y="4941888"/>
          <p14:tracePt t="69084" x="3349625" y="4954588"/>
          <p14:tracePt t="69092" x="3343275" y="4972050"/>
          <p14:tracePt t="69100" x="3332163" y="4983163"/>
          <p14:tracePt t="69108" x="3325813" y="4995863"/>
          <p14:tracePt t="69115" x="3319463" y="5013325"/>
          <p14:tracePt t="69123" x="3313113" y="5035550"/>
          <p14:tracePt t="69131" x="3313113" y="5059363"/>
          <p14:tracePt t="69138" x="3302000" y="5072063"/>
          <p14:tracePt t="69146" x="3302000" y="5089525"/>
          <p14:tracePt t="69154" x="3302000" y="5106988"/>
          <p14:tracePt t="69162" x="3295650" y="5118100"/>
          <p14:tracePt t="69170" x="3295650" y="5130800"/>
          <p14:tracePt t="69177" x="3295650" y="5135563"/>
          <p14:tracePt t="69200" x="3295650" y="5141913"/>
          <p14:tracePt t="69294" x="3302000" y="5141913"/>
          <p14:tracePt t="69301" x="3313113" y="5130800"/>
          <p14:tracePt t="69310" x="3313113" y="5118100"/>
          <p14:tracePt t="69317" x="3319463" y="5113338"/>
          <p14:tracePt t="69325" x="3325813" y="5106988"/>
          <p14:tracePt t="69333" x="3332163" y="5094288"/>
          <p14:tracePt t="69340" x="3332163" y="5083175"/>
          <p14:tracePt t="69348" x="3336925" y="5072063"/>
          <p14:tracePt t="69356" x="3336925" y="5054600"/>
          <p14:tracePt t="69363" x="3336925" y="5041900"/>
          <p14:tracePt t="69371" x="3336925" y="5024438"/>
          <p14:tracePt t="69379" x="3336925" y="5006975"/>
          <p14:tracePt t="69387" x="3336925" y="4995863"/>
          <p14:tracePt t="69394" x="3332163" y="4976813"/>
          <p14:tracePt t="69402" x="3325813" y="4965700"/>
          <p14:tracePt t="69410" x="3313113" y="4941888"/>
          <p14:tracePt t="69418" x="3302000" y="4924425"/>
          <p14:tracePt t="69426" x="3284538" y="4918075"/>
          <p14:tracePt t="69433" x="3278188" y="4906963"/>
          <p14:tracePt t="69441" x="3273425" y="4900613"/>
          <p14:tracePt t="69449" x="3260725" y="4900613"/>
          <p14:tracePt t="69456" x="3243263" y="4895850"/>
          <p14:tracePt t="69464" x="3219450" y="4889500"/>
          <p14:tracePt t="69473" x="3208338" y="4889500"/>
          <p14:tracePt t="69480" x="3190875" y="4889500"/>
          <p14:tracePt t="69488" x="3167063" y="4889500"/>
          <p14:tracePt t="69495" x="3155950" y="4889500"/>
          <p14:tracePt t="69503" x="3136900" y="4889500"/>
          <p14:tracePt t="69511" x="3125788" y="4889500"/>
          <p14:tracePt t="69520" x="3119438" y="4895850"/>
          <p14:tracePt t="69526" x="3119438" y="4900613"/>
          <p14:tracePt t="69535" x="3114675" y="4900613"/>
          <p14:tracePt t="69542" x="3108325" y="4900613"/>
          <p14:tracePt t="69550" x="3108325" y="4906963"/>
          <p14:tracePt t="69557" x="3101975" y="4918075"/>
          <p14:tracePt t="69565" x="3097213" y="4924425"/>
          <p14:tracePt t="69573" x="3090863" y="4948238"/>
          <p14:tracePt t="69580" x="3078163" y="4972050"/>
          <p14:tracePt t="69588" x="3073400" y="4989513"/>
          <p14:tracePt t="69596" x="3067050" y="5013325"/>
          <p14:tracePt t="69604" x="3060700" y="5041900"/>
          <p14:tracePt t="69613" x="3055938" y="5076825"/>
          <p14:tracePt t="69619" x="3049588" y="5106988"/>
          <p14:tracePt t="69627" x="3043238" y="5141913"/>
          <p14:tracePt t="69635" x="3038475" y="5153025"/>
          <p14:tracePt t="69643" x="3038475" y="5172075"/>
          <p14:tracePt t="69650" x="3038475" y="5189538"/>
          <p14:tracePt t="69660" x="3038475" y="5200650"/>
          <p14:tracePt t="69666" x="3038475" y="5211763"/>
          <p14:tracePt t="69674" x="3038475" y="5218113"/>
          <p14:tracePt t="69689" x="3038475" y="5224463"/>
          <p14:tracePt t="69697" x="3038475" y="5230813"/>
          <p14:tracePt t="69712" x="3038475" y="5235575"/>
          <p14:tracePt t="69728" x="3043238" y="5235575"/>
          <p14:tracePt t="69744" x="3055938" y="5235575"/>
          <p14:tracePt t="69751" x="3060700" y="5235575"/>
          <p14:tracePt t="69759" x="3060700" y="5230813"/>
          <p14:tracePt t="69767" x="3067050" y="5207000"/>
          <p14:tracePt t="69774" x="3078163" y="5183188"/>
          <p14:tracePt t="69782" x="3084513" y="5153025"/>
          <p14:tracePt t="69790" x="3097213" y="5124450"/>
          <p14:tracePt t="69799" x="3101975" y="5083175"/>
          <p14:tracePt t="69806" x="3108325" y="5041900"/>
          <p14:tracePt t="69813" x="3108325" y="4995863"/>
          <p14:tracePt t="69821" x="3114675" y="4941888"/>
          <p14:tracePt t="69830" x="3114675" y="4906963"/>
          <p14:tracePt t="69837" x="3114675" y="4865688"/>
          <p14:tracePt t="69844" x="3114675" y="4837113"/>
          <p14:tracePt t="69852" x="3114675" y="4800600"/>
          <p14:tracePt t="69860" x="3101975" y="4778375"/>
          <p14:tracePt t="69868" x="3097213" y="4754563"/>
          <p14:tracePt t="69875" x="3084513" y="4741863"/>
          <p14:tracePt t="69884" x="3078163" y="4730750"/>
          <p14:tracePt t="69891" x="3073400" y="4713288"/>
          <p14:tracePt t="69899" x="3067050" y="4713288"/>
          <p14:tracePt t="69914" x="3060700" y="4713288"/>
          <p14:tracePt t="69938" x="3049588" y="4713288"/>
          <p14:tracePt t="69945" x="3038475" y="4724400"/>
          <p14:tracePt t="69953" x="3019425" y="4748213"/>
          <p14:tracePt t="69961" x="2997200" y="4789488"/>
          <p14:tracePt t="69968" x="2967038" y="4841875"/>
          <p14:tracePt t="69976" x="2943225" y="4906963"/>
          <p14:tracePt t="69984" x="2914650" y="4976813"/>
          <p14:tracePt t="69992" x="2890838" y="5065713"/>
          <p14:tracePt t="70000" x="2855913" y="5172075"/>
          <p14:tracePt t="70007" x="2832100" y="5259388"/>
          <p14:tracePt t="70015" x="2814638" y="5359400"/>
          <p14:tracePt t="70023" x="2790825" y="5448300"/>
          <p14:tracePt t="70030" x="2773363" y="5518150"/>
          <p14:tracePt t="70038" x="2767013" y="5565775"/>
          <p14:tracePt t="70047" x="2762250" y="5600700"/>
          <p14:tracePt t="70054" x="2762250" y="5611813"/>
          <p14:tracePt t="70124" x="2762250" y="5607050"/>
          <p14:tracePt t="70132" x="2767013" y="5594350"/>
          <p14:tracePt t="70139" x="2779713" y="5583238"/>
          <p14:tracePt t="70147" x="2801938" y="5565775"/>
          <p14:tracePt t="70155" x="2838450" y="5546725"/>
          <p14:tracePt t="70162" x="2879725" y="5524500"/>
          <p14:tracePt t="70170" x="2932113" y="5511800"/>
          <p14:tracePt t="70178" x="2997200" y="5476875"/>
          <p14:tracePt t="70186" x="3055938" y="5453063"/>
          <p14:tracePt t="70193" x="3108325" y="5441950"/>
          <p14:tracePt t="70201" x="3143250" y="5429250"/>
          <p14:tracePt t="70209" x="3167063" y="5407025"/>
          <p14:tracePt t="70218" x="3201988" y="5383213"/>
          <p14:tracePt t="70224" x="3219450" y="5370513"/>
          <p14:tracePt t="70232" x="3236913" y="5353050"/>
          <p14:tracePt t="70241" x="3254375" y="5335588"/>
          <p14:tracePt t="70248" x="3254375" y="5324475"/>
          <p14:tracePt t="70263" x="3260725" y="5324475"/>
          <p14:tracePt t="70302" x="3260725" y="5318125"/>
          <p14:tracePt t="70310" x="3260725" y="5311775"/>
          <p14:tracePt t="70318" x="3260725" y="5307013"/>
          <p14:tracePt t="70325" x="3260725" y="5289550"/>
          <p14:tracePt t="70333" x="3260725" y="5272088"/>
          <p14:tracePt t="70341" x="3260725" y="5253038"/>
          <p14:tracePt t="70348" x="3254375" y="5230813"/>
          <p14:tracePt t="70356" x="3249613" y="5207000"/>
          <p14:tracePt t="70364" x="3236913" y="5189538"/>
          <p14:tracePt t="70372" x="3232150" y="5165725"/>
          <p14:tracePt t="70380" x="3214688" y="5148263"/>
          <p14:tracePt t="70387" x="3214688" y="5124450"/>
          <p14:tracePt t="70395" x="3201988" y="5118100"/>
          <p14:tracePt t="70403" x="3195638" y="5106988"/>
          <p14:tracePt t="70411" x="3184525" y="5094288"/>
          <p14:tracePt t="70418" x="3178175" y="5089525"/>
          <p14:tracePt t="70504" x="3173413" y="5089525"/>
          <p14:tracePt t="70520" x="3167063" y="5089525"/>
          <p14:tracePt t="70550" x="3160713" y="5089525"/>
          <p14:tracePt t="70558" x="3155950" y="5089525"/>
          <p14:tracePt t="70566" x="3149600" y="5094288"/>
          <p14:tracePt t="70574" x="3136900" y="5106988"/>
          <p14:tracePt t="70581" x="3125788" y="5113338"/>
          <p14:tracePt t="70589" x="3114675" y="5124450"/>
          <p14:tracePt t="70597" x="3101975" y="5135563"/>
          <p14:tracePt t="70605" x="3097213" y="5141913"/>
          <p14:tracePt t="70612" x="3084513" y="5148263"/>
          <p14:tracePt t="70628" x="3078163" y="5153025"/>
          <p14:tracePt t="70660" x="3073400" y="5153025"/>
          <p14:tracePt t="70682" x="3067050" y="5153025"/>
          <p14:tracePt t="70946" x="3067050" y="5165725"/>
          <p14:tracePt t="70954" x="3067050" y="5176838"/>
          <p14:tracePt t="70961" x="3067050" y="5194300"/>
          <p14:tracePt t="70969" x="3067050" y="5211763"/>
          <p14:tracePt t="70977" x="3067050" y="5230813"/>
          <p14:tracePt t="70985" x="3073400" y="5253038"/>
          <p14:tracePt t="70992" x="3078163" y="5276850"/>
          <p14:tracePt t="71000" x="3084513" y="5294313"/>
          <p14:tracePt t="71008" x="3090863" y="5311775"/>
          <p14:tracePt t="71017" x="3090863" y="5318125"/>
          <p14:tracePt t="71023" x="3101975" y="5330825"/>
          <p14:tracePt t="71031" x="3101975" y="5335588"/>
          <p14:tracePt t="71055" x="3108325" y="5341938"/>
          <p14:tracePt t="71101" x="3125788" y="5341938"/>
          <p14:tracePt t="71109" x="3132138" y="5330825"/>
          <p14:tracePt t="71117" x="3143250" y="5294313"/>
          <p14:tracePt t="71124" x="3155950" y="5272088"/>
          <p14:tracePt t="71132" x="3178175" y="5235575"/>
          <p14:tracePt t="71140" x="3190875" y="5194300"/>
          <p14:tracePt t="71148" x="3214688" y="5153025"/>
          <p14:tracePt t="71155" x="3219450" y="5100638"/>
          <p14:tracePt t="71163" x="3243263" y="5076825"/>
          <p14:tracePt t="71172" x="3249613" y="5048250"/>
          <p14:tracePt t="71179" x="3249613" y="5013325"/>
          <p14:tracePt t="71186" x="3254375" y="4995863"/>
          <p14:tracePt t="71194" x="3260725" y="4972050"/>
          <p14:tracePt t="71202" x="3260725" y="4948238"/>
          <p14:tracePt t="71210" x="3267075" y="4924425"/>
          <p14:tracePt t="71217" x="3267075" y="4906963"/>
          <p14:tracePt t="71225" x="3267075" y="4889500"/>
          <p14:tracePt t="71233" x="3267075" y="4865688"/>
          <p14:tracePt t="71241" x="3267075" y="4841875"/>
          <p14:tracePt t="71248" x="3267075" y="4818063"/>
          <p14:tracePt t="71256" x="3267075" y="4806950"/>
          <p14:tracePt t="71264" x="3267075" y="4789488"/>
          <p14:tracePt t="71272" x="3267075" y="4783138"/>
          <p14:tracePt t="71287" x="3267075" y="4778375"/>
          <p14:tracePt t="71295" x="3267075" y="4772025"/>
          <p14:tracePt t="71303" x="3267075" y="4765675"/>
          <p14:tracePt t="71318" x="3260725" y="4759325"/>
          <p14:tracePt t="71334" x="3260725" y="4754563"/>
          <p14:tracePt t="71342" x="3254375" y="4748213"/>
          <p14:tracePt t="71349" x="3249613" y="4741863"/>
          <p14:tracePt t="71365" x="3249613" y="4737100"/>
          <p14:tracePt t="71373" x="3243263" y="4737100"/>
          <p14:tracePt t="71380" x="3236913" y="4737100"/>
          <p14:tracePt t="71389" x="3232150" y="4737100"/>
          <p14:tracePt t="71404" x="3225800" y="4737100"/>
          <p14:tracePt t="71411" x="3219450" y="4737100"/>
          <p14:tracePt t="71427" x="3214688" y="4741863"/>
          <p14:tracePt t="71435" x="3208338" y="4741863"/>
          <p14:tracePt t="71450" x="3201988" y="4741863"/>
          <p14:tracePt t="71505" x="3201988" y="4748213"/>
          <p14:tracePt t="71512" x="3190875" y="4748213"/>
          <p14:tracePt t="71520" x="3184525" y="4754563"/>
          <p14:tracePt t="71528" x="3184525" y="4759325"/>
          <p14:tracePt t="71543" x="3173413" y="4765675"/>
          <p14:tracePt t="71551" x="3173413" y="4778375"/>
          <p14:tracePt t="71559" x="3167063" y="4783138"/>
          <p14:tracePt t="71567" x="3160713" y="4783138"/>
          <p14:tracePt t="71575" x="3149600" y="4795838"/>
          <p14:tracePt t="71582" x="3136900" y="4806950"/>
          <p14:tracePt t="71590" x="3125788" y="4824413"/>
          <p14:tracePt t="71598" x="3101975" y="4841875"/>
          <p14:tracePt t="71606" x="3084513" y="4865688"/>
          <p14:tracePt t="71613" x="3060700" y="4889500"/>
          <p14:tracePt t="71621" x="3038475" y="4913313"/>
          <p14:tracePt t="71629" x="3025775" y="4930775"/>
          <p14:tracePt t="71637" x="3014663" y="4948238"/>
          <p14:tracePt t="71644" x="2997200" y="4965700"/>
          <p14:tracePt t="71653" x="2990850" y="4972050"/>
          <p14:tracePt t="71660" x="2984500" y="4989513"/>
          <p14:tracePt t="71668" x="2979738" y="4995863"/>
          <p14:tracePt t="71675" x="2973388" y="5006975"/>
          <p14:tracePt t="71684" x="2973388" y="5018088"/>
          <p14:tracePt t="71691" x="2967038" y="5024438"/>
          <p14:tracePt t="71707" x="2960688" y="5030788"/>
          <p14:tracePt t="71714" x="2960688" y="5041900"/>
          <p14:tracePt t="71738" x="2960688" y="5048250"/>
          <p14:tracePt t="71784" x="2960688" y="5054600"/>
          <p14:tracePt t="71801" x="2960688" y="5065713"/>
          <p14:tracePt t="71807" x="2960688" y="5072063"/>
          <p14:tracePt t="71815" x="2967038" y="5089525"/>
          <p14:tracePt t="71823" x="2967038" y="5100638"/>
          <p14:tracePt t="71831" x="2979738" y="5106988"/>
          <p14:tracePt t="71838" x="2990850" y="5124450"/>
          <p14:tracePt t="71847" x="2990850" y="5135563"/>
          <p14:tracePt t="71854" x="2997200" y="5141913"/>
          <p14:tracePt t="71862" x="3008313" y="5148263"/>
          <p14:tracePt t="71870" x="3008313" y="5153025"/>
          <p14:tracePt t="71885" x="3014663" y="5153025"/>
          <p14:tracePt t="71916" x="3019425" y="5153025"/>
          <p14:tracePt t="71940" x="3025775" y="5153025"/>
          <p14:tracePt t="71963" x="3032125" y="5148263"/>
          <p14:tracePt t="71970" x="3038475" y="5148263"/>
          <p14:tracePt t="71978" x="3038475" y="5135563"/>
          <p14:tracePt t="71986" x="3043238" y="5135563"/>
          <p14:tracePt t="71994" x="3043238" y="5124450"/>
          <p14:tracePt t="72002" x="3043238" y="5118100"/>
          <p14:tracePt t="72009" x="3043238" y="5113338"/>
          <p14:tracePt t="72017" x="3049588" y="5100638"/>
          <p14:tracePt t="72025" x="3049588" y="5094288"/>
          <p14:tracePt t="72032" x="3055938" y="5094288"/>
          <p14:tracePt t="72040" x="3055938" y="5083175"/>
          <p14:tracePt t="72048" x="3055938" y="5076825"/>
          <p14:tracePt t="72064" x="3055938" y="5065713"/>
          <p14:tracePt t="72733" x="3060700" y="5059363"/>
          <p14:tracePt t="72739" x="3078163" y="5059363"/>
          <p14:tracePt t="72747" x="3101975" y="5059363"/>
          <p14:tracePt t="72754" x="3149600" y="5059363"/>
          <p14:tracePt t="72762" x="3195638" y="5059363"/>
          <p14:tracePt t="72770" x="3267075" y="5059363"/>
          <p14:tracePt t="72778" x="3336925" y="5059363"/>
          <p14:tracePt t="72785" x="3413125" y="5059363"/>
          <p14:tracePt t="72793" x="3460750" y="5054600"/>
          <p14:tracePt t="72801" x="3508375" y="5048250"/>
          <p14:tracePt t="72809" x="3519488" y="5048250"/>
          <p14:tracePt t="72817" x="3525838" y="5041900"/>
          <p14:tracePt t="72847" x="3530600" y="5035550"/>
          <p14:tracePt t="72855" x="3536950" y="5024438"/>
          <p14:tracePt t="72863" x="3549650" y="5000625"/>
          <p14:tracePt t="72871" x="3554413" y="4972050"/>
          <p14:tracePt t="72884" x="3571875" y="4930775"/>
          <p14:tracePt t="72886" x="3578225" y="4889500"/>
          <p14:tracePt t="72894" x="3584575" y="4824413"/>
          <p14:tracePt t="72902" x="3589338" y="4759325"/>
          <p14:tracePt t="72910" x="3589338" y="4678363"/>
          <p14:tracePt t="72917" x="3589338" y="4589463"/>
          <p14:tracePt t="72926" x="3589338" y="4513263"/>
          <p14:tracePt t="72933" x="3584575" y="4424363"/>
          <p14:tracePt t="72941" x="3560763" y="4337050"/>
          <p14:tracePt t="72948" x="3525838" y="4271963"/>
          <p14:tracePt t="72956" x="3495675" y="4213225"/>
          <p14:tracePt t="72964" x="3467100" y="4167188"/>
          <p14:tracePt t="72972" x="3436938" y="4143375"/>
          <p14:tracePt t="72979" x="3395663" y="4108450"/>
          <p14:tracePt t="72987" x="3367088" y="4089400"/>
          <p14:tracePt t="72995" x="3349625" y="4084638"/>
          <p14:tracePt t="73003" x="3325813" y="4084638"/>
          <p14:tracePt t="73010" x="3295650" y="4084638"/>
          <p14:tracePt t="73018" x="3254375" y="4095750"/>
          <p14:tracePt t="73026" x="3201988" y="4113213"/>
          <p14:tracePt t="73035" x="3149600" y="4154488"/>
          <p14:tracePt t="73042" x="3073400" y="4230688"/>
          <p14:tracePt t="73049" x="2990850" y="4330700"/>
          <p14:tracePt t="73057" x="2879725" y="4471988"/>
          <p14:tracePt t="73065" x="2755900" y="4672013"/>
          <p14:tracePt t="73073" x="2662238" y="4865688"/>
          <p14:tracePt t="73080" x="2573338" y="5072063"/>
          <p14:tracePt t="73088" x="2503488" y="5272088"/>
          <p14:tracePt t="73096" x="2449513" y="5435600"/>
          <p14:tracePt t="73104" x="2420938" y="5553075"/>
          <p14:tracePt t="73111" x="2403475" y="5653088"/>
          <p14:tracePt t="73119" x="2403475" y="5724525"/>
          <p14:tracePt t="73128" x="2403475" y="5783263"/>
          <p14:tracePt t="73135" x="2403475" y="5800725"/>
          <p14:tracePt t="73142" x="2403475" y="5811838"/>
          <p14:tracePt t="73150" x="2408238" y="5818188"/>
          <p14:tracePt t="73158" x="2414588" y="5818188"/>
          <p14:tracePt t="73166" x="2420938" y="5822950"/>
          <p14:tracePt t="73173" x="2449513" y="5822950"/>
          <p14:tracePt t="73181" x="2503488" y="5811838"/>
          <p14:tracePt t="73189" x="2573338" y="5794375"/>
          <p14:tracePt t="73197" x="2673350" y="5770563"/>
          <p14:tracePt t="73204" x="2790825" y="5724525"/>
          <p14:tracePt t="73212" x="2901950" y="5670550"/>
          <p14:tracePt t="73220" x="3032125" y="5611813"/>
          <p14:tracePt t="73228" x="3167063" y="5546725"/>
          <p14:tracePt t="73235" x="3267075" y="5487988"/>
          <p14:tracePt t="73243" x="3384550" y="5407025"/>
          <p14:tracePt t="73251" x="3490913" y="5318125"/>
          <p14:tracePt t="73259" x="3554413" y="5259388"/>
          <p14:tracePt t="73267" x="3613150" y="5200650"/>
          <p14:tracePt t="73274" x="3660775" y="5153025"/>
          <p14:tracePt t="73282" x="3678238" y="5100638"/>
          <p14:tracePt t="73290" x="3702050" y="5054600"/>
          <p14:tracePt t="73298" x="3713163" y="5013325"/>
          <p14:tracePt t="73305" x="3713163" y="4972050"/>
          <p14:tracePt t="73314" x="3713163" y="4941888"/>
          <p14:tracePt t="73321" x="3713163" y="4913313"/>
          <p14:tracePt t="73329" x="3713163" y="4895850"/>
          <p14:tracePt t="73336" x="3702050" y="4872038"/>
          <p14:tracePt t="73344" x="3684588" y="4854575"/>
          <p14:tracePt t="73352" x="3648075" y="4841875"/>
          <p14:tracePt t="73360" x="3608388" y="4830763"/>
          <p14:tracePt t="73367" x="3536950" y="4830763"/>
          <p14:tracePt t="73375" x="3449638" y="4830763"/>
          <p14:tracePt t="73383" x="3343275" y="4830763"/>
          <p14:tracePt t="73391" x="3190875" y="4859338"/>
          <p14:tracePt t="73398" x="3008313" y="4906963"/>
          <p14:tracePt t="73406" x="2825750" y="4976813"/>
          <p14:tracePt t="73414" x="2632075" y="5072063"/>
          <p14:tracePt t="73422" x="2497138" y="5141913"/>
          <p14:tracePt t="73430" x="2379663" y="5224463"/>
          <p14:tracePt t="73437" x="2303463" y="5272088"/>
          <p14:tracePt t="73445" x="2268538" y="5307013"/>
          <p14:tracePt t="73453" x="2251075" y="5324475"/>
          <p14:tracePt t="73460" x="2251075" y="5335588"/>
          <p14:tracePt t="73468" x="2251075" y="5341938"/>
          <p14:tracePt t="73492" x="2255838" y="5353050"/>
          <p14:tracePt t="73499" x="2286000" y="5359400"/>
          <p14:tracePt t="73507" x="2355850" y="5376863"/>
          <p14:tracePt t="73515" x="2473325" y="5376863"/>
          <p14:tracePt t="73523" x="2697163" y="5376863"/>
          <p14:tracePt t="73530" x="3014663" y="5365750"/>
          <p14:tracePt t="73538" x="3436938" y="5353050"/>
          <p14:tracePt t="73546" x="3919538" y="5307013"/>
          <p14:tracePt t="73554" x="4483100" y="5259388"/>
          <p14:tracePt t="73561" x="5024438" y="5200650"/>
          <p14:tracePt t="73569" x="5688013" y="5118100"/>
          <p14:tracePt t="73577" x="6292850" y="5035550"/>
          <p14:tracePt t="73585" x="6897688" y="4941888"/>
          <p14:tracePt t="73592" x="7485063" y="4830763"/>
          <p14:tracePt t="73600" x="8054975" y="4719638"/>
          <p14:tracePt t="73608" x="8642350" y="4624388"/>
          <p14:tracePt t="73616" x="9177338" y="4483100"/>
          <p14:tracePt t="73624" x="9705975" y="4371975"/>
          <p14:tracePt t="73631" x="10199688" y="4237038"/>
          <p14:tracePt t="73639" x="10699750" y="4078288"/>
          <p14:tracePt t="73647" x="11176000" y="3925888"/>
          <p14:tracePt t="73655" x="11598275" y="3790950"/>
          <p14:tracePt t="73662" x="11950700" y="3690938"/>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rgbClr val="D9E2F3"/>
            </a:gs>
            <a:gs pos="83000">
              <a:srgbClr val="E2E9F6"/>
            </a:gs>
            <a:gs pos="100000">
              <a:srgbClr val="DCE5F4">
                <a:alpha val="47000"/>
              </a:srgbClr>
            </a:gs>
          </a:gsLst>
          <a:lin ang="5400000" scaled="1"/>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8827ACC-E19D-4E38-AE05-33F188248FC2}"/>
              </a:ext>
            </a:extLst>
          </p:cNvPr>
          <p:cNvSpPr/>
          <p:nvPr/>
        </p:nvSpPr>
        <p:spPr>
          <a:xfrm>
            <a:off x="0" y="0"/>
            <a:ext cx="12192000" cy="825690"/>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ubtitle 2">
            <a:extLst>
              <a:ext uri="{FF2B5EF4-FFF2-40B4-BE49-F238E27FC236}">
                <a16:creationId xmlns:a16="http://schemas.microsoft.com/office/drawing/2014/main" id="{BBB9B1C4-5210-4BEA-A556-2A53383A911F}"/>
              </a:ext>
            </a:extLst>
          </p:cNvPr>
          <p:cNvSpPr txBox="1">
            <a:spLocks/>
          </p:cNvSpPr>
          <p:nvPr/>
        </p:nvSpPr>
        <p:spPr>
          <a:xfrm>
            <a:off x="0" y="183519"/>
            <a:ext cx="12191999" cy="4215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200" dirty="0">
                <a:solidFill>
                  <a:srgbClr val="002060"/>
                </a:solidFill>
              </a:rPr>
              <a:t>Beam Divergence</a:t>
            </a:r>
          </a:p>
        </p:txBody>
      </p:sp>
      <p:sp>
        <p:nvSpPr>
          <p:cNvPr id="11" name="Rectangle: Rounded Corners 10">
            <a:extLst>
              <a:ext uri="{FF2B5EF4-FFF2-40B4-BE49-F238E27FC236}">
                <a16:creationId xmlns:a16="http://schemas.microsoft.com/office/drawing/2014/main" id="{2DA2CC3D-A139-4741-BB7C-0A48922251A4}"/>
              </a:ext>
            </a:extLst>
          </p:cNvPr>
          <p:cNvSpPr/>
          <p:nvPr/>
        </p:nvSpPr>
        <p:spPr>
          <a:xfrm>
            <a:off x="0" y="6134668"/>
            <a:ext cx="12192000" cy="118282"/>
          </a:xfrm>
          <a:prstGeom prst="roundRect">
            <a:avLst/>
          </a:prstGeom>
          <a:gradFill flip="none" rotWithShape="1">
            <a:gsLst>
              <a:gs pos="2000">
                <a:srgbClr val="D65420"/>
              </a:gs>
              <a:gs pos="68000">
                <a:srgbClr val="7B75FB">
                  <a:alpha val="5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ubtitle 2">
            <a:extLst>
              <a:ext uri="{FF2B5EF4-FFF2-40B4-BE49-F238E27FC236}">
                <a16:creationId xmlns:a16="http://schemas.microsoft.com/office/drawing/2014/main" id="{22018737-201A-47B6-BF29-174DA7DB677A}"/>
              </a:ext>
            </a:extLst>
          </p:cNvPr>
          <p:cNvSpPr>
            <a:spLocks noGrp="1"/>
          </p:cNvSpPr>
          <p:nvPr>
            <p:ph type="subTitle" idx="1"/>
          </p:nvPr>
        </p:nvSpPr>
        <p:spPr>
          <a:xfrm>
            <a:off x="486770" y="889839"/>
            <a:ext cx="8520824" cy="2655167"/>
          </a:xfrm>
        </p:spPr>
        <p:txBody>
          <a:bodyPr>
            <a:normAutofit/>
          </a:bodyPr>
          <a:lstStyle/>
          <a:p>
            <a:pPr algn="l"/>
            <a:r>
              <a:rPr lang="en-GB" dirty="0"/>
              <a:t>An ideal beam of light has a gaussian cross section.</a:t>
            </a:r>
          </a:p>
          <a:p>
            <a:pPr algn="l"/>
            <a:endParaRPr lang="en-GB" dirty="0"/>
          </a:p>
          <a:p>
            <a:pPr algn="l"/>
            <a:r>
              <a:rPr lang="en-GB" dirty="0"/>
              <a:t>The beam spot size is defined as the distance from the centre of the beam where the intensity falls to 1/e</a:t>
            </a:r>
            <a:r>
              <a:rPr lang="en-GB" baseline="30000" dirty="0"/>
              <a:t>2 </a:t>
            </a:r>
            <a:r>
              <a:rPr lang="en-GB" dirty="0"/>
              <a:t>of the value at the centre</a:t>
            </a:r>
          </a:p>
        </p:txBody>
      </p:sp>
      <p:pic>
        <p:nvPicPr>
          <p:cNvPr id="3074" name="Picture 2" descr="Flat-top laser beams: Their uses and benefits | Laser Focus World">
            <a:extLst>
              <a:ext uri="{FF2B5EF4-FFF2-40B4-BE49-F238E27FC236}">
                <a16:creationId xmlns:a16="http://schemas.microsoft.com/office/drawing/2014/main" id="{CE7D1D60-8F5D-41A5-9977-B3149870BB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538" r="56594"/>
          <a:stretch/>
        </p:blipFill>
        <p:spPr bwMode="auto">
          <a:xfrm>
            <a:off x="9007594" y="989463"/>
            <a:ext cx="2913725" cy="4675895"/>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961724F3-DE13-419E-86CB-917DE9A85A54}"/>
              </a:ext>
            </a:extLst>
          </p:cNvPr>
          <p:cNvSpPr txBox="1">
            <a:spLocks/>
          </p:cNvSpPr>
          <p:nvPr/>
        </p:nvSpPr>
        <p:spPr>
          <a:xfrm>
            <a:off x="270681" y="3069332"/>
            <a:ext cx="7432148" cy="31244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A gaussian beam extends to infinity. (If there is a finite aperture, then the beam profile is only approximately gaussian)</a:t>
            </a:r>
          </a:p>
        </p:txBody>
      </p:sp>
      <p:pic>
        <p:nvPicPr>
          <p:cNvPr id="2" name="Audio 1">
            <a:hlinkClick r:id="" action="ppaction://media"/>
            <a:extLst>
              <a:ext uri="{FF2B5EF4-FFF2-40B4-BE49-F238E27FC236}">
                <a16:creationId xmlns:a16="http://schemas.microsoft.com/office/drawing/2014/main" id="{C1A0D2D5-EB35-41F7-9043-D384A02AA9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37650151"/>
      </p:ext>
    </p:extLst>
  </p:cSld>
  <p:clrMapOvr>
    <a:masterClrMapping/>
  </p:clrMapOvr>
  <mc:AlternateContent xmlns:mc="http://schemas.openxmlformats.org/markup-compatibility/2006" xmlns:p14="http://schemas.microsoft.com/office/powerpoint/2010/main">
    <mc:Choice Requires="p14">
      <p:transition spd="slow" p14:dur="2000" advTm="63214"/>
    </mc:Choice>
    <mc:Fallback xmlns="">
      <p:transition spd="slow" advTm="63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86" x="12004675" y="3502025"/>
          <p14:tracePt t="195" x="11898313" y="3502025"/>
          <p14:tracePt t="203" x="11791950" y="3514725"/>
          <p14:tracePt t="211" x="11687175" y="3514725"/>
          <p14:tracePt t="219" x="11563350" y="3514725"/>
          <p14:tracePt t="225" x="11445875" y="3514725"/>
          <p14:tracePt t="234" x="11304588" y="3514725"/>
          <p14:tracePt t="242" x="11139488" y="3514725"/>
          <p14:tracePt t="249" x="10963275" y="3514725"/>
          <p14:tracePt t="257" x="10706100" y="3514725"/>
          <p14:tracePt t="265" x="10440988" y="3514725"/>
          <p14:tracePt t="273" x="10194925" y="3490913"/>
          <p14:tracePt t="281" x="9918700" y="3490913"/>
          <p14:tracePt t="288" x="9653588" y="3478213"/>
          <p14:tracePt t="295" x="9371013" y="3467100"/>
          <p14:tracePt t="304" x="9083675" y="3443288"/>
          <p14:tracePt t="312" x="8824913" y="3425825"/>
          <p14:tracePt t="319" x="8578850" y="3402013"/>
          <p14:tracePt t="326" x="8337550" y="3402013"/>
          <p14:tracePt t="335" x="8131175" y="3390900"/>
          <p14:tracePt t="343" x="7950200" y="3390900"/>
          <p14:tracePt t="350" x="7750175" y="3390900"/>
          <p14:tracePt t="357" x="7608888" y="3390900"/>
          <p14:tracePt t="366" x="7467600" y="3390900"/>
          <p14:tracePt t="373" x="7350125" y="3390900"/>
          <p14:tracePt t="381" x="7245350" y="3390900"/>
          <p14:tracePt t="389" x="7145338" y="3390900"/>
          <p14:tracePt t="397" x="7069138" y="3397250"/>
          <p14:tracePt t="405" x="6997700" y="3402013"/>
          <p14:tracePt t="412" x="6945313" y="3408363"/>
          <p14:tracePt t="420" x="6897688" y="3408363"/>
          <p14:tracePt t="428" x="6845300" y="3414713"/>
          <p14:tracePt t="436" x="6815138" y="3425825"/>
          <p14:tracePt t="443" x="6780213" y="3438525"/>
          <p14:tracePt t="451" x="6751638" y="3438525"/>
          <p14:tracePt t="459" x="6727825" y="3449638"/>
          <p14:tracePt t="467" x="6704013" y="3449638"/>
          <p14:tracePt t="475" x="6680200" y="3455988"/>
          <p14:tracePt t="482" x="6669088" y="3460750"/>
          <p14:tracePt t="490" x="6651625" y="3460750"/>
          <p14:tracePt t="498" x="6634163" y="3460750"/>
          <p14:tracePt t="506" x="6627813" y="3460750"/>
          <p14:tracePt t="512" x="6610350" y="3473450"/>
          <p14:tracePt t="521" x="6597650" y="3478213"/>
          <p14:tracePt t="529" x="6592888" y="3478213"/>
          <p14:tracePt t="537" x="6569075" y="3484563"/>
          <p14:tracePt t="544" x="6545263" y="3497263"/>
          <p14:tracePt t="552" x="6510338" y="3502025"/>
          <p14:tracePt t="561" x="6486525" y="3519488"/>
          <p14:tracePt t="568" x="6462713" y="3532188"/>
          <p14:tracePt t="575" x="6440488" y="3543300"/>
          <p14:tracePt t="583" x="6403975" y="3560763"/>
          <p14:tracePt t="591" x="6369050" y="3573463"/>
          <p14:tracePt t="599" x="6357938" y="3578225"/>
          <p14:tracePt t="606" x="6316663" y="3590925"/>
          <p14:tracePt t="615" x="6281738" y="3614738"/>
          <p14:tracePt t="622" x="6257925" y="3636963"/>
          <p14:tracePt t="630" x="6223000" y="3643313"/>
          <p14:tracePt t="638" x="6186488" y="3667125"/>
          <p14:tracePt t="646" x="6164263" y="3678238"/>
          <p14:tracePt t="653" x="6140450" y="3695700"/>
          <p14:tracePt t="661" x="6116638" y="3708400"/>
          <p14:tracePt t="669" x="6092825" y="3725863"/>
          <p14:tracePt t="676" x="6081713" y="3732213"/>
          <p14:tracePt t="684" x="6069013" y="3743325"/>
          <p14:tracePt t="691" x="6064250" y="3749675"/>
          <p14:tracePt t="715" x="6057900" y="3749675"/>
          <p14:tracePt t="723" x="6051550" y="3754438"/>
          <p14:tracePt t="738" x="6046788" y="3754438"/>
          <p14:tracePt t="746" x="6046788" y="3760788"/>
          <p14:tracePt t="8599" x="6075363" y="3760788"/>
          <p14:tracePt t="8607" x="6175375" y="3736975"/>
          <p14:tracePt t="8615" x="6421438" y="3656013"/>
          <p14:tracePt t="8623" x="6815138" y="3536950"/>
          <p14:tracePt t="8631" x="7308850" y="3414713"/>
          <p14:tracePt t="8638" x="7802563" y="3325813"/>
          <p14:tracePt t="8645" x="8255000" y="3232150"/>
          <p14:tracePt t="8654" x="8683625" y="3162300"/>
          <p14:tracePt t="8661" x="9055100" y="3073400"/>
          <p14:tracePt t="8669" x="9383713" y="3021013"/>
          <p14:tracePt t="8677" x="9659938" y="2949575"/>
          <p14:tracePt t="8685" x="9882188" y="2890838"/>
          <p14:tracePt t="8693" x="10023475" y="2838450"/>
          <p14:tracePt t="8700" x="10153650" y="2790825"/>
          <p14:tracePt t="8708" x="10240963" y="2749550"/>
          <p14:tracePt t="8716" x="10323513" y="2714625"/>
          <p14:tracePt t="8724" x="10393363" y="2686050"/>
          <p14:tracePt t="8732" x="10471150" y="2644775"/>
          <p14:tracePt t="8739" x="10529888" y="2609850"/>
          <p14:tracePt t="8747" x="10606088" y="2555875"/>
          <p14:tracePt t="8755" x="10664825" y="2520950"/>
          <p14:tracePt t="8762" x="10710863" y="2479675"/>
          <p14:tracePt t="8770" x="10758488" y="2451100"/>
          <p14:tracePt t="8779" x="10782300" y="2433638"/>
          <p14:tracePt t="8785" x="10799763" y="2414588"/>
          <p14:tracePt t="8794" x="10810875" y="2403475"/>
          <p14:tracePt t="8801" x="10828338" y="2386013"/>
          <p14:tracePt t="8809" x="10852150" y="2362200"/>
          <p14:tracePt t="8817" x="10882313" y="2333625"/>
          <p14:tracePt t="8825" x="10917238" y="2297113"/>
          <p14:tracePt t="8832" x="10958513" y="2262188"/>
          <p14:tracePt t="8840" x="10999788" y="2227263"/>
          <p14:tracePt t="8848" x="11041063" y="2185988"/>
          <p14:tracePt t="8856" x="11075988" y="2157413"/>
          <p14:tracePt t="8863" x="11122025" y="2120900"/>
          <p14:tracePt t="8871" x="11158538" y="2103438"/>
          <p14:tracePt t="8879" x="11176000" y="2085975"/>
          <p14:tracePt t="9003" x="11176000" y="2079625"/>
          <p14:tracePt t="9081" x="11169650" y="2079625"/>
          <p14:tracePt t="9096" x="11163300" y="2079625"/>
          <p14:tracePt t="9104" x="11158538" y="2079625"/>
          <p14:tracePt t="9112" x="11145838" y="2079625"/>
          <p14:tracePt t="9119" x="11139488" y="2079625"/>
          <p14:tracePt t="9127" x="11134725" y="2079625"/>
          <p14:tracePt t="9135" x="11122025" y="2085975"/>
          <p14:tracePt t="9143" x="11117263" y="2085975"/>
          <p14:tracePt t="9151" x="11099800" y="2085975"/>
          <p14:tracePt t="9157" x="11080750" y="2092325"/>
          <p14:tracePt t="9166" x="11063288" y="2092325"/>
          <p14:tracePt t="9174" x="11045825" y="2098675"/>
          <p14:tracePt t="9182" x="11028363" y="2103438"/>
          <p14:tracePt t="9189" x="10993438" y="2109788"/>
          <p14:tracePt t="9197" x="10975975" y="2109788"/>
          <p14:tracePt t="9205" x="10963275" y="2116138"/>
          <p14:tracePt t="9213" x="10952163" y="2116138"/>
          <p14:tracePt t="9220" x="10941050" y="2120900"/>
          <p14:tracePt t="9236" x="10928350" y="2133600"/>
          <p14:tracePt t="9244" x="10917238" y="2133600"/>
          <p14:tracePt t="9259" x="10910888" y="2133600"/>
          <p14:tracePt t="9267" x="10904538" y="2133600"/>
          <p14:tracePt t="9275" x="10904538" y="2138363"/>
          <p14:tracePt t="9290" x="10899775" y="2144713"/>
          <p14:tracePt t="9298" x="10887075" y="2144713"/>
          <p14:tracePt t="9313" x="10869613" y="2151063"/>
          <p14:tracePt t="9321" x="10864850" y="2157413"/>
          <p14:tracePt t="9329" x="10858500" y="2162175"/>
          <p14:tracePt t="9585" x="10852150" y="2162175"/>
          <p14:tracePt t="9624" x="10845800" y="2162175"/>
          <p14:tracePt t="9632" x="10834688" y="2162175"/>
          <p14:tracePt t="9640" x="10817225" y="2162175"/>
          <p14:tracePt t="9646" x="10810875" y="2157413"/>
          <p14:tracePt t="9655" x="10799763" y="2157413"/>
          <p14:tracePt t="9663" x="10787063" y="2157413"/>
          <p14:tracePt t="9671" x="10775950" y="2151063"/>
          <p14:tracePt t="9678" x="10764838" y="2151063"/>
          <p14:tracePt t="9686" x="10752138" y="2151063"/>
          <p14:tracePt t="9694" x="10747375" y="2151063"/>
          <p14:tracePt t="9701" x="10734675" y="2151063"/>
          <p14:tracePt t="9709" x="10728325" y="2151063"/>
          <p14:tracePt t="9717" x="10717213" y="2151063"/>
          <p14:tracePt t="9725" x="10699750" y="2151063"/>
          <p14:tracePt t="9733" x="10693400" y="2151063"/>
          <p14:tracePt t="9740" x="10675938" y="2157413"/>
          <p14:tracePt t="9748" x="10658475" y="2157413"/>
          <p14:tracePt t="9755" x="10652125" y="2162175"/>
          <p14:tracePt t="9764" x="10641013" y="2168525"/>
          <p14:tracePt t="9771" x="10628313" y="2168525"/>
          <p14:tracePt t="9981" x="10628313" y="2174875"/>
          <p14:tracePt t="9989" x="10628313" y="2185988"/>
          <p14:tracePt t="10004" x="10628313" y="2197100"/>
          <p14:tracePt t="10012" x="10628313" y="2203450"/>
          <p14:tracePt t="10035" x="10634663" y="2209800"/>
          <p14:tracePt t="10043" x="10634663" y="2216150"/>
          <p14:tracePt t="10051" x="10641013" y="2216150"/>
          <p14:tracePt t="10059" x="10647363" y="2216150"/>
          <p14:tracePt t="10066" x="10647363" y="2220913"/>
          <p14:tracePt t="10074" x="10652125" y="2220913"/>
          <p14:tracePt t="10206" x="10658475" y="2220913"/>
          <p14:tracePt t="10222" x="10669588" y="2220913"/>
          <p14:tracePt t="10229" x="10675938" y="2220913"/>
          <p14:tracePt t="10237" x="10682288" y="2220913"/>
          <p14:tracePt t="10245" x="10687050" y="2220913"/>
          <p14:tracePt t="10253" x="10699750" y="2220913"/>
          <p14:tracePt t="10260" x="10710863" y="2220913"/>
          <p14:tracePt t="10268" x="10710863" y="2216150"/>
          <p14:tracePt t="10276" x="10728325" y="2216150"/>
          <p14:tracePt t="10284" x="10728325" y="2203450"/>
          <p14:tracePt t="10290" x="10741025" y="2197100"/>
          <p14:tracePt t="10307" x="10747375" y="2192338"/>
          <p14:tracePt t="10323" x="10752138" y="2179638"/>
          <p14:tracePt t="10338" x="10758488" y="2179638"/>
          <p14:tracePt t="10346" x="10758488" y="2168525"/>
          <p14:tracePt t="10369" x="10758488" y="2162175"/>
          <p14:tracePt t="10377" x="10764838" y="2162175"/>
          <p14:tracePt t="10385" x="10764838" y="2157413"/>
          <p14:tracePt t="10409" x="10764838" y="2151063"/>
          <p14:tracePt t="10518" x="10764838" y="2144713"/>
          <p14:tracePt t="10524" x="10758488" y="2144713"/>
          <p14:tracePt t="10563" x="10752138" y="2138363"/>
          <p14:tracePt t="10571" x="10741025" y="2138363"/>
          <p14:tracePt t="10579" x="10734675" y="2138363"/>
          <p14:tracePt t="10586" x="10728325" y="2138363"/>
          <p14:tracePt t="10594" x="10723563" y="2138363"/>
          <p14:tracePt t="10602" x="10717213" y="2138363"/>
          <p14:tracePt t="10610" x="10710863" y="2138363"/>
          <p14:tracePt t="10616" x="10706100" y="2138363"/>
          <p14:tracePt t="10625" x="10693400" y="2138363"/>
          <p14:tracePt t="10633" x="10687050" y="2138363"/>
          <p14:tracePt t="10640" x="10682288" y="2138363"/>
          <p14:tracePt t="10648" x="10669588" y="2138363"/>
          <p14:tracePt t="10664" x="10658475" y="2138363"/>
          <p14:tracePt t="10673" x="10647363" y="2138363"/>
          <p14:tracePt t="10680" x="10641013" y="2144713"/>
          <p14:tracePt t="10687" x="10628313" y="2144713"/>
          <p14:tracePt t="10695" x="10617200" y="2151063"/>
          <p14:tracePt t="10703" x="10610850" y="2157413"/>
          <p14:tracePt t="10710" x="10606088" y="2157413"/>
          <p14:tracePt t="10874" x="10606088" y="2162175"/>
          <p14:tracePt t="10881" x="10606088" y="2174875"/>
          <p14:tracePt t="10897" x="10606088" y="2185988"/>
          <p14:tracePt t="10906" x="10606088" y="2192338"/>
          <p14:tracePt t="10912" x="10606088" y="2197100"/>
          <p14:tracePt t="10920" x="10606088" y="2203450"/>
          <p14:tracePt t="10930" x="10606088" y="2209800"/>
          <p14:tracePt t="10937" x="10610850" y="2216150"/>
          <p14:tracePt t="10943" x="10617200" y="2227263"/>
          <p14:tracePt t="10951" x="10623550" y="2238375"/>
          <p14:tracePt t="10959" x="10623550" y="2244725"/>
          <p14:tracePt t="10967" x="10628313" y="2255838"/>
          <p14:tracePt t="10973" x="10634663" y="2268538"/>
          <p14:tracePt t="11021" x="10641013" y="2274888"/>
          <p14:tracePt t="11029" x="10647363" y="2279650"/>
          <p14:tracePt t="11044" x="10652125" y="2279650"/>
          <p14:tracePt t="11052" x="10658475" y="2292350"/>
          <p14:tracePt t="11060" x="10664825" y="2292350"/>
          <p14:tracePt t="11076" x="10664825" y="2297113"/>
          <p14:tracePt t="11083" x="10669588" y="2297113"/>
          <p14:tracePt t="11099" x="10675938" y="2297113"/>
          <p14:tracePt t="11106" x="10682288" y="2297113"/>
          <p14:tracePt t="11145" x="10687050" y="2297113"/>
          <p14:tracePt t="11153" x="10693400" y="2297113"/>
          <p14:tracePt t="11176" x="10706100" y="2292350"/>
          <p14:tracePt t="11184" x="10710863" y="2286000"/>
          <p14:tracePt t="11199" x="10723563" y="2279650"/>
          <p14:tracePt t="11207" x="10728325" y="2274888"/>
          <p14:tracePt t="11223" x="10734675" y="2262188"/>
          <p14:tracePt t="11230" x="10747375" y="2251075"/>
          <p14:tracePt t="11238" x="10758488" y="2238375"/>
          <p14:tracePt t="11247" x="10758488" y="2233613"/>
          <p14:tracePt t="11262" x="10758488" y="2227263"/>
          <p14:tracePt t="11285" x="10758488" y="2220913"/>
          <p14:tracePt t="11300" x="10758488" y="2216150"/>
          <p14:tracePt t="11308" x="10758488" y="2209800"/>
          <p14:tracePt t="11316" x="10758488" y="2203450"/>
          <p14:tracePt t="11323" x="10758488" y="2192338"/>
          <p14:tracePt t="11331" x="10758488" y="2179638"/>
          <p14:tracePt t="11338" x="10752138" y="2179638"/>
          <p14:tracePt t="11347" x="10752138" y="2174875"/>
          <p14:tracePt t="11355" x="10747375" y="2162175"/>
          <p14:tracePt t="11370" x="10747375" y="2157413"/>
          <p14:tracePt t="11378" x="10747375" y="2151063"/>
          <p14:tracePt t="11386" x="10734675" y="2144713"/>
          <p14:tracePt t="11392" x="10723563" y="2138363"/>
          <p14:tracePt t="11401" x="10717213" y="2127250"/>
          <p14:tracePt t="11409" x="10699750" y="2116138"/>
          <p14:tracePt t="11416" x="10682288" y="2109788"/>
          <p14:tracePt t="11424" x="10669588" y="2109788"/>
          <p14:tracePt t="11432" x="10658475" y="2103438"/>
          <p14:tracePt t="11440" x="10647363" y="2103438"/>
          <p14:tracePt t="11448" x="10641013" y="2103438"/>
          <p14:tracePt t="11455" x="10628313" y="2103438"/>
          <p14:tracePt t="11463" x="10617200" y="2103438"/>
          <p14:tracePt t="11471" x="10610850" y="2103438"/>
          <p14:tracePt t="11479" x="10599738" y="2103438"/>
          <p14:tracePt t="11487" x="10593388" y="2103438"/>
          <p14:tracePt t="11502" x="10582275" y="2103438"/>
          <p14:tracePt t="11611" x="10582275" y="2109788"/>
          <p14:tracePt t="11626" x="10582275" y="2127250"/>
          <p14:tracePt t="11634" x="10582275" y="2133600"/>
          <p14:tracePt t="11642" x="10582275" y="2151063"/>
          <p14:tracePt t="11650" x="10582275" y="2168525"/>
          <p14:tracePt t="11657" x="10582275" y="2179638"/>
          <p14:tracePt t="11665" x="10582275" y="2192338"/>
          <p14:tracePt t="11673" x="10588625" y="2209800"/>
          <p14:tracePt t="11681" x="10593388" y="2227263"/>
          <p14:tracePt t="11688" x="10606088" y="2233613"/>
          <p14:tracePt t="11696" x="10610850" y="2244725"/>
          <p14:tracePt t="11704" x="10617200" y="2262188"/>
          <p14:tracePt t="11712" x="10623550" y="2268538"/>
          <p14:tracePt t="11719" x="10634663" y="2274888"/>
          <p14:tracePt t="11727" x="10641013" y="2274888"/>
          <p14:tracePt t="11735" x="10641013" y="2279650"/>
          <p14:tracePt t="11743" x="10652125" y="2286000"/>
          <p14:tracePt t="11751" x="10658475" y="2286000"/>
          <p14:tracePt t="11766" x="10664825" y="2292350"/>
          <p14:tracePt t="11773" x="10669588" y="2292350"/>
          <p14:tracePt t="11781" x="10675938" y="2292350"/>
          <p14:tracePt t="11789" x="10687050" y="2292350"/>
          <p14:tracePt t="11797" x="10706100" y="2292350"/>
          <p14:tracePt t="11804" x="10710863" y="2292350"/>
          <p14:tracePt t="11813" x="10728325" y="2292350"/>
          <p14:tracePt t="11820" x="10741025" y="2292350"/>
          <p14:tracePt t="11828" x="10752138" y="2292350"/>
          <p14:tracePt t="11835" x="10769600" y="2292350"/>
          <p14:tracePt t="11843" x="10775950" y="2292350"/>
          <p14:tracePt t="11851" x="10782300" y="2292350"/>
          <p14:tracePt t="11867" x="10787063" y="2292350"/>
          <p14:tracePt t="11876" x="10793413" y="2292350"/>
          <p14:tracePt t="11881" x="10793413" y="2286000"/>
          <p14:tracePt t="11890" x="10793413" y="2279650"/>
          <p14:tracePt t="11906" x="10799763" y="2279650"/>
          <p14:tracePt t="11921" x="10799763" y="2274888"/>
          <p14:tracePt t="11937" x="10806113" y="2268538"/>
          <p14:tracePt t="11968" x="10806113" y="2262188"/>
          <p14:tracePt t="11983" x="10806113" y="2255838"/>
          <p14:tracePt t="11999" x="10806113" y="2244725"/>
          <p14:tracePt t="12007" x="10806113" y="2238375"/>
          <p14:tracePt t="12014" x="10799763" y="2233613"/>
          <p14:tracePt t="12022" x="10793413" y="2227263"/>
          <p14:tracePt t="12030" x="10782300" y="2216150"/>
          <p14:tracePt t="12038" x="10769600" y="2203450"/>
          <p14:tracePt t="12046" x="10764838" y="2192338"/>
          <p14:tracePt t="12053" x="10747375" y="2192338"/>
          <p14:tracePt t="12060" x="10728325" y="2185988"/>
          <p14:tracePt t="12069" x="10723563" y="2179638"/>
          <p14:tracePt t="12084" x="10717213" y="2179638"/>
          <p14:tracePt t="12100" x="10710863" y="2179638"/>
          <p14:tracePt t="12146" x="10706100" y="2179638"/>
          <p14:tracePt t="12185" x="10699750" y="2179638"/>
          <p14:tracePt t="12239" x="10699750" y="2192338"/>
          <p14:tracePt t="12247" x="10699750" y="2197100"/>
          <p14:tracePt t="12255" x="10699750" y="2216150"/>
          <p14:tracePt t="12264" x="10699750" y="2220913"/>
          <p14:tracePt t="12270" x="10699750" y="2238375"/>
          <p14:tracePt t="12286" x="10699750" y="2251075"/>
          <p14:tracePt t="12325" x="10706100" y="2251075"/>
          <p14:tracePt t="12340" x="10710863" y="2251075"/>
          <p14:tracePt t="12348" x="10717213" y="2251075"/>
          <p14:tracePt t="12356" x="10723563" y="2251075"/>
          <p14:tracePt t="12364" x="10734675" y="2251075"/>
          <p14:tracePt t="12371" x="10741025" y="2251075"/>
          <p14:tracePt t="12379" x="10752138" y="2251075"/>
          <p14:tracePt t="12395" x="10758488" y="2251075"/>
          <p14:tracePt t="12402" x="10764838" y="2251075"/>
          <p14:tracePt t="12418" x="10764838" y="2244725"/>
          <p14:tracePt t="12426" x="10769600" y="2244725"/>
          <p14:tracePt t="12449" x="10775950" y="2244725"/>
          <p14:tracePt t="12465" x="10775950" y="2238375"/>
          <p14:tracePt t="12527" x="10775950" y="2233613"/>
          <p14:tracePt t="12542" x="10775950" y="2227263"/>
          <p14:tracePt t="12558" x="10775950" y="2220913"/>
          <p14:tracePt t="12565" x="10775950" y="2216150"/>
          <p14:tracePt t="12581" x="10769600" y="2216150"/>
          <p14:tracePt t="12589" x="10769600" y="2209800"/>
          <p14:tracePt t="12596" x="10764838" y="2203450"/>
          <p14:tracePt t="12604" x="10764838" y="2197100"/>
          <p14:tracePt t="12620" x="10758488" y="2197100"/>
          <p14:tracePt t="12628" x="10752138" y="2197100"/>
          <p14:tracePt t="12635" x="10752138" y="2192338"/>
          <p14:tracePt t="12643" x="10752138" y="2185988"/>
          <p14:tracePt t="12651" x="10747375" y="2185988"/>
          <p14:tracePt t="12690" x="10741025" y="2185988"/>
          <p14:tracePt t="12737" x="10741025" y="2179638"/>
          <p14:tracePt t="12775" x="10741025" y="2174875"/>
          <p14:tracePt t="13737" x="10741025" y="2179638"/>
          <p14:tracePt t="13768" x="10734675" y="2179638"/>
          <p14:tracePt t="13815" x="10728325" y="2179638"/>
          <p14:tracePt t="13823" x="10723563" y="2185988"/>
          <p14:tracePt t="13846" x="10723563" y="2192338"/>
          <p14:tracePt t="13877" x="10717213" y="2192338"/>
          <p14:tracePt t="13900" x="10717213" y="2197100"/>
          <p14:tracePt t="13908" x="10710863" y="2197100"/>
          <p14:tracePt t="13916" x="10710863" y="2203450"/>
          <p14:tracePt t="13931" x="10706100" y="2209800"/>
          <p14:tracePt t="13947" x="10699750" y="2209800"/>
          <p14:tracePt t="13962" x="10699750" y="2216150"/>
          <p14:tracePt t="13970" x="10693400" y="2216150"/>
          <p14:tracePt t="13993" x="10693400" y="2220913"/>
          <p14:tracePt t="14211" x="10687050" y="2220913"/>
          <p14:tracePt t="14218" x="10682288" y="2220913"/>
          <p14:tracePt t="14367" x="10675938" y="2227263"/>
          <p14:tracePt t="14373" x="10669588" y="2227263"/>
          <p14:tracePt t="14381" x="10664825" y="2233613"/>
          <p14:tracePt t="14389" x="10658475" y="2238375"/>
          <p14:tracePt t="14396" x="10652125" y="2238375"/>
          <p14:tracePt t="14405" x="10647363" y="2238375"/>
          <p14:tracePt t="14412" x="10647363" y="2244725"/>
          <p14:tracePt t="14451" x="10647363" y="2251075"/>
          <p14:tracePt t="14521" x="10641013" y="2251075"/>
          <p14:tracePt t="14529" x="10634663" y="2251075"/>
          <p14:tracePt t="14544" x="10628313" y="2251075"/>
          <p14:tracePt t="14552" x="10617200" y="2251075"/>
          <p14:tracePt t="14560" x="10617200" y="2255838"/>
          <p14:tracePt t="14575" x="10610850" y="2262188"/>
          <p14:tracePt t="14583" x="10606088" y="2262188"/>
          <p14:tracePt t="14598" x="10599738" y="2268538"/>
          <p14:tracePt t="14606" x="10593388" y="2268538"/>
          <p14:tracePt t="14614" x="10588625" y="2268538"/>
          <p14:tracePt t="14629" x="10582275" y="2268538"/>
          <p14:tracePt t="14637" x="10575925" y="2268538"/>
          <p14:tracePt t="14645" x="10575925" y="2274888"/>
          <p14:tracePt t="14653" x="10564813" y="2274888"/>
          <p14:tracePt t="14661" x="10552113" y="2279650"/>
          <p14:tracePt t="14668" x="10547350" y="2279650"/>
          <p14:tracePt t="14676" x="10541000" y="2286000"/>
          <p14:tracePt t="14683" x="10534650" y="2286000"/>
          <p14:tracePt t="14699" x="10529888" y="2286000"/>
          <p14:tracePt t="14754" x="10523538" y="2292350"/>
          <p14:tracePt t="14761" x="10517188" y="2292350"/>
          <p14:tracePt t="14769" x="10517188" y="2297113"/>
          <p14:tracePt t="14777" x="10510838" y="2297113"/>
          <p14:tracePt t="14785" x="10506075" y="2297113"/>
          <p14:tracePt t="14808" x="10499725" y="2297113"/>
          <p14:tracePt t="14847" x="10488613" y="2303463"/>
          <p14:tracePt t="14862" x="10475913" y="2309813"/>
          <p14:tracePt t="14870" x="10464800" y="2309813"/>
          <p14:tracePt t="14878" x="10464800" y="2316163"/>
          <p14:tracePt t="14886" x="10452100" y="2316163"/>
          <p14:tracePt t="14893" x="10447338" y="2316163"/>
          <p14:tracePt t="14909" x="10440988" y="2327275"/>
          <p14:tracePt t="14916" x="10434638" y="2327275"/>
          <p14:tracePt t="14963" x="10434638" y="2333625"/>
          <p14:tracePt t="14979" x="10429875" y="2333625"/>
          <p14:tracePt t="14986" x="10417175" y="2338388"/>
          <p14:tracePt t="14994" x="10417175" y="2344738"/>
          <p14:tracePt t="15002" x="10412413" y="2351088"/>
          <p14:tracePt t="15010" x="10399713" y="2351088"/>
          <p14:tracePt t="15017" x="10399713" y="2355850"/>
          <p14:tracePt t="15041" x="10393363" y="2362200"/>
          <p14:tracePt t="15048" x="10393363" y="2368550"/>
          <p14:tracePt t="15055" x="10388600" y="2368550"/>
          <p14:tracePt t="15064" x="10382250" y="2368550"/>
          <p14:tracePt t="15072" x="10382250" y="2374900"/>
          <p14:tracePt t="15079" x="10382250" y="2379663"/>
          <p14:tracePt t="15087" x="10375900" y="2379663"/>
          <p14:tracePt t="15095" x="10371138" y="2379663"/>
          <p14:tracePt t="15111" x="10371138" y="2386013"/>
          <p14:tracePt t="15149" x="10371138" y="2392363"/>
          <p14:tracePt t="15180" x="10358438" y="2397125"/>
          <p14:tracePt t="15196" x="10353675" y="2397125"/>
          <p14:tracePt t="15391" x="10353675" y="2403475"/>
          <p14:tracePt t="15405" x="10353675" y="2409825"/>
          <p14:tracePt t="15413" x="10347325" y="2409825"/>
          <p14:tracePt t="15421" x="10334625" y="2414588"/>
          <p14:tracePt t="15429" x="10334625" y="2420938"/>
          <p14:tracePt t="15436" x="10329863" y="2427288"/>
          <p14:tracePt t="15444" x="10323513" y="2427288"/>
          <p14:tracePt t="15452" x="10317163" y="2433638"/>
          <p14:tracePt t="15459" x="10312400" y="2433638"/>
          <p14:tracePt t="15467" x="10306050" y="2438400"/>
          <p14:tracePt t="15475" x="10299700" y="2451100"/>
          <p14:tracePt t="15483" x="10294938" y="2455863"/>
          <p14:tracePt t="15491" x="10288588" y="2455863"/>
          <p14:tracePt t="15498" x="10282238" y="2462213"/>
          <p14:tracePt t="15506" x="10275888" y="2468563"/>
          <p14:tracePt t="15514" x="10264775" y="2473325"/>
          <p14:tracePt t="15560" x="10258425" y="2473325"/>
          <p14:tracePt t="15716" x="10253663" y="2473325"/>
          <p14:tracePt t="15770" x="10253663" y="2479675"/>
          <p14:tracePt t="15793" x="10247313" y="2479675"/>
          <p14:tracePt t="15801" x="10234613" y="2492375"/>
          <p14:tracePt t="15809" x="10229850" y="2492375"/>
          <p14:tracePt t="15816" x="10217150" y="2492375"/>
          <p14:tracePt t="15823" x="10217150" y="2497138"/>
          <p14:tracePt t="15832" x="10212388" y="2497138"/>
          <p14:tracePt t="16103" x="10212388" y="2503488"/>
          <p14:tracePt t="16112" x="10206038" y="2509838"/>
          <p14:tracePt t="16119" x="10199688" y="2509838"/>
          <p14:tracePt t="16127" x="10194925" y="2514600"/>
          <p14:tracePt t="16134" x="10194925" y="2520950"/>
          <p14:tracePt t="16150" x="10188575" y="2527300"/>
          <p14:tracePt t="16158" x="10182225" y="2527300"/>
          <p14:tracePt t="16173" x="10175875" y="2532063"/>
          <p14:tracePt t="16196" x="10175875" y="2538413"/>
          <p14:tracePt t="16220" x="10171113" y="2538413"/>
          <p14:tracePt t="16297" x="10171113" y="2544763"/>
          <p14:tracePt t="16306" x="10158413" y="2551113"/>
          <p14:tracePt t="16313" x="10153650" y="2562225"/>
          <p14:tracePt t="16320" x="10140950" y="2579688"/>
          <p14:tracePt t="16328" x="10129838" y="2609850"/>
          <p14:tracePt t="16336" x="10106025" y="2644775"/>
          <p14:tracePt t="16344" x="10082213" y="2686050"/>
          <p14:tracePt t="16351" x="10071100" y="2738438"/>
          <p14:tracePt t="16359" x="10047288" y="2790825"/>
          <p14:tracePt t="16367" x="10040938" y="2862263"/>
          <p14:tracePt t="16374" x="10036175" y="2932113"/>
          <p14:tracePt t="16383" x="10036175" y="3008313"/>
          <p14:tracePt t="16390" x="10036175" y="3079750"/>
          <p14:tracePt t="16398" x="10077450" y="3167063"/>
          <p14:tracePt t="16406" x="10117138" y="3260725"/>
          <p14:tracePt t="16414" x="10212388" y="3373438"/>
          <p14:tracePt t="16420" x="10294938" y="3467100"/>
          <p14:tracePt t="16429" x="10406063" y="3567113"/>
          <p14:tracePt t="16437" x="10488613" y="3619500"/>
          <p14:tracePt t="16445" x="10569575" y="3678238"/>
          <p14:tracePt t="16452" x="10641013" y="3714750"/>
          <p14:tracePt t="16459" x="10693400" y="3725863"/>
          <p14:tracePt t="16468" x="10747375" y="3743325"/>
          <p14:tracePt t="16476" x="10775950" y="3743325"/>
          <p14:tracePt t="16483" x="10793413" y="3749675"/>
          <p14:tracePt t="16553" x="10793413" y="3760788"/>
          <p14:tracePt t="16561" x="10793413" y="3778250"/>
          <p14:tracePt t="16569" x="10793413" y="3784600"/>
          <p14:tracePt t="16576" x="10793413" y="3808413"/>
          <p14:tracePt t="16584" x="10793413" y="3832225"/>
          <p14:tracePt t="16592" x="10793413" y="3867150"/>
          <p14:tracePt t="16600" x="10793413" y="3908425"/>
          <p14:tracePt t="16608" x="10787063" y="3949700"/>
          <p14:tracePt t="16615" x="10782300" y="4019550"/>
          <p14:tracePt t="16623" x="10758488" y="4078288"/>
          <p14:tracePt t="16631" x="10747375" y="4137025"/>
          <p14:tracePt t="16639" x="10734675" y="4202113"/>
          <p14:tracePt t="16646" x="10717213" y="4271963"/>
          <p14:tracePt t="16654" x="10693400" y="4330700"/>
          <p14:tracePt t="16661" x="10669588" y="4395788"/>
          <p14:tracePt t="16670" x="10647363" y="4465638"/>
          <p14:tracePt t="16677" x="10617200" y="4524375"/>
          <p14:tracePt t="16685" x="10593388" y="4589463"/>
          <p14:tracePt t="16693" x="10569575" y="4648200"/>
          <p14:tracePt t="16701" x="10552113" y="4713288"/>
          <p14:tracePt t="16708" x="10541000" y="4783138"/>
          <p14:tracePt t="16716" x="10517188" y="4841875"/>
          <p14:tracePt t="16724" x="10493375" y="4913313"/>
          <p14:tracePt t="16732" x="10475913" y="4983163"/>
          <p14:tracePt t="16739" x="10452100" y="5065713"/>
          <p14:tracePt t="16747" x="10434638" y="5135563"/>
          <p14:tracePt t="16754" x="10429875" y="5207000"/>
          <p14:tracePt t="16763" x="10417175" y="5259388"/>
          <p14:tracePt t="16770" x="10406063" y="5300663"/>
          <p14:tracePt t="16779" x="10399713" y="5341938"/>
          <p14:tracePt t="16786" x="10393363" y="5370513"/>
          <p14:tracePt t="16794" x="10393363" y="5383213"/>
          <p14:tracePt t="16801" x="10393363" y="5394325"/>
          <p14:tracePt t="16809" x="10388600" y="5400675"/>
          <p14:tracePt t="16817" x="10388600" y="5407025"/>
          <p14:tracePt t="16957" x="10388600" y="5400675"/>
          <p14:tracePt t="16980" x="10388600" y="5394325"/>
          <p14:tracePt t="16988" x="10399713" y="5383213"/>
          <p14:tracePt t="16995" x="10406063" y="5370513"/>
          <p14:tracePt t="17003" x="10417175" y="5359400"/>
          <p14:tracePt t="17011" x="10423525" y="5359400"/>
          <p14:tracePt t="17019" x="10429875" y="5353050"/>
          <p14:tracePt t="17025" x="10440988" y="5341938"/>
          <p14:tracePt t="17042" x="10440988" y="5335588"/>
          <p14:tracePt t="17050" x="10440988" y="5330825"/>
          <p14:tracePt t="17057" x="10440988" y="5324475"/>
          <p14:tracePt t="17073" x="10447338" y="5324475"/>
          <p14:tracePt t="17143" x="10440988" y="5324475"/>
          <p14:tracePt t="17150" x="10423525" y="5318125"/>
          <p14:tracePt t="17158" x="10399713" y="5318125"/>
          <p14:tracePt t="17166" x="10382250" y="5311775"/>
          <p14:tracePt t="17178" x="10340975" y="5307013"/>
          <p14:tracePt t="17181" x="10312400" y="5294313"/>
          <p14:tracePt t="17189" x="10282238" y="5294313"/>
          <p14:tracePt t="17197" x="10258425" y="5289550"/>
          <p14:tracePt t="17205" x="10240963" y="5283200"/>
          <p14:tracePt t="17213" x="10223500" y="5276850"/>
          <p14:tracePt t="17220" x="10212388" y="5272088"/>
          <p14:tracePt t="17228" x="10188575" y="5272088"/>
          <p14:tracePt t="17243" x="10171113" y="5265738"/>
          <p14:tracePt t="17251" x="10164763" y="5265738"/>
          <p14:tracePt t="17258" x="10158413" y="5265738"/>
          <p14:tracePt t="17282" x="10153650" y="5265738"/>
          <p14:tracePt t="17352" x="10158413" y="5265738"/>
          <p14:tracePt t="17360" x="10164763" y="5265738"/>
          <p14:tracePt t="17368" x="10188575" y="5265738"/>
          <p14:tracePt t="17375" x="10217150" y="5265738"/>
          <p14:tracePt t="17383" x="10258425" y="5265738"/>
          <p14:tracePt t="17391" x="10317163" y="5276850"/>
          <p14:tracePt t="17399" x="10375900" y="5276850"/>
          <p14:tracePt t="17406" x="10447338" y="5276850"/>
          <p14:tracePt t="17414" x="10506075" y="5276850"/>
          <p14:tracePt t="17422" x="10564813" y="5272088"/>
          <p14:tracePt t="17430" x="10606088" y="5265738"/>
          <p14:tracePt t="17437" x="10628313" y="5259388"/>
          <p14:tracePt t="17445" x="10647363" y="5253038"/>
          <p14:tracePt t="17453" x="10652125" y="5253038"/>
          <p14:tracePt t="17461" x="10652125" y="5248275"/>
          <p14:tracePt t="17555" x="10664825" y="5265738"/>
          <p14:tracePt t="17562" x="10675938" y="5300663"/>
          <p14:tracePt t="17569" x="10675938" y="5335588"/>
          <p14:tracePt t="17576" x="10682288" y="5376863"/>
          <p14:tracePt t="17585" x="10682288" y="5435600"/>
          <p14:tracePt t="17593" x="10682288" y="5507038"/>
          <p14:tracePt t="17600" x="10682288" y="5576888"/>
          <p14:tracePt t="17608" x="10658475" y="5646738"/>
          <p14:tracePt t="17616" x="10634663" y="5711825"/>
          <p14:tracePt t="17624" x="10623550" y="5759450"/>
          <p14:tracePt t="17631" x="10610850" y="5776913"/>
          <p14:tracePt t="17639" x="10599738" y="5788025"/>
          <p14:tracePt t="17655" x="10593388" y="5788025"/>
          <p14:tracePt t="17678" x="10582275" y="5788025"/>
          <p14:tracePt t="17686" x="10558463" y="5776913"/>
          <p14:tracePt t="17693" x="10541000" y="5770563"/>
          <p14:tracePt t="17701" x="10510838" y="5753100"/>
          <p14:tracePt t="17709" x="10488613" y="5741988"/>
          <p14:tracePt t="17717" x="10452100" y="5718175"/>
          <p14:tracePt t="17724" x="10417175" y="5700713"/>
          <p14:tracePt t="17732" x="10375900" y="5676900"/>
          <p14:tracePt t="17740" x="10340975" y="5659438"/>
          <p14:tracePt t="17748" x="10317163" y="5635625"/>
          <p14:tracePt t="17755" x="10288588" y="5618163"/>
          <p14:tracePt t="17763" x="10271125" y="5594350"/>
          <p14:tracePt t="17771" x="10264775" y="5583238"/>
          <p14:tracePt t="17779" x="10253663" y="5559425"/>
          <p14:tracePt t="17786" x="10240963" y="5541963"/>
          <p14:tracePt t="17793" x="10229850" y="5518150"/>
          <p14:tracePt t="17802" x="10217150" y="5494338"/>
          <p14:tracePt t="17810" x="10206038" y="5470525"/>
          <p14:tracePt t="17818" x="10199688" y="5453063"/>
          <p14:tracePt t="17824" x="10188575" y="5441950"/>
          <p14:tracePt t="17833" x="10182225" y="5424488"/>
          <p14:tracePt t="17841" x="10182225" y="5407025"/>
          <p14:tracePt t="17849" x="10175875" y="5389563"/>
          <p14:tracePt t="17856" x="10175875" y="5376863"/>
          <p14:tracePt t="17864" x="10175875" y="5359400"/>
          <p14:tracePt t="17871" x="10171113" y="5341938"/>
          <p14:tracePt t="17879" x="10171113" y="5318125"/>
          <p14:tracePt t="17887" x="10164763" y="5307013"/>
          <p14:tracePt t="17912" x="10158413" y="5283200"/>
          <p14:tracePt t="18004" x="10153650" y="5283200"/>
          <p14:tracePt t="18027" x="10147300" y="5283200"/>
          <p14:tracePt t="18035" x="10123488" y="5283200"/>
          <p14:tracePt t="18043" x="10099675" y="5283200"/>
          <p14:tracePt t="18050" x="10082213" y="5283200"/>
          <p14:tracePt t="18058" x="10040938" y="5283200"/>
          <p14:tracePt t="18066" x="10012363" y="5276850"/>
          <p14:tracePt t="18073" x="9982200" y="5276850"/>
          <p14:tracePt t="18081" x="9947275" y="5265738"/>
          <p14:tracePt t="18089" x="9936163" y="5265738"/>
          <p14:tracePt t="18097" x="9918700" y="5265738"/>
          <p14:tracePt t="18151" x="9912350" y="5265738"/>
          <p14:tracePt t="18159" x="9906000" y="5265738"/>
          <p14:tracePt t="18167" x="9894888" y="5265738"/>
          <p14:tracePt t="18174" x="9877425" y="5265738"/>
          <p14:tracePt t="18182" x="9864725" y="5265738"/>
          <p14:tracePt t="18190" x="9847263" y="5265738"/>
          <p14:tracePt t="18198" x="9836150" y="5259388"/>
          <p14:tracePt t="18205" x="9829800" y="5259388"/>
          <p14:tracePt t="18213" x="9823450" y="5259388"/>
          <p14:tracePt t="18283" x="9823450" y="5253038"/>
          <p14:tracePt t="18299" x="9823450" y="5248275"/>
          <p14:tracePt t="18314" x="9823450" y="5241925"/>
          <p14:tracePt t="18322" x="9823450" y="5230813"/>
          <p14:tracePt t="18337" x="9829800" y="5218113"/>
          <p14:tracePt t="18345" x="9847263" y="5207000"/>
          <p14:tracePt t="18353" x="9853613" y="5194300"/>
          <p14:tracePt t="18361" x="9882188" y="5183188"/>
          <p14:tracePt t="18368" x="9906000" y="5172075"/>
          <p14:tracePt t="18376" x="9940925" y="5165725"/>
          <p14:tracePt t="18384" x="9971088" y="5159375"/>
          <p14:tracePt t="18392" x="10006013" y="5141913"/>
          <p14:tracePt t="18399" x="10023475" y="5135563"/>
          <p14:tracePt t="18407" x="10047288" y="5124450"/>
          <p14:tracePt t="18415" x="10053638" y="5118100"/>
          <p14:tracePt t="18423" x="10058400" y="5106988"/>
          <p14:tracePt t="18430" x="10064750" y="5094288"/>
          <p14:tracePt t="18438" x="10071100" y="5094288"/>
          <p14:tracePt t="18446" x="10077450" y="5083175"/>
          <p14:tracePt t="18454" x="10082213" y="5065713"/>
          <p14:tracePt t="18462" x="10088563" y="5054600"/>
          <p14:tracePt t="18469" x="10094913" y="5030788"/>
          <p14:tracePt t="18477" x="10117138" y="5000625"/>
          <p14:tracePt t="18485" x="10123488" y="4972050"/>
          <p14:tracePt t="18493" x="10136188" y="4937125"/>
          <p14:tracePt t="18500" x="10147300" y="4906963"/>
          <p14:tracePt t="18508" x="10153650" y="4872038"/>
          <p14:tracePt t="18516" x="10171113" y="4841875"/>
          <p14:tracePt t="18524" x="10182225" y="4795838"/>
          <p14:tracePt t="18531" x="10194925" y="4748213"/>
          <p14:tracePt t="18539" x="10206038" y="4706938"/>
          <p14:tracePt t="18547" x="10217150" y="4654550"/>
          <p14:tracePt t="18555" x="10217150" y="4602163"/>
          <p14:tracePt t="18562" x="10240963" y="4560888"/>
          <p14:tracePt t="18570" x="10240963" y="4502150"/>
          <p14:tracePt t="18579" x="10247313" y="4448175"/>
          <p14:tracePt t="18586" x="10264775" y="4402138"/>
          <p14:tracePt t="18593" x="10271125" y="4348163"/>
          <p14:tracePt t="18601" x="10275888" y="4295775"/>
          <p14:tracePt t="18609" x="10275888" y="4248150"/>
          <p14:tracePt t="18617" x="10282238" y="4195763"/>
          <p14:tracePt t="18624" x="10299700" y="4154488"/>
          <p14:tracePt t="18632" x="10312400" y="4125913"/>
          <p14:tracePt t="18640" x="10317163" y="4089400"/>
          <p14:tracePt t="18648" x="10329863" y="4054475"/>
          <p14:tracePt t="18655" x="10329863" y="4037013"/>
          <p14:tracePt t="18663" x="10334625" y="4013200"/>
          <p14:tracePt t="18671" x="10347325" y="3995738"/>
          <p14:tracePt t="18679" x="10347325" y="3971925"/>
          <p14:tracePt t="18687" x="10353675" y="3967163"/>
          <p14:tracePt t="18695" x="10358438" y="3954463"/>
          <p14:tracePt t="18702" x="10364788" y="3937000"/>
          <p14:tracePt t="18710" x="10371138" y="3932238"/>
          <p14:tracePt t="18718" x="10375900" y="3913188"/>
          <p14:tracePt t="18725" x="10382250" y="3895725"/>
          <p14:tracePt t="18733" x="10393363" y="3871913"/>
          <p14:tracePt t="18741" x="10406063" y="3860800"/>
          <p14:tracePt t="18749" x="10412413" y="3843338"/>
          <p14:tracePt t="18756" x="10423525" y="3843338"/>
          <p14:tracePt t="18764" x="10434638" y="3825875"/>
          <p14:tracePt t="18771" x="10447338" y="3808413"/>
          <p14:tracePt t="18780" x="10458450" y="3795713"/>
          <p14:tracePt t="18787" x="10482263" y="3778250"/>
          <p14:tracePt t="18795" x="10510838" y="3767138"/>
          <p14:tracePt t="18803" x="10523538" y="3754438"/>
          <p14:tracePt t="18811" x="10547350" y="3743325"/>
          <p14:tracePt t="18818" x="10564813" y="3736975"/>
          <p14:tracePt t="18825" x="10582275" y="3732213"/>
          <p14:tracePt t="18834" x="10599738" y="3732213"/>
          <p14:tracePt t="18841" x="10617200" y="3732213"/>
          <p14:tracePt t="18849" x="10634663" y="3732213"/>
          <p14:tracePt t="18857" x="10647363" y="3725863"/>
          <p14:tracePt t="18865" x="10652125" y="3725863"/>
          <p14:tracePt t="18873" x="10664825" y="3725863"/>
          <p14:tracePt t="18880" x="10669588" y="3725863"/>
          <p14:tracePt t="18887" x="10693400" y="3725863"/>
          <p14:tracePt t="18896" x="10717213" y="3725863"/>
          <p14:tracePt t="18904" x="10734675" y="3725863"/>
          <p14:tracePt t="18912" x="10747375" y="3725863"/>
          <p14:tracePt t="18919" x="10758488" y="3725863"/>
          <p14:tracePt t="18950" x="10764838" y="3732213"/>
          <p14:tracePt t="18958" x="10769600" y="3743325"/>
          <p14:tracePt t="18966" x="10782300" y="3754438"/>
          <p14:tracePt t="18974" x="10793413" y="3778250"/>
          <p14:tracePt t="18981" x="10810875" y="3808413"/>
          <p14:tracePt t="18989" x="10841038" y="3832225"/>
          <p14:tracePt t="18997" x="10858500" y="3867150"/>
          <p14:tracePt t="19005" x="10887075" y="3890963"/>
          <p14:tracePt t="19012" x="10910888" y="3919538"/>
          <p14:tracePt t="19019" x="10934700" y="3943350"/>
          <p14:tracePt t="19028" x="10958513" y="3971925"/>
          <p14:tracePt t="19036" x="10975975" y="3990975"/>
          <p14:tracePt t="19042" x="10987088" y="4013200"/>
          <p14:tracePt t="19051" x="11004550" y="4030663"/>
          <p14:tracePt t="19059" x="11010900" y="4054475"/>
          <p14:tracePt t="19067" x="11022013" y="4067175"/>
          <p14:tracePt t="19073" x="11034713" y="4102100"/>
          <p14:tracePt t="19082" x="11045825" y="4125913"/>
          <p14:tracePt t="19090" x="11058525" y="4143375"/>
          <p14:tracePt t="19098" x="11075988" y="4167188"/>
          <p14:tracePt t="19105" x="11087100" y="4189413"/>
          <p14:tracePt t="19113" x="11093450" y="4206875"/>
          <p14:tracePt t="19121" x="11104563" y="4230688"/>
          <p14:tracePt t="19128" x="11117263" y="4254500"/>
          <p14:tracePt t="19136" x="11128375" y="4278313"/>
          <p14:tracePt t="19144" x="11139488" y="4302125"/>
          <p14:tracePt t="19152" x="11163300" y="4337050"/>
          <p14:tracePt t="19160" x="11169650" y="4378325"/>
          <p14:tracePt t="19168" x="11187113" y="4413250"/>
          <p14:tracePt t="19174" x="11210925" y="4454525"/>
          <p14:tracePt t="19183" x="11222038" y="4478338"/>
          <p14:tracePt t="19191" x="11239500" y="4502150"/>
          <p14:tracePt t="19199" x="11245850" y="4524375"/>
          <p14:tracePt t="19206" x="11258550" y="4537075"/>
          <p14:tracePt t="19215" x="11263313" y="4548188"/>
          <p14:tracePt t="19221" x="11263313" y="4554538"/>
          <p14:tracePt t="19230" x="11263313" y="4560888"/>
          <p14:tracePt t="19236" x="11269663" y="4560888"/>
          <p14:tracePt t="19245" x="11269663" y="4572000"/>
          <p14:tracePt t="19261" x="11269663" y="4583113"/>
          <p14:tracePt t="19268" x="11280775" y="4602163"/>
          <p14:tracePt t="19276" x="11280775" y="4619625"/>
          <p14:tracePt t="19284" x="11287125" y="4641850"/>
          <p14:tracePt t="19292" x="11293475" y="4665663"/>
          <p14:tracePt t="19299" x="11298238" y="4689475"/>
          <p14:tracePt t="19307" x="11304588" y="4713288"/>
          <p14:tracePt t="19315" x="11310938" y="4724400"/>
          <p14:tracePt t="19323" x="11322050" y="4737100"/>
          <p14:tracePt t="19330" x="11328400" y="4748213"/>
          <p14:tracePt t="19338" x="11328400" y="4759325"/>
          <p14:tracePt t="19354" x="11328400" y="4772025"/>
          <p14:tracePt t="19361" x="11334750" y="4778375"/>
          <p14:tracePt t="19369" x="11339513" y="4778375"/>
          <p14:tracePt t="19377" x="11339513" y="4789488"/>
          <p14:tracePt t="19385" x="11345863" y="4795838"/>
          <p14:tracePt t="19392" x="11345863" y="4800600"/>
          <p14:tracePt t="19400" x="11345863" y="4813300"/>
          <p14:tracePt t="19408" x="11352213" y="4818063"/>
          <p14:tracePt t="19416" x="11352213" y="4830763"/>
          <p14:tracePt t="19423" x="11363325" y="4841875"/>
          <p14:tracePt t="19431" x="11369675" y="4865688"/>
          <p14:tracePt t="19439" x="11380788" y="4876800"/>
          <p14:tracePt t="19447" x="11387138" y="4895850"/>
          <p14:tracePt t="19455" x="11393488" y="4913313"/>
          <p14:tracePt t="19462" x="11410950" y="4930775"/>
          <p14:tracePt t="19470" x="11410950" y="4948238"/>
          <p14:tracePt t="19478" x="11422063" y="4972050"/>
          <p14:tracePt t="19486" x="11428413" y="4983163"/>
          <p14:tracePt t="19493" x="11445875" y="5000625"/>
          <p14:tracePt t="19501" x="11452225" y="5018088"/>
          <p14:tracePt t="19508" x="11463338" y="5030788"/>
          <p14:tracePt t="19517" x="11469688" y="5035550"/>
          <p14:tracePt t="19524" x="11474450" y="5048250"/>
          <p14:tracePt t="19532" x="11474450" y="5054600"/>
          <p14:tracePt t="19540" x="11487150" y="5059363"/>
          <p14:tracePt t="19594" x="11493500" y="5072063"/>
          <p14:tracePt t="19602" x="11498263" y="5076825"/>
          <p14:tracePt t="19610" x="11504613" y="5083175"/>
          <p14:tracePt t="19618" x="11515725" y="5089525"/>
          <p14:tracePt t="19624" x="11522075" y="5100638"/>
          <p14:tracePt t="19633" x="11539538" y="5106988"/>
          <p14:tracePt t="19649" x="11552238" y="5113338"/>
          <p14:tracePt t="19656" x="11557000" y="5113338"/>
          <p14:tracePt t="19680" x="11563350" y="5113338"/>
          <p14:tracePt t="19687" x="11569700" y="5113338"/>
          <p14:tracePt t="19703" x="11574463" y="5113338"/>
          <p14:tracePt t="19711" x="11587163" y="5118100"/>
          <p14:tracePt t="19726" x="11604625" y="5118100"/>
          <p14:tracePt t="19734" x="11628438" y="5118100"/>
          <p14:tracePt t="19742" x="11639550" y="5124450"/>
          <p14:tracePt t="19749" x="11663363" y="5124450"/>
          <p14:tracePt t="19756" x="11680825" y="5130800"/>
          <p14:tracePt t="19765" x="11691938" y="5130800"/>
          <p14:tracePt t="19773" x="11710988" y="5130800"/>
          <p14:tracePt t="19780" x="11722100" y="5130800"/>
          <p14:tracePt t="19797" x="11733213" y="5130800"/>
          <p14:tracePt t="19804" x="11739563" y="5130800"/>
          <p14:tracePt t="19850" x="11750675" y="5130800"/>
          <p14:tracePt t="19858" x="11757025" y="5130800"/>
          <p14:tracePt t="19866" x="11763375" y="5130800"/>
          <p14:tracePt t="19874" x="11774488" y="5130800"/>
          <p14:tracePt t="19905" x="11780838" y="5130800"/>
          <p14:tracePt t="19982" x="11780838" y="5135563"/>
          <p14:tracePt t="19990" x="11769725" y="5141913"/>
          <p14:tracePt t="19998" x="11757025" y="5141913"/>
          <p14:tracePt t="20005" x="11750675" y="5141913"/>
          <p14:tracePt t="20013" x="11739563" y="5148263"/>
          <p14:tracePt t="20021" x="11722100" y="5148263"/>
          <p14:tracePt t="20029" x="11715750" y="5148263"/>
          <p14:tracePt t="20036" x="11698288" y="5148263"/>
          <p14:tracePt t="20044" x="11674475" y="5148263"/>
          <p14:tracePt t="20052" x="11650663" y="5141913"/>
          <p14:tracePt t="20061" x="11622088" y="5141913"/>
          <p14:tracePt t="20067" x="11598275" y="5130800"/>
          <p14:tracePt t="20076" x="11569700" y="5118100"/>
          <p14:tracePt t="20083" x="11552238" y="5113338"/>
          <p14:tracePt t="20091" x="11528425" y="5094288"/>
          <p14:tracePt t="20098" x="11515725" y="5083175"/>
          <p14:tracePt t="20106" x="11504613" y="5072063"/>
          <p14:tracePt t="20114" x="11498263" y="5065713"/>
          <p14:tracePt t="20122" x="11493500" y="5048250"/>
          <p14:tracePt t="20130" x="11493500" y="5035550"/>
          <p14:tracePt t="20137" x="11480800" y="5018088"/>
          <p14:tracePt t="20145" x="11474450" y="5013325"/>
          <p14:tracePt t="20153" x="11469688" y="4989513"/>
          <p14:tracePt t="20161" x="11463338" y="4965700"/>
          <p14:tracePt t="20167" x="11456988" y="4941888"/>
          <p14:tracePt t="20175" x="11445875" y="4918075"/>
          <p14:tracePt t="20185" x="11445875" y="4900613"/>
          <p14:tracePt t="20191" x="11434763" y="4872038"/>
          <p14:tracePt t="20199" x="11428413" y="4848225"/>
          <p14:tracePt t="20207" x="11428413" y="4818063"/>
          <p14:tracePt t="20215" x="11428413" y="4789488"/>
          <p14:tracePt t="20223" x="11422063" y="4759325"/>
          <p14:tracePt t="20230" x="11415713" y="4719638"/>
          <p14:tracePt t="20238" x="11415713" y="4665663"/>
          <p14:tracePt t="20246" x="11404600" y="4613275"/>
          <p14:tracePt t="20254" x="11398250" y="4554538"/>
          <p14:tracePt t="20260" x="11393488" y="4506913"/>
          <p14:tracePt t="20269" x="11380788" y="4443413"/>
          <p14:tracePt t="20277" x="11376025" y="4384675"/>
          <p14:tracePt t="20285" x="11369675" y="4313238"/>
          <p14:tracePt t="20293" x="11352213" y="4254500"/>
          <p14:tracePt t="20300" x="11345863" y="4195763"/>
          <p14:tracePt t="20308" x="11334750" y="4143375"/>
          <p14:tracePt t="20316" x="11334750" y="4095750"/>
          <p14:tracePt t="20323" x="11317288" y="4054475"/>
          <p14:tracePt t="20330" x="11304588" y="4019550"/>
          <p14:tracePt t="20338" x="11298238" y="3984625"/>
          <p14:tracePt t="20347" x="11280775" y="3960813"/>
          <p14:tracePt t="20354" x="11263313" y="3937000"/>
          <p14:tracePt t="20362" x="11252200" y="3919538"/>
          <p14:tracePt t="20369" x="11234738" y="3902075"/>
          <p14:tracePt t="20378" x="11217275" y="3884613"/>
          <p14:tracePt t="20386" x="11204575" y="3860800"/>
          <p14:tracePt t="20393" x="11180763" y="3854450"/>
          <p14:tracePt t="20401" x="11163300" y="3843338"/>
          <p14:tracePt t="20409" x="11145838" y="3832225"/>
          <p14:tracePt t="20417" x="11134725" y="3825875"/>
          <p14:tracePt t="20423" x="11122025" y="3819525"/>
          <p14:tracePt t="20432" x="11110913" y="3813175"/>
          <p14:tracePt t="20440" x="11099800" y="3802063"/>
          <p14:tracePt t="20448" x="11087100" y="3802063"/>
          <p14:tracePt t="20455" x="11075988" y="3795713"/>
          <p14:tracePt t="20463" x="11063288" y="3790950"/>
          <p14:tracePt t="20471" x="11045825" y="3784600"/>
          <p14:tracePt t="20479" x="11028363" y="3784600"/>
          <p14:tracePt t="20486" x="11010900" y="3784600"/>
          <p14:tracePt t="20494" x="10982325" y="3784600"/>
          <p14:tracePt t="20502" x="10952163" y="3784600"/>
          <p14:tracePt t="20509" x="10928350" y="3778250"/>
          <p14:tracePt t="20517" x="10904538" y="3778250"/>
          <p14:tracePt t="20524" x="10882313" y="3778250"/>
          <p14:tracePt t="20533" x="10869613" y="3778250"/>
          <p14:tracePt t="20540" x="10852150" y="3778250"/>
          <p14:tracePt t="20549" x="10828338" y="3790950"/>
          <p14:tracePt t="20556" x="10810875" y="3795713"/>
          <p14:tracePt t="20564" x="10799763" y="3802063"/>
          <p14:tracePt t="20572" x="10787063" y="3808413"/>
          <p14:tracePt t="20580" x="10764838" y="3813175"/>
          <p14:tracePt t="20587" x="10752138" y="3819525"/>
          <p14:tracePt t="20595" x="10734675" y="3825875"/>
          <p14:tracePt t="20603" x="10723563" y="3832225"/>
          <p14:tracePt t="20610" x="10706100" y="3843338"/>
          <p14:tracePt t="20618" x="10687050" y="3854450"/>
          <p14:tracePt t="20625" x="10669588" y="3860800"/>
          <p14:tracePt t="20634" x="10652125" y="3878263"/>
          <p14:tracePt t="20642" x="10628313" y="3908425"/>
          <p14:tracePt t="20649" x="10617200" y="3932238"/>
          <p14:tracePt t="20657" x="10599738" y="3949700"/>
          <p14:tracePt t="20665" x="10582275" y="3967163"/>
          <p14:tracePt t="20673" x="10564813" y="3990975"/>
          <p14:tracePt t="20680" x="10547350" y="4008438"/>
          <p14:tracePt t="20688" x="10534650" y="4019550"/>
          <p14:tracePt t="20696" x="10529888" y="4025900"/>
          <p14:tracePt t="20704" x="10529888" y="4030663"/>
          <p14:tracePt t="20712" x="10517188" y="4043363"/>
          <p14:tracePt t="20720" x="10510838" y="4060825"/>
          <p14:tracePt t="20727" x="10510838" y="4067175"/>
          <p14:tracePt t="20735" x="10499725" y="4089400"/>
          <p14:tracePt t="20742" x="10488613" y="4113213"/>
          <p14:tracePt t="20750" x="10471150" y="4167188"/>
          <p14:tracePt t="20758" x="10458450" y="4206875"/>
          <p14:tracePt t="20766" x="10447338" y="4248150"/>
          <p14:tracePt t="20773" x="10429875" y="4302125"/>
          <p14:tracePt t="20781" x="10417175" y="4354513"/>
          <p14:tracePt t="20789" x="10399713" y="4395788"/>
          <p14:tracePt t="20797" x="10388600" y="4430713"/>
          <p14:tracePt t="20805" x="10382250" y="4471988"/>
          <p14:tracePt t="20812" x="10371138" y="4502150"/>
          <p14:tracePt t="20820" x="10358438" y="4537075"/>
          <p14:tracePt t="20828" x="10347325" y="4560888"/>
          <p14:tracePt t="20836" x="10334625" y="4595813"/>
          <p14:tracePt t="20843" x="10323513" y="4619625"/>
          <p14:tracePt t="20851" x="10317163" y="4648200"/>
          <p14:tracePt t="20859" x="10312400" y="4672013"/>
          <p14:tracePt t="20867" x="10306050" y="4689475"/>
          <p14:tracePt t="20875" x="10299700" y="4706938"/>
          <p14:tracePt t="20882" x="10299700" y="4719638"/>
          <p14:tracePt t="20890" x="10294938" y="4730750"/>
          <p14:tracePt t="20898" x="10294938" y="4737100"/>
          <p14:tracePt t="20905" x="10294938" y="4748213"/>
          <p14:tracePt t="20913" x="10288588" y="4759325"/>
          <p14:tracePt t="20921" x="10282238" y="4772025"/>
          <p14:tracePt t="20929" x="10282238" y="4783138"/>
          <p14:tracePt t="20937" x="10271125" y="4800600"/>
          <p14:tracePt t="20944" x="10264775" y="4818063"/>
          <p14:tracePt t="20952" x="10258425" y="4824413"/>
          <p14:tracePt t="20960" x="10253663" y="4841875"/>
          <p14:tracePt t="20967" x="10247313" y="4872038"/>
          <p14:tracePt t="20974" x="10240963" y="4883150"/>
          <p14:tracePt t="20983" x="10240963" y="4895850"/>
          <p14:tracePt t="20991" x="10234613" y="4913313"/>
          <p14:tracePt t="20998" x="10234613" y="4918075"/>
          <p14:tracePt t="21006" x="10229850" y="4924425"/>
          <p14:tracePt t="21014" x="10223500" y="4930775"/>
          <p14:tracePt t="21022" x="10217150" y="4937125"/>
          <p14:tracePt t="21029" x="10217150" y="4948238"/>
          <p14:tracePt t="21037" x="10217150" y="4954588"/>
          <p14:tracePt t="21045" x="10212388" y="4965700"/>
          <p14:tracePt t="21053" x="10206038" y="4976813"/>
          <p14:tracePt t="21061" x="10194925" y="4989513"/>
          <p14:tracePt t="21068" x="10188575" y="4989513"/>
          <p14:tracePt t="21076" x="10182225" y="5000625"/>
          <p14:tracePt t="21084" x="10171113" y="5006975"/>
          <p14:tracePt t="21091" x="10158413" y="5013325"/>
          <p14:tracePt t="21099" x="10147300" y="5018088"/>
          <p14:tracePt t="21107" x="10129838" y="5035550"/>
          <p14:tracePt t="21115" x="10112375" y="5041900"/>
          <p14:tracePt t="21123" x="10088563" y="5048250"/>
          <p14:tracePt t="21129" x="10064750" y="5054600"/>
          <p14:tracePt t="21138" x="10023475" y="5065713"/>
          <p14:tracePt t="21146" x="9994900" y="5076825"/>
          <p14:tracePt t="21154" x="9959975" y="5089525"/>
          <p14:tracePt t="21161" x="9929813" y="5094288"/>
          <p14:tracePt t="21169" x="9894888" y="5100638"/>
          <p14:tracePt t="21176" x="9871075" y="5106988"/>
          <p14:tracePt t="21196" x="9805988" y="5118100"/>
          <p14:tracePt t="21200" x="9764713" y="5124450"/>
          <p14:tracePt t="21208" x="9723438" y="5130800"/>
          <p14:tracePt t="21216" x="9694863" y="5141913"/>
          <p14:tracePt t="21223" x="9642475" y="5153025"/>
          <p14:tracePt t="21231" x="9601200" y="5159375"/>
          <p14:tracePt t="21239" x="9559925" y="5183188"/>
          <p14:tracePt t="21247" x="9507538" y="5189538"/>
          <p14:tracePt t="21253" x="9477375" y="5200650"/>
          <p14:tracePt t="21261" x="9436100" y="5211763"/>
          <p14:tracePt t="21270" x="9412288" y="5218113"/>
          <p14:tracePt t="21278" x="9401175" y="5218113"/>
          <p14:tracePt t="21285" x="9390063" y="5218113"/>
          <p14:tracePt t="22046" x="9390063" y="5211763"/>
          <p14:tracePt t="22054" x="9390063" y="5207000"/>
          <p14:tracePt t="22061" x="9390063" y="5200650"/>
          <p14:tracePt t="22069" x="9390063" y="5194300"/>
          <p14:tracePt t="22077" x="9390063" y="5189538"/>
          <p14:tracePt t="22085" x="9390063" y="5183188"/>
          <p14:tracePt t="22092" x="9390063" y="5176838"/>
          <p14:tracePt t="22100" x="9390063" y="5165725"/>
          <p14:tracePt t="22107" x="9390063" y="5153025"/>
          <p14:tracePt t="22116" x="9390063" y="5148263"/>
          <p14:tracePt t="22131" x="9390063" y="5130800"/>
          <p14:tracePt t="22147" x="9390063" y="5124450"/>
          <p14:tracePt t="22155" x="9390063" y="5118100"/>
          <p14:tracePt t="22162" x="9390063" y="5113338"/>
          <p14:tracePt t="22197" x="9390063" y="5106988"/>
          <p14:tracePt t="23257" x="9390063" y="5100638"/>
          <p14:tracePt t="23272" x="9390063" y="5094288"/>
          <p14:tracePt t="23279" x="9390063" y="5089525"/>
          <p14:tracePt t="23295" x="9390063" y="5076825"/>
          <p14:tracePt t="23318" x="9390063" y="5072063"/>
          <p14:tracePt t="23334" x="9390063" y="5065713"/>
          <p14:tracePt t="23621" x="9390063" y="5059363"/>
          <p14:tracePt t="23636" x="9394825" y="5054600"/>
          <p14:tracePt t="23643" x="9394825" y="5041900"/>
          <p14:tracePt t="23652" x="9401175" y="5035550"/>
          <p14:tracePt t="23659" x="9407525" y="5024438"/>
          <p14:tracePt t="23667" x="9412288" y="5006975"/>
          <p14:tracePt t="23675" x="9418638" y="5000625"/>
          <p14:tracePt t="23683" x="9436100" y="4983163"/>
          <p14:tracePt t="23690" x="9453563" y="4965700"/>
          <p14:tracePt t="23698" x="9494838" y="4941888"/>
          <p14:tracePt t="23706" x="9547225" y="4918075"/>
          <p14:tracePt t="23714" x="9625013" y="4889500"/>
          <p14:tracePt t="23721" x="9712325" y="4854575"/>
          <p14:tracePt t="23729" x="9794875" y="4830763"/>
          <p14:tracePt t="23737" x="9888538" y="4806950"/>
          <p14:tracePt t="23745" x="9982200" y="4783138"/>
          <p14:tracePt t="23752" x="10071100" y="4759325"/>
          <p14:tracePt t="23760" x="10129838" y="4737100"/>
          <p14:tracePt t="23768" x="10175875" y="4713288"/>
          <p14:tracePt t="23776" x="10217150" y="4689475"/>
          <p14:tracePt t="23784" x="10253663" y="4672013"/>
          <p14:tracePt t="23790" x="10275888" y="4660900"/>
          <p14:tracePt t="23799" x="10312400" y="4630738"/>
          <p14:tracePt t="23807" x="10347325" y="4606925"/>
          <p14:tracePt t="23814" x="10393363" y="4578350"/>
          <p14:tracePt t="23822" x="10434638" y="4548188"/>
          <p14:tracePt t="23830" x="10482263" y="4513263"/>
          <p14:tracePt t="23838" x="10534650" y="4465638"/>
          <p14:tracePt t="23845" x="10588625" y="4419600"/>
          <p14:tracePt t="23853" x="10647363" y="4365625"/>
          <p14:tracePt t="23861" x="10717213" y="4313238"/>
          <p14:tracePt t="23869" x="10782300" y="4260850"/>
          <p14:tracePt t="23877" x="10834688" y="4202113"/>
          <p14:tracePt t="23884" x="10882313" y="4160838"/>
          <p14:tracePt t="23891" x="10923588" y="4113213"/>
          <p14:tracePt t="23912" x="10969625" y="4019550"/>
          <p14:tracePt t="23915" x="10993438" y="3984625"/>
          <p14:tracePt t="23923" x="11010900" y="3949700"/>
          <p14:tracePt t="23931" x="11028363" y="3913188"/>
          <p14:tracePt t="23937" x="11041063" y="3884613"/>
          <p14:tracePt t="23946" x="11052175" y="3867150"/>
          <p14:tracePt t="23954" x="11063288" y="3836988"/>
          <p14:tracePt t="23962" x="11075988" y="3802063"/>
          <p14:tracePt t="23970" x="11087100" y="3767138"/>
          <p14:tracePt t="23977" x="11099800" y="3736975"/>
          <p14:tracePt t="23985" x="11104563" y="3702050"/>
          <p14:tracePt t="23993" x="11110913" y="3678238"/>
          <p14:tracePt t="24001" x="11110913" y="3649663"/>
          <p14:tracePt t="24009" x="11110913" y="3619500"/>
          <p14:tracePt t="24016" x="11099800" y="3590925"/>
          <p14:tracePt t="24024" x="11093450" y="3549650"/>
          <p14:tracePt t="24032" x="11080750" y="3497263"/>
          <p14:tracePt t="24039" x="11058525" y="3443288"/>
          <p14:tracePt t="24047" x="11041063" y="3390900"/>
          <p14:tracePt t="24055" x="11022013" y="3349625"/>
          <p14:tracePt t="24063" x="11004550" y="3302000"/>
          <p14:tracePt t="24070" x="10993438" y="3273425"/>
          <p14:tracePt t="24078" x="10969625" y="3238500"/>
          <p14:tracePt t="24086" x="10958513" y="3214688"/>
          <p14:tracePt t="24094" x="10945813" y="3179763"/>
          <p14:tracePt t="24101" x="10934700" y="3162300"/>
          <p14:tracePt t="24109" x="10928350" y="3155950"/>
          <p14:tracePt t="24117" x="10923588" y="3138488"/>
          <p14:tracePt t="24124" x="10910888" y="3121025"/>
          <p14:tracePt t="24132" x="10904538" y="3108325"/>
          <p14:tracePt t="24140" x="10899775" y="3097213"/>
          <p14:tracePt t="24148" x="10893425" y="3084513"/>
          <p14:tracePt t="24156" x="10887075" y="3067050"/>
          <p14:tracePt t="24164" x="10875963" y="3049588"/>
          <p14:tracePt t="24170" x="10869613" y="3044825"/>
          <p14:tracePt t="24178" x="10869613" y="3032125"/>
          <p14:tracePt t="24187" x="10869613" y="3021013"/>
          <p14:tracePt t="24194" x="10864850" y="3021013"/>
          <p14:tracePt t="24202" x="10858500" y="3008313"/>
          <p14:tracePt t="24210" x="10858500" y="3003550"/>
          <p14:tracePt t="24218" x="10852150" y="2997200"/>
          <p14:tracePt t="24225" x="10845800" y="2986088"/>
          <p14:tracePt t="24233" x="10841038" y="2967038"/>
          <p14:tracePt t="24241" x="10834688" y="2944813"/>
          <p14:tracePt t="24249" x="10823575" y="2932113"/>
          <p14:tracePt t="24257" x="10806113" y="2914650"/>
          <p14:tracePt t="24264" x="10793413" y="2890838"/>
          <p14:tracePt t="24272" x="10782300" y="2879725"/>
          <p14:tracePt t="24280" x="10769600" y="2855913"/>
          <p14:tracePt t="24288" x="10752138" y="2838450"/>
          <p14:tracePt t="24295" x="10747375" y="2820988"/>
          <p14:tracePt t="24303" x="10728325" y="2797175"/>
          <p14:tracePt t="24311" x="10710863" y="2762250"/>
          <p14:tracePt t="24319" x="10687050" y="2738438"/>
          <p14:tracePt t="24326" x="10658475" y="2690813"/>
          <p14:tracePt t="24334" x="10641013" y="2651125"/>
          <p14:tracePt t="24342" x="10606088" y="2597150"/>
          <p14:tracePt t="24350" x="10575925" y="2551113"/>
          <p14:tracePt t="24357" x="10547350" y="2509838"/>
          <p14:tracePt t="24365" x="10529888" y="2473325"/>
          <p14:tracePt t="24372" x="10499725" y="2420938"/>
          <p14:tracePt t="24381" x="10471150" y="2386013"/>
          <p14:tracePt t="24387" x="10447338" y="2344738"/>
          <p14:tracePt t="24396" x="10429875" y="2316163"/>
          <p14:tracePt t="24404" x="10412413" y="2292350"/>
          <p14:tracePt t="24412" x="10406063" y="2268538"/>
          <p14:tracePt t="24419" x="10393363" y="2255838"/>
          <p14:tracePt t="24427" x="10382250" y="2251075"/>
          <p14:tracePt t="24435" x="10375900" y="2238375"/>
          <p14:tracePt t="24443" x="10375900" y="2233613"/>
          <p14:tracePt t="24474" x="10375900" y="2227263"/>
          <p14:tracePt t="24807" x="10375900" y="2233613"/>
          <p14:tracePt t="24815" x="10375900" y="2238375"/>
          <p14:tracePt t="24823" x="10371138" y="2251075"/>
          <p14:tracePt t="24831" x="10371138" y="2262188"/>
          <p14:tracePt t="24838" x="10371138" y="2274888"/>
          <p14:tracePt t="24846" x="10371138" y="2292350"/>
          <p14:tracePt t="24854" x="10371138" y="2316163"/>
          <p14:tracePt t="24862" x="10371138" y="2333625"/>
          <p14:tracePt t="24869" x="10371138" y="2344738"/>
          <p14:tracePt t="24877" x="10371138" y="2362200"/>
          <p14:tracePt t="24885" x="10371138" y="2368550"/>
          <p14:tracePt t="24893" x="10371138" y="2379663"/>
          <p14:tracePt t="24900" x="10371138" y="2386013"/>
          <p14:tracePt t="24916" x="10371138" y="2392363"/>
          <p14:tracePt t="24931" x="10371138" y="2397125"/>
          <p14:tracePt t="25366" x="10388600" y="2397125"/>
          <p14:tracePt t="25374" x="10399713" y="2397125"/>
          <p14:tracePt t="25381" x="10417175" y="2397125"/>
          <p14:tracePt t="25389" x="10447338" y="2397125"/>
          <p14:tracePt t="25397" x="10471150" y="2397125"/>
          <p14:tracePt t="25405" x="10506075" y="2397125"/>
          <p14:tracePt t="25412" x="10534650" y="2397125"/>
          <p14:tracePt t="25420" x="10558463" y="2397125"/>
          <p14:tracePt t="25428" x="10575925" y="2397125"/>
          <p14:tracePt t="25435" x="10582275" y="2397125"/>
          <p14:tracePt t="25513" x="10582275" y="2403475"/>
          <p14:tracePt t="26149" x="10588625" y="2403475"/>
          <p14:tracePt t="26196" x="10588625" y="2409825"/>
          <p14:tracePt t="26211" x="10588625" y="2414588"/>
          <p14:tracePt t="26235" x="10588625" y="2420938"/>
          <p14:tracePt t="26251" x="10582275" y="2427288"/>
          <p14:tracePt t="26266" x="10582275" y="2433638"/>
          <p14:tracePt t="26281" x="10575925" y="2433638"/>
          <p14:tracePt t="26289" x="10575925" y="2438400"/>
          <p14:tracePt t="26312" x="10569575" y="2438400"/>
          <p14:tracePt t="26320" x="10569575" y="2444750"/>
          <p14:tracePt t="26374" x="10569575" y="2451100"/>
          <p14:tracePt t="26390" x="10558463" y="2455863"/>
          <p14:tracePt t="26398" x="10558463" y="2462213"/>
          <p14:tracePt t="26413" x="10552113" y="2468563"/>
          <p14:tracePt t="26421" x="10552113" y="2473325"/>
          <p14:tracePt t="26436" x="10547350" y="2479675"/>
          <p14:tracePt t="26444" x="10541000" y="2486025"/>
          <p14:tracePt t="26452" x="10534650" y="2486025"/>
          <p14:tracePt t="26460" x="10534650" y="2492375"/>
          <p14:tracePt t="26475" x="10534650" y="2497138"/>
          <p14:tracePt t="26483" x="10523538" y="2503488"/>
          <p14:tracePt t="26490" x="10523538" y="2509838"/>
          <p14:tracePt t="26499" x="10517188" y="2509838"/>
          <p14:tracePt t="26514" x="10506075" y="2514600"/>
          <p14:tracePt t="26522" x="10499725" y="2520950"/>
          <p14:tracePt t="26530" x="10493375" y="2527300"/>
          <p14:tracePt t="26537" x="10488613" y="2532063"/>
          <p14:tracePt t="26545" x="10475913" y="2538413"/>
          <p14:tracePt t="26552" x="10475913" y="2544763"/>
          <p14:tracePt t="26561" x="10464800" y="2544763"/>
          <p14:tracePt t="26568" x="10458450" y="2551113"/>
          <p14:tracePt t="26584" x="10447338" y="2551113"/>
          <p14:tracePt t="26592" x="10440988" y="2555875"/>
          <p14:tracePt t="26615" x="10434638" y="2555875"/>
          <p14:tracePt t="26623" x="10423525" y="2562225"/>
          <p14:tracePt t="26638" x="10417175" y="2562225"/>
          <p14:tracePt t="26646" x="10412413" y="2562225"/>
          <p14:tracePt t="26654" x="10406063" y="2562225"/>
          <p14:tracePt t="26669" x="10393363" y="2562225"/>
          <p14:tracePt t="26677" x="10393363" y="2568575"/>
          <p14:tracePt t="26693" x="10388600" y="2568575"/>
          <p14:tracePt t="26700" x="10382250" y="2568575"/>
          <p14:tracePt t="26707" x="10375900" y="2568575"/>
          <p14:tracePt t="26855" x="10371138" y="2568575"/>
          <p14:tracePt t="26879" x="10364788" y="2568575"/>
          <p14:tracePt t="26886" x="10364788" y="2573338"/>
          <p14:tracePt t="27011" x="10358438" y="2573338"/>
          <p14:tracePt t="27018" x="10347325" y="2573338"/>
          <p14:tracePt t="27026" x="10340975" y="2579688"/>
          <p14:tracePt t="27034" x="10323513" y="2586038"/>
          <p14:tracePt t="27042" x="10312400" y="2590800"/>
          <p14:tracePt t="27049" x="10299700" y="2590800"/>
          <p14:tracePt t="27057" x="10288588" y="2590800"/>
          <p14:tracePt t="27065" x="10282238" y="2590800"/>
          <p14:tracePt t="27073" x="10275888" y="2590800"/>
          <p14:tracePt t="27080" x="10275888" y="2597150"/>
          <p14:tracePt t="27136" x="10271125" y="2597150"/>
          <p14:tracePt t="27143" x="10264775" y="2597150"/>
          <p14:tracePt t="27150" x="10264775" y="2603500"/>
          <p14:tracePt t="27158" x="10253663" y="2603500"/>
          <p14:tracePt t="27166" x="10240963" y="2609850"/>
          <p14:tracePt t="27174" x="10234613" y="2614613"/>
          <p14:tracePt t="27181" x="10229850" y="2614613"/>
          <p14:tracePt t="27189" x="10223500" y="2620963"/>
          <p14:tracePt t="27204" x="10217150" y="2632075"/>
          <p14:tracePt t="27212" x="10212388" y="2632075"/>
          <p14:tracePt t="27220" x="10206038" y="2632075"/>
          <p14:tracePt t="27228" x="10199688" y="2638425"/>
          <p14:tracePt t="27236" x="10199688" y="2644775"/>
          <p14:tracePt t="27243" x="10194925" y="2644775"/>
          <p14:tracePt t="27251" x="10188575" y="2651125"/>
          <p14:tracePt t="27259" x="10182225" y="2651125"/>
          <p14:tracePt t="27267" x="10175875" y="2655888"/>
          <p14:tracePt t="27282" x="10164763" y="2655888"/>
          <p14:tracePt t="27290" x="10164763" y="2668588"/>
          <p14:tracePt t="27298" x="10153650" y="2668588"/>
          <p14:tracePt t="27305" x="10140950" y="2668588"/>
          <p14:tracePt t="27313" x="10136188" y="2673350"/>
          <p14:tracePt t="27321" x="10129838" y="2679700"/>
          <p14:tracePt t="27329" x="10117138" y="2686050"/>
          <p14:tracePt t="27336" x="10117138" y="2690813"/>
          <p14:tracePt t="27344" x="10106025" y="2690813"/>
          <p14:tracePt t="27352" x="10094913" y="2697163"/>
          <p14:tracePt t="27360" x="10088563" y="2703513"/>
          <p14:tracePt t="27375" x="10082213" y="2703513"/>
          <p14:tracePt t="27383" x="10077450" y="2703513"/>
          <p14:tracePt t="27406" x="10077450" y="2709863"/>
          <p14:tracePt t="27795" x="10058400" y="2709863"/>
          <p14:tracePt t="27802" x="10029825" y="2714625"/>
          <p14:tracePt t="27810" x="9988550" y="2720975"/>
          <p14:tracePt t="27817" x="9906000" y="2727325"/>
          <p14:tracePt t="27825" x="9794875" y="2755900"/>
          <p14:tracePt t="27833" x="9677400" y="2755900"/>
          <p14:tracePt t="27840" x="9525000" y="2773363"/>
          <p14:tracePt t="27848" x="9359900" y="2786063"/>
          <p14:tracePt t="27856" x="9172575" y="2808288"/>
          <p14:tracePt t="27864" x="9055100" y="2827338"/>
          <p14:tracePt t="27871" x="8959850" y="2838450"/>
          <p14:tracePt t="27879" x="8878888" y="2849563"/>
          <p14:tracePt t="27887" x="8820150" y="2873375"/>
          <p14:tracePt t="27895" x="8789988" y="2873375"/>
          <p14:tracePt t="27903" x="8778875" y="2873375"/>
          <p14:tracePt t="28128" x="8783638" y="2873375"/>
          <p14:tracePt t="28135" x="8796338" y="2873375"/>
          <p14:tracePt t="28143" x="8824913" y="2873375"/>
          <p14:tracePt t="28151" x="8859838" y="2873375"/>
          <p14:tracePt t="28159" x="8931275" y="2873375"/>
          <p14:tracePt t="28166" x="9018588" y="2873375"/>
          <p14:tracePt t="28174" x="9153525" y="2886075"/>
          <p14:tracePt t="28182" x="9312275" y="2886075"/>
          <p14:tracePt t="28190" x="9518650" y="2886075"/>
          <p14:tracePt t="28197" x="9742488" y="2879725"/>
          <p14:tracePt t="28205" x="9999663" y="2867025"/>
          <p14:tracePt t="28213" x="10229850" y="2844800"/>
          <p14:tracePt t="28221" x="10417175" y="2820988"/>
          <p14:tracePt t="28228" x="10552113" y="2790825"/>
          <p14:tracePt t="28236" x="10647363" y="2773363"/>
          <p14:tracePt t="28244" x="10706100" y="2749550"/>
          <p14:tracePt t="28252" x="10741025" y="2732088"/>
          <p14:tracePt t="28259" x="10764838" y="2720975"/>
          <p14:tracePt t="28267" x="10782300" y="2703513"/>
          <p14:tracePt t="28275" x="10799763" y="2686050"/>
          <p14:tracePt t="28283" x="10817225" y="2668588"/>
          <p14:tracePt t="28290" x="10834688" y="2651125"/>
          <p14:tracePt t="28298" x="10845800" y="2627313"/>
          <p14:tracePt t="28306" x="10869613" y="2597150"/>
          <p14:tracePt t="28314" x="10882313" y="2573338"/>
          <p14:tracePt t="28321" x="10904538" y="2551113"/>
          <p14:tracePt t="28329" x="10917238" y="2527300"/>
          <p14:tracePt t="28337" x="10934700" y="2509838"/>
          <p14:tracePt t="28345" x="10934700" y="2486025"/>
          <p14:tracePt t="28353" x="10952163" y="2462213"/>
          <p14:tracePt t="28360" x="10952163" y="2451100"/>
          <p14:tracePt t="28367" x="10958513" y="2444750"/>
          <p14:tracePt t="28376" x="10963275" y="2433638"/>
          <p14:tracePt t="28384" x="10963275" y="2427288"/>
          <p14:tracePt t="28390" x="10969625" y="2427288"/>
          <p14:tracePt t="28563" x="10969625" y="2420938"/>
          <p14:tracePt t="28577" x="10963275" y="2414588"/>
          <p14:tracePt t="28585" x="10963275" y="2409825"/>
          <p14:tracePt t="28593" x="10958513" y="2403475"/>
          <p14:tracePt t="28601" x="10945813" y="2397125"/>
          <p14:tracePt t="28609" x="10941050" y="2392363"/>
          <p14:tracePt t="28616" x="10934700" y="2386013"/>
          <p14:tracePt t="28623" x="10928350" y="2386013"/>
          <p14:tracePt t="28632" x="10923588" y="2386013"/>
          <p14:tracePt t="28640" x="10917238" y="2386013"/>
          <p14:tracePt t="28647" x="10910888" y="2379663"/>
          <p14:tracePt t="28655" x="10904538" y="2379663"/>
          <p14:tracePt t="28663" x="10899775" y="2379663"/>
          <p14:tracePt t="28671" x="10887075" y="2379663"/>
          <p14:tracePt t="28686" x="10882313" y="2379663"/>
          <p14:tracePt t="28702" x="10875963" y="2379663"/>
          <p14:tracePt t="28709" x="10869613" y="2379663"/>
          <p14:tracePt t="28717" x="10864850" y="2379663"/>
          <p14:tracePt t="28725" x="10852150" y="2379663"/>
          <p14:tracePt t="28733" x="10841038" y="2379663"/>
          <p14:tracePt t="28740" x="10834688" y="2379663"/>
          <p14:tracePt t="28748" x="10817225" y="2379663"/>
          <p14:tracePt t="28756" x="10793413" y="2379663"/>
          <p14:tracePt t="28764" x="10775950" y="2379663"/>
          <p14:tracePt t="28771" x="10769600" y="2379663"/>
          <p14:tracePt t="28779" x="10758488" y="2379663"/>
          <p14:tracePt t="28787" x="10741025" y="2379663"/>
          <p14:tracePt t="28794" x="10741025" y="2386013"/>
          <p14:tracePt t="28802" x="10728325" y="2386013"/>
          <p14:tracePt t="28828" x="10723563" y="2386013"/>
          <p14:tracePt t="28865" x="10717213" y="2386013"/>
          <p14:tracePt t="28872" x="10717213" y="2392363"/>
          <p14:tracePt t="28895" x="10710863" y="2392363"/>
          <p14:tracePt t="29004" x="10710863" y="2397125"/>
          <p14:tracePt t="29020" x="10706100" y="2397125"/>
          <p14:tracePt t="29136" x="10706100" y="2386013"/>
          <p14:tracePt t="29144" x="10706100" y="2374900"/>
          <p14:tracePt t="29151" x="10699750" y="2362200"/>
          <p14:tracePt t="29159" x="10699750" y="2351088"/>
          <p14:tracePt t="29167" x="10693400" y="2344738"/>
          <p14:tracePt t="29175" x="10693400" y="2333625"/>
          <p14:tracePt t="29182" x="10693400" y="2327275"/>
          <p14:tracePt t="29198" x="10693400" y="2320925"/>
          <p14:tracePt t="29206" x="10693400" y="2316163"/>
          <p14:tracePt t="29361" x="10687050" y="2316163"/>
          <p14:tracePt t="29369" x="10682288" y="2320925"/>
          <p14:tracePt t="29376" x="10675938" y="2320925"/>
          <p14:tracePt t="29384" x="10675938" y="2327275"/>
          <p14:tracePt t="29392" x="10669588" y="2333625"/>
          <p14:tracePt t="29400" x="10658475" y="2333625"/>
          <p14:tracePt t="29407" x="10658475" y="2338388"/>
          <p14:tracePt t="29415" x="10652125" y="2351088"/>
          <p14:tracePt t="29423" x="10641013" y="2362200"/>
          <p14:tracePt t="29431" x="10634663" y="2368550"/>
          <p14:tracePt t="29437" x="10617200" y="2386013"/>
          <p14:tracePt t="29446" x="10617200" y="2403475"/>
          <p14:tracePt t="29454" x="10606088" y="2420938"/>
          <p14:tracePt t="29461" x="10588625" y="2438400"/>
          <p14:tracePt t="29470" x="10569575" y="2462213"/>
          <p14:tracePt t="29476" x="10552113" y="2486025"/>
          <p14:tracePt t="29485" x="10541000" y="2509838"/>
          <p14:tracePt t="29493" x="10529888" y="2527300"/>
          <p14:tracePt t="29501" x="10499725" y="2562225"/>
          <p14:tracePt t="29507" x="10475913" y="2586038"/>
          <p14:tracePt t="29516" x="10458450" y="2614613"/>
          <p14:tracePt t="29524" x="10440988" y="2632075"/>
          <p14:tracePt t="29532" x="10417175" y="2655888"/>
          <p14:tracePt t="29539" x="10388600" y="2686050"/>
          <p14:tracePt t="29547" x="10371138" y="2709863"/>
          <p14:tracePt t="29555" x="10347325" y="2727325"/>
          <p14:tracePt t="29563" x="10317163" y="2755900"/>
          <p14:tracePt t="29579" x="10275888" y="2797175"/>
          <p14:tracePt t="29586" x="10253663" y="2827338"/>
          <p14:tracePt t="29594" x="10229850" y="2844800"/>
          <p14:tracePt t="29601" x="10212388" y="2867025"/>
          <p14:tracePt t="29609" x="10182225" y="2897188"/>
          <p14:tracePt t="29617" x="10153650" y="2932113"/>
          <p14:tracePt t="29624" x="10129838" y="2955925"/>
          <p14:tracePt t="29632" x="10099675" y="2990850"/>
          <p14:tracePt t="29640" x="10071100" y="3025775"/>
          <p14:tracePt t="29648" x="10040938" y="3062288"/>
          <p14:tracePt t="29657" x="10006013" y="3090863"/>
          <p14:tracePt t="29663" x="9982200" y="3121025"/>
          <p14:tracePt t="29671" x="9953625" y="3143250"/>
          <p14:tracePt t="29679" x="9929813" y="3173413"/>
          <p14:tracePt t="29687" x="9912350" y="3190875"/>
          <p14:tracePt t="29694" x="9901238" y="3201988"/>
          <p14:tracePt t="29702" x="9882188" y="3221038"/>
          <p14:tracePt t="29710" x="9871075" y="3232150"/>
          <p14:tracePt t="29718" x="9864725" y="3243263"/>
          <p14:tracePt t="29725" x="9853613" y="3255963"/>
          <p14:tracePt t="29733" x="9847263" y="3255963"/>
          <p14:tracePt t="29741" x="9842500" y="3260725"/>
          <p14:tracePt t="29749" x="9829800" y="3267075"/>
          <p14:tracePt t="29757" x="9823450" y="3273425"/>
          <p14:tracePt t="29764" x="9818688" y="3279775"/>
          <p14:tracePt t="29772" x="9805988" y="3279775"/>
          <p14:tracePt t="29779" x="9794875" y="3290888"/>
          <p14:tracePt t="29786" x="9777413" y="3297238"/>
          <p14:tracePt t="29794" x="9771063" y="3308350"/>
          <p14:tracePt t="29803" x="9753600" y="3314700"/>
          <p14:tracePt t="29811" x="9742488" y="3321050"/>
          <p14:tracePt t="29819" x="9729788" y="3325813"/>
          <p14:tracePt t="29826" x="9729788" y="3332163"/>
          <p14:tracePt t="29834" x="9718675" y="3332163"/>
          <p14:tracePt t="29841" x="9705975" y="3338513"/>
          <p14:tracePt t="29857" x="9694863" y="3343275"/>
          <p14:tracePt t="29865" x="9683750" y="3349625"/>
          <p14:tracePt t="29873" x="9677400" y="3355975"/>
          <p14:tracePt t="29881" x="9664700" y="3355975"/>
          <p14:tracePt t="29887" x="9653588" y="3355975"/>
          <p14:tracePt t="29896" x="9642475" y="3367088"/>
          <p14:tracePt t="29904" x="9625013" y="3373438"/>
          <p14:tracePt t="29912" x="9612313" y="3379788"/>
          <p14:tracePt t="29919" x="9601200" y="3384550"/>
          <p14:tracePt t="29927" x="9583738" y="3390900"/>
          <p14:tracePt t="29935" x="9566275" y="3397250"/>
          <p14:tracePt t="29943" x="9542463" y="3408363"/>
          <p14:tracePt t="29950" x="9518650" y="3408363"/>
          <p14:tracePt t="29958" x="9494838" y="3414713"/>
          <p14:tracePt t="29966" x="9466263" y="3425825"/>
          <p14:tracePt t="29974" x="9429750" y="3438525"/>
          <p14:tracePt t="29981" x="9394825" y="3449638"/>
          <p14:tracePt t="29989" x="9377363" y="3455988"/>
          <p14:tracePt t="29997" x="9342438" y="3467100"/>
          <p14:tracePt t="30005" x="9307513" y="3478213"/>
          <p14:tracePt t="30013" x="9290050" y="3484563"/>
          <p14:tracePt t="30020" x="9253538" y="3497263"/>
          <p14:tracePt t="30029" x="9224963" y="3502025"/>
          <p14:tracePt t="30036" x="9159875" y="3525838"/>
          <p14:tracePt t="30044" x="9118600" y="3536950"/>
          <p14:tracePt t="30051" x="9055100" y="3556000"/>
          <p14:tracePt t="30059" x="8977313" y="3573463"/>
          <p14:tracePt t="30067" x="8907463" y="3597275"/>
          <p14:tracePt t="30075" x="8842375" y="3608388"/>
          <p14:tracePt t="30082" x="8772525" y="3632200"/>
          <p14:tracePt t="30090" x="8713788" y="3649663"/>
          <p14:tracePt t="30098" x="8661400" y="3660775"/>
          <p14:tracePt t="30106" x="8620125" y="3673475"/>
          <p14:tracePt t="30113" x="8596313" y="3678238"/>
          <p14:tracePt t="30121" x="8578850" y="3684588"/>
          <p14:tracePt t="30129" x="8555038" y="3690938"/>
          <p14:tracePt t="30137" x="8548688" y="3690938"/>
          <p14:tracePt t="30144" x="8537575" y="3690938"/>
          <p14:tracePt t="30152" x="8531225" y="3695700"/>
          <p14:tracePt t="30160" x="8520113" y="3695700"/>
          <p14:tracePt t="30175" x="8513763" y="3702050"/>
          <p14:tracePt t="30196" x="8502650" y="3702050"/>
          <p14:tracePt t="30199" x="8496300" y="3702050"/>
          <p14:tracePt t="30214" x="8485188" y="3702050"/>
          <p14:tracePt t="30222" x="8478838" y="3708400"/>
          <p14:tracePt t="30230" x="8466138" y="3714750"/>
          <p14:tracePt t="30238" x="8455025" y="3714750"/>
          <p14:tracePt t="30245" x="8437563" y="3714750"/>
          <p14:tracePt t="30252" x="8431213" y="3719513"/>
          <p14:tracePt t="30261" x="8413750" y="3725863"/>
          <p14:tracePt t="30268" x="8396288" y="3732213"/>
          <p14:tracePt t="30276" x="8385175" y="3736975"/>
          <p14:tracePt t="30284" x="8367713" y="3743325"/>
          <p14:tracePt t="30292" x="8348663" y="3749675"/>
          <p14:tracePt t="30300" x="8331200" y="3754438"/>
          <p14:tracePt t="30307" x="8320088" y="3767138"/>
          <p14:tracePt t="30315" x="8302625" y="3767138"/>
          <p14:tracePt t="30323" x="8285163" y="3784600"/>
          <p14:tracePt t="30331" x="8261350" y="3790950"/>
          <p14:tracePt t="30338" x="8237538" y="3795713"/>
          <p14:tracePt t="30346" x="8220075" y="3808413"/>
          <p14:tracePt t="30354" x="8196263" y="3819525"/>
          <p14:tracePt t="30362" x="8185150" y="3825875"/>
          <p14:tracePt t="30369" x="8172450" y="3832225"/>
          <p14:tracePt t="30377" x="8154988" y="3836988"/>
          <p14:tracePt t="30385" x="8143875" y="3843338"/>
          <p14:tracePt t="30393" x="8137525" y="3849688"/>
          <p14:tracePt t="30400" x="8131175" y="3849688"/>
          <p14:tracePt t="30409" x="8120063" y="3854450"/>
          <p14:tracePt t="30424" x="8113713" y="3854450"/>
          <p14:tracePt t="32743" x="8113713" y="3849688"/>
          <p14:tracePt t="32751" x="8102600" y="3843338"/>
          <p14:tracePt t="32758" x="8102600" y="3836988"/>
          <p14:tracePt t="32774" x="8102600" y="3832225"/>
          <p14:tracePt t="32782" x="8102600" y="3825875"/>
          <p14:tracePt t="33092" x="8102600" y="3819525"/>
          <p14:tracePt t="33100" x="8113713" y="3819525"/>
          <p14:tracePt t="33107" x="8143875" y="3802063"/>
          <p14:tracePt t="33115" x="8202613" y="3790950"/>
          <p14:tracePt t="33123" x="8285163" y="3784600"/>
          <p14:tracePt t="33131" x="8372475" y="3767138"/>
          <p14:tracePt t="33139" x="8461375" y="3749675"/>
          <p14:tracePt t="33146" x="8561388" y="3732213"/>
          <p14:tracePt t="33154" x="8661400" y="3708400"/>
          <p14:tracePt t="33162" x="8755063" y="3690938"/>
          <p14:tracePt t="33169" x="8855075" y="3673475"/>
          <p14:tracePt t="33177" x="8955088" y="3660775"/>
          <p14:tracePt t="33185" x="9024938" y="3660775"/>
          <p14:tracePt t="33193" x="9066213" y="3643313"/>
          <p14:tracePt t="33200" x="9107488" y="3636963"/>
          <p14:tracePt t="33208" x="9118600" y="3636963"/>
          <p14:tracePt t="33216" x="9124950" y="3636963"/>
          <p14:tracePt t="33224" x="9131300" y="3636963"/>
          <p14:tracePt t="33232" x="9136063" y="3632200"/>
          <p14:tracePt t="33255" x="9142413" y="3632200"/>
          <p14:tracePt t="33263" x="9153525" y="3632200"/>
          <p14:tracePt t="33270" x="9177338" y="3625850"/>
          <p14:tracePt t="33278" x="9190038" y="3619500"/>
          <p14:tracePt t="33286" x="9218613" y="3614738"/>
          <p14:tracePt t="33294" x="9253538" y="3608388"/>
          <p14:tracePt t="33301" x="9290050" y="3584575"/>
          <p14:tracePt t="33308" x="9331325" y="3578225"/>
          <p14:tracePt t="33317" x="9383713" y="3560763"/>
          <p14:tracePt t="33325" x="9429750" y="3549650"/>
          <p14:tracePt t="33332" x="9483725" y="3543300"/>
          <p14:tracePt t="33340" x="9525000" y="3525838"/>
          <p14:tracePt t="33348" x="9566275" y="3519488"/>
          <p14:tracePt t="33356" x="9583738" y="3514725"/>
          <p14:tracePt t="33363" x="9601200" y="3514725"/>
          <p14:tracePt t="33371" x="9601200" y="3508375"/>
          <p14:tracePt t="33387" x="9605963" y="3508375"/>
          <p14:tracePt t="33736" x="9605963" y="3514725"/>
          <p14:tracePt t="33774" x="9601200" y="3514725"/>
          <p14:tracePt t="33852" x="9594850" y="3514725"/>
          <p14:tracePt t="33860" x="9588500" y="3514725"/>
          <p14:tracePt t="33868" x="9583738" y="3514725"/>
          <p14:tracePt t="33875" x="9571038" y="3514725"/>
          <p14:tracePt t="33883" x="9566275" y="3514725"/>
          <p14:tracePt t="33890" x="9547225" y="3514725"/>
          <p14:tracePt t="33899" x="9536113" y="3508375"/>
          <p14:tracePt t="33906" x="9507538" y="3502025"/>
          <p14:tracePt t="33914" x="9488488" y="3497263"/>
          <p14:tracePt t="33922" x="9459913" y="3484563"/>
          <p14:tracePt t="33930" x="9436100" y="3473450"/>
          <p14:tracePt t="33937" x="9401175" y="3443288"/>
          <p14:tracePt t="33945" x="9377363" y="3432175"/>
          <p14:tracePt t="33953" x="9342438" y="3414713"/>
          <p14:tracePt t="33961" x="9307513" y="3384550"/>
          <p14:tracePt t="33968" x="9283700" y="3367088"/>
          <p14:tracePt t="33975" x="9248775" y="3343275"/>
          <p14:tracePt t="33984" x="9212263" y="3314700"/>
          <p14:tracePt t="33992" x="9159875" y="3284538"/>
          <p14:tracePt t="33999" x="9107488" y="3249613"/>
          <p14:tracePt t="34007" x="9048750" y="3214688"/>
          <p14:tracePt t="34015" x="8972550" y="3173413"/>
          <p14:tracePt t="34023" x="8896350" y="3143250"/>
          <p14:tracePt t="34030" x="8796338" y="3108325"/>
          <p14:tracePt t="34038" x="8689975" y="3067050"/>
          <p14:tracePt t="34046" x="8583613" y="3032125"/>
          <p14:tracePt t="34054" x="8461375" y="2990850"/>
          <p14:tracePt t="34061" x="8355013" y="2955925"/>
          <p14:tracePt t="34069" x="8255000" y="2921000"/>
          <p14:tracePt t="34077" x="8161338" y="2890838"/>
          <p14:tracePt t="34085" x="8072438" y="2867025"/>
          <p14:tracePt t="34093" x="7996238" y="2844800"/>
          <p14:tracePt t="34100" x="7902575" y="2827338"/>
          <p14:tracePt t="34108" x="7837488" y="2820988"/>
          <p14:tracePt t="34116" x="7767638" y="2820988"/>
          <p14:tracePt t="34124" x="7678738" y="2820988"/>
          <p14:tracePt t="34131" x="7602538" y="2820988"/>
          <p14:tracePt t="34139" x="7515225" y="2820988"/>
          <p14:tracePt t="34147" x="7415213" y="2827338"/>
          <p14:tracePt t="34155" x="7315200" y="2844800"/>
          <p14:tracePt t="34162" x="7191375" y="2862263"/>
          <p14:tracePt t="34170" x="7069138" y="2873375"/>
          <p14:tracePt t="34178" x="6910388" y="2903538"/>
          <p14:tracePt t="34186" x="6762750" y="2921000"/>
          <p14:tracePt t="34196" x="6610350" y="2944813"/>
          <p14:tracePt t="34201" x="6469063" y="2986088"/>
          <p14:tracePt t="34209" x="6340475" y="3003550"/>
          <p14:tracePt t="34217" x="6223000" y="3025775"/>
          <p14:tracePt t="34224" x="6127750" y="3055938"/>
          <p14:tracePt t="34232" x="6051550" y="3084513"/>
          <p14:tracePt t="34240" x="5969000" y="3125788"/>
          <p14:tracePt t="34248" x="5888038" y="3149600"/>
          <p14:tracePt t="34255" x="5805488" y="3184525"/>
          <p14:tracePt t="34263" x="5722938" y="3225800"/>
          <p14:tracePt t="34270" x="5653088" y="3260725"/>
          <p14:tracePt t="34279" x="5581650" y="3302000"/>
          <p14:tracePt t="34286" x="5516563" y="3349625"/>
          <p14:tracePt t="34294" x="5435600" y="3402013"/>
          <p14:tracePt t="34302" x="5370513" y="3443288"/>
          <p14:tracePt t="34309" x="5318125" y="3484563"/>
          <p14:tracePt t="34317" x="5264150" y="3519488"/>
          <p14:tracePt t="34325" x="5218113" y="3549650"/>
          <p14:tracePt t="34333" x="5176838" y="3578225"/>
          <p14:tracePt t="34341" x="5141913" y="3608388"/>
          <p14:tracePt t="34348" x="5105400" y="3632200"/>
          <p14:tracePt t="34356" x="5076825" y="3660775"/>
          <p14:tracePt t="34364" x="5059363" y="3684588"/>
          <p14:tracePt t="34372" x="5029200" y="3714750"/>
          <p14:tracePt t="34380" x="5005388" y="3732213"/>
          <p14:tracePt t="34386" x="4994275" y="3767138"/>
          <p14:tracePt t="34395" x="4983163" y="3778250"/>
          <p14:tracePt t="34403" x="4970463" y="3790950"/>
          <p14:tracePt t="34410" x="4959350" y="3802063"/>
          <p14:tracePt t="34480" x="4959350" y="3795713"/>
          <p14:tracePt t="34488" x="4959350" y="3784600"/>
          <p14:tracePt t="34496" x="4959350" y="3778250"/>
          <p14:tracePt t="34504" x="4959350" y="3767138"/>
          <p14:tracePt t="34511" x="4959350" y="3760788"/>
          <p14:tracePt t="34519" x="4959350" y="3743325"/>
          <p14:tracePt t="34526" x="4959350" y="3725863"/>
          <p14:tracePt t="34535" x="4959350" y="3714750"/>
          <p14:tracePt t="34542" x="4953000" y="3695700"/>
          <p14:tracePt t="34550" x="4946650" y="3684588"/>
          <p14:tracePt t="34557" x="4929188" y="3673475"/>
          <p14:tracePt t="34578" x="4770438" y="3625850"/>
          <p14:tracePt t="34581" x="4518025" y="3578225"/>
          <p14:tracePt t="34589" x="4148138" y="3508375"/>
          <p14:tracePt t="34597" x="3660775" y="3432175"/>
          <p14:tracePt t="34603" x="3055938" y="3349625"/>
          <p14:tracePt t="34612" x="2432050" y="3267075"/>
          <p14:tracePt t="34620" x="1768475" y="3190875"/>
          <p14:tracePt t="34628" x="1087438" y="3125788"/>
          <p14:tracePt t="34634" x="428625" y="3090863"/>
          <p14:tracePt t="34693" x="11798300" y="5283200"/>
          <p14:tracePt t="34711" x="11772900" y="5321300"/>
          <p14:tracePt t="34729" x="11772900" y="5384800"/>
          <p14:tracePt t="34741" x="11779250" y="5422900"/>
          <p14:tracePt t="34759" x="11823700" y="5537200"/>
          <p14:tracePt t="34777" x="11880850" y="5632450"/>
          <p14:tracePt t="34796" x="11988800" y="5734050"/>
          <p14:tracePt t="34852" x="811213" y="4230688"/>
          <p14:tracePt t="34860" x="1292225" y="4248150"/>
          <p14:tracePt t="34868" x="1733550" y="4260850"/>
          <p14:tracePt t="34876" x="2074863" y="4237038"/>
          <p14:tracePt t="34884" x="2332038" y="4189413"/>
          <p14:tracePt t="34891" x="2497138" y="4108450"/>
          <p14:tracePt t="34899" x="2614613" y="4043363"/>
          <p14:tracePt t="34907" x="2690813" y="3984625"/>
          <p14:tracePt t="34915" x="2743200" y="3937000"/>
          <p14:tracePt t="34922" x="2773363" y="3871913"/>
          <p14:tracePt t="34930" x="2797175" y="3819525"/>
          <p14:tracePt t="34938" x="2814638" y="3760788"/>
          <p14:tracePt t="34946" x="2820988" y="3702050"/>
          <p14:tracePt t="34953" x="2820988" y="3649663"/>
          <p14:tracePt t="34961" x="2820988" y="3602038"/>
          <p14:tracePt t="34969" x="2820988" y="3573463"/>
          <p14:tracePt t="34976" x="2820988" y="3536950"/>
          <p14:tracePt t="34984" x="2814638" y="3519488"/>
          <p14:tracePt t="34992" x="2808288" y="3502025"/>
          <p14:tracePt t="35000" x="2790825" y="3484563"/>
          <p14:tracePt t="35008" x="2779713" y="3478213"/>
          <p14:tracePt t="35015" x="2762250" y="3473450"/>
          <p14:tracePt t="35023" x="2732088" y="3467100"/>
          <p14:tracePt t="35031" x="2690813" y="3460750"/>
          <p14:tracePt t="35039" x="2632075" y="3460750"/>
          <p14:tracePt t="35046" x="2562225" y="3460750"/>
          <p14:tracePt t="35054" x="2514600" y="3460750"/>
          <p14:tracePt t="35062" x="2449513" y="3460750"/>
          <p14:tracePt t="35070" x="2403475" y="3478213"/>
          <p14:tracePt t="35076" x="2379663" y="3478213"/>
          <p14:tracePt t="35085" x="2349500" y="3484563"/>
          <p14:tracePt t="35093" x="2332038" y="3497263"/>
          <p14:tracePt t="35101" x="2314575" y="3497263"/>
          <p14:tracePt t="35108" x="2309813" y="3508375"/>
          <p14:tracePt t="35116" x="2303463" y="3519488"/>
          <p14:tracePt t="35124" x="2286000" y="3536950"/>
          <p14:tracePt t="35132" x="2273300" y="3556000"/>
          <p14:tracePt t="35139" x="2255838" y="3578225"/>
          <p14:tracePt t="35147" x="2251075" y="3602038"/>
          <p14:tracePt t="35155" x="2232025" y="3632200"/>
          <p14:tracePt t="35163" x="2227263" y="3667125"/>
          <p14:tracePt t="35171" x="2214563" y="3695700"/>
          <p14:tracePt t="35178" x="2214563" y="3732213"/>
          <p14:tracePt t="35186" x="2214563" y="3767138"/>
          <p14:tracePt t="35194" x="2214563" y="3795713"/>
          <p14:tracePt t="35203" x="2214563" y="3832225"/>
          <p14:tracePt t="35209" x="2214563" y="3843338"/>
          <p14:tracePt t="35217" x="2214563" y="3854450"/>
          <p14:tracePt t="35225" x="2214563" y="3871913"/>
          <p14:tracePt t="35233" x="2214563" y="3878263"/>
          <p14:tracePt t="35240" x="2220913" y="3884613"/>
          <p14:tracePt t="35248" x="2227263" y="3895725"/>
          <p14:tracePt t="35256" x="2244725" y="3902075"/>
          <p14:tracePt t="35264" x="2262188" y="3908425"/>
          <p14:tracePt t="35271" x="2286000" y="3913188"/>
          <p14:tracePt t="35279" x="2314575" y="3919538"/>
          <p14:tracePt t="35287" x="2344738" y="3919538"/>
          <p14:tracePt t="35294" x="2373313" y="3919538"/>
          <p14:tracePt t="35302" x="2408238" y="3919538"/>
          <p14:tracePt t="35309" x="2438400" y="3925888"/>
          <p14:tracePt t="35318" x="2455863" y="3925888"/>
          <p14:tracePt t="35325" x="2473325" y="3925888"/>
          <p14:tracePt t="35333" x="2490788" y="3925888"/>
          <p14:tracePt t="35341" x="2497138" y="3925888"/>
          <p14:tracePt t="35349" x="2503488" y="3925888"/>
          <p14:tracePt t="35589" x="2508250" y="3925888"/>
          <p14:tracePt t="35628" x="2514600" y="3925888"/>
          <p14:tracePt t="35644" x="2527300" y="3925888"/>
          <p14:tracePt t="35650" x="2538413" y="3919538"/>
          <p14:tracePt t="35659" x="2549525" y="3913188"/>
          <p14:tracePt t="35667" x="2566988" y="3908425"/>
          <p14:tracePt t="35675" x="2579688" y="3908425"/>
          <p14:tracePt t="35683" x="2590800" y="3902075"/>
          <p14:tracePt t="35690" x="2603500" y="3902075"/>
          <p14:tracePt t="35698" x="2608263" y="3895725"/>
          <p14:tracePt t="35706" x="2614613" y="3895725"/>
          <p14:tracePt t="35729" x="2620963" y="3895725"/>
          <p14:tracePt t="35760" x="2625725" y="3895725"/>
          <p14:tracePt t="35776" x="2632075" y="3895725"/>
          <p14:tracePt t="35783" x="2644775" y="3895725"/>
          <p14:tracePt t="35790" x="2649538" y="3895725"/>
          <p14:tracePt t="35799" x="2667000" y="3895725"/>
          <p14:tracePt t="35806" x="2673350" y="3895725"/>
          <p14:tracePt t="35814" x="2679700" y="3895725"/>
          <p14:tracePt t="35830" x="2684463" y="3895725"/>
          <p14:tracePt t="35838" x="2697163" y="3895725"/>
          <p14:tracePt t="35845" x="2703513" y="3895725"/>
          <p14:tracePt t="35853" x="2720975" y="3895725"/>
          <p14:tracePt t="35860" x="2743200" y="3895725"/>
          <p14:tracePt t="35869" x="2773363" y="3895725"/>
          <p14:tracePt t="35876" x="2808288" y="3895725"/>
          <p14:tracePt t="35884" x="2860675" y="3895725"/>
          <p14:tracePt t="35892" x="2919413" y="3895725"/>
          <p14:tracePt t="35900" x="2967038" y="3895725"/>
          <p14:tracePt t="35907" x="3019425" y="3895725"/>
          <p14:tracePt t="35915" x="3067050" y="3895725"/>
          <p14:tracePt t="35923" x="3108325" y="3895725"/>
          <p14:tracePt t="35931" x="3149600" y="3895725"/>
          <p14:tracePt t="35938" x="3178175" y="3895725"/>
          <p14:tracePt t="35946" x="3208338" y="3895725"/>
          <p14:tracePt t="35954" x="3236913" y="3895725"/>
          <p14:tracePt t="35962" x="3267075" y="3895725"/>
          <p14:tracePt t="35969" x="3308350" y="3895725"/>
          <p14:tracePt t="35977" x="3349625" y="3895725"/>
          <p14:tracePt t="35985" x="3395663" y="3895725"/>
          <p14:tracePt t="35993" x="3454400" y="3895725"/>
          <p14:tracePt t="36001" x="3525838" y="3895725"/>
          <p14:tracePt t="36009" x="3602038" y="3895725"/>
          <p14:tracePt t="36016" x="3702050" y="3895725"/>
          <p14:tracePt t="36024" x="3806825" y="3895725"/>
          <p14:tracePt t="36031" x="3924300" y="3895725"/>
          <p14:tracePt t="36039" x="4048125" y="3895725"/>
          <p14:tracePt t="36047" x="4171950" y="3902075"/>
          <p14:tracePt t="36055" x="4271963" y="3902075"/>
          <p14:tracePt t="36063" x="4359275" y="3902075"/>
          <p14:tracePt t="36070" x="4435475" y="3902075"/>
          <p14:tracePt t="36078" x="4506913" y="3902075"/>
          <p14:tracePt t="36086" x="4541838" y="3902075"/>
          <p14:tracePt t="36094" x="4594225" y="3902075"/>
          <p14:tracePt t="36101" x="4635500" y="3902075"/>
          <p14:tracePt t="36108" x="4670425" y="3902075"/>
          <p14:tracePt t="36117" x="4711700" y="3902075"/>
          <p14:tracePt t="36125" x="4752975" y="3902075"/>
          <p14:tracePt t="36132" x="4806950" y="3919538"/>
          <p14:tracePt t="36140" x="4835525" y="3925888"/>
          <p14:tracePt t="36148" x="4887913" y="3937000"/>
          <p14:tracePt t="36155" x="4941888" y="3943350"/>
          <p14:tracePt t="36163" x="5000625" y="3967163"/>
          <p14:tracePt t="36171" x="5070475" y="3984625"/>
          <p14:tracePt t="36179" x="5146675" y="3990975"/>
          <p14:tracePt t="36197" x="5281613" y="4037013"/>
          <p14:tracePt t="36202" x="5353050" y="4049713"/>
          <p14:tracePt t="36210" x="5381625" y="4060825"/>
          <p14:tracePt t="36218" x="5405438" y="4067175"/>
          <p14:tracePt t="36225" x="5418138" y="4067175"/>
          <p14:tracePt t="36233" x="5422900" y="4071938"/>
          <p14:tracePt t="36419" x="5429250" y="4071938"/>
          <p14:tracePt t="36481" x="5435600" y="4071938"/>
          <p14:tracePt t="36506" x="5440363" y="4067175"/>
          <p14:tracePt t="36520" x="5446713" y="4060825"/>
          <p14:tracePt t="36528" x="5453063" y="4054475"/>
          <p14:tracePt t="36536" x="5453063" y="4049713"/>
          <p14:tracePt t="36551" x="5457825" y="4043363"/>
          <p14:tracePt t="36560" x="5464175" y="4043363"/>
          <p14:tracePt t="36567" x="5464175" y="4037013"/>
          <p14:tracePt t="36574" x="5470525" y="4030663"/>
          <p14:tracePt t="36582" x="5470525" y="4025900"/>
          <p14:tracePt t="36590" x="5481638" y="4019550"/>
          <p14:tracePt t="36598" x="5487988" y="4013200"/>
          <p14:tracePt t="36613" x="5499100" y="4002088"/>
          <p14:tracePt t="36621" x="5499100" y="3995738"/>
          <p14:tracePt t="36629" x="5505450" y="3990975"/>
          <p14:tracePt t="36637" x="5511800" y="3984625"/>
          <p14:tracePt t="36644" x="5511800" y="3978275"/>
          <p14:tracePt t="36660" x="5516563" y="3967163"/>
          <p14:tracePt t="36667" x="5522913" y="3960813"/>
          <p14:tracePt t="36683" x="5522913" y="3954463"/>
          <p14:tracePt t="36691" x="5522913" y="3943350"/>
          <p14:tracePt t="36699" x="5529263" y="3943350"/>
          <p14:tracePt t="36706" x="5535613" y="3932238"/>
          <p14:tracePt t="36714" x="5535613" y="3925888"/>
          <p14:tracePt t="36722" x="5535613" y="3919538"/>
          <p14:tracePt t="36730" x="5535613" y="3913188"/>
          <p14:tracePt t="36737" x="5540375" y="3913188"/>
          <p14:tracePt t="36776" x="5540375" y="3908425"/>
          <p14:tracePt t="36885" x="5546725" y="3908425"/>
          <p14:tracePt t="36955" x="5540375" y="3908425"/>
          <p14:tracePt t="36962" x="5529263" y="3908425"/>
          <p14:tracePt t="36970" x="5511800" y="3908425"/>
          <p14:tracePt t="36978" x="5481638" y="3908425"/>
          <p14:tracePt t="36985" x="5440363" y="3908425"/>
          <p14:tracePt t="36993" x="5399088" y="3902075"/>
          <p14:tracePt t="37001" x="5353050" y="3902075"/>
          <p14:tracePt t="37009" x="5287963" y="3895725"/>
          <p14:tracePt t="37017" x="5240338" y="3895725"/>
          <p14:tracePt t="37024" x="5211763" y="3895725"/>
          <p14:tracePt t="37032" x="5181600" y="3895725"/>
          <p14:tracePt t="37040" x="5170488" y="3895725"/>
          <p14:tracePt t="37048" x="5159375" y="3895725"/>
          <p14:tracePt t="37211" x="5170488" y="3895725"/>
          <p14:tracePt t="37226" x="5181600" y="3895725"/>
          <p14:tracePt t="37234" x="5187950" y="3895725"/>
          <p14:tracePt t="37257" x="5194300" y="3895725"/>
          <p14:tracePt t="37280" x="5200650" y="3895725"/>
          <p14:tracePt t="37335" x="5205413" y="3895725"/>
          <p14:tracePt t="37404" x="5205413" y="3902075"/>
          <p14:tracePt t="37428" x="5200650" y="3902075"/>
          <p14:tracePt t="37435" x="5194300" y="3908425"/>
          <p14:tracePt t="37443" x="5194300" y="3913188"/>
          <p14:tracePt t="37451" x="5181600" y="3919538"/>
          <p14:tracePt t="37459" x="5164138" y="3932238"/>
          <p14:tracePt t="37466" x="5146675" y="3937000"/>
          <p14:tracePt t="37474" x="5118100" y="3943350"/>
          <p14:tracePt t="37482" x="5087938" y="3954463"/>
          <p14:tracePt t="37490" x="5035550" y="3954463"/>
          <p14:tracePt t="37497" x="5005388" y="3967163"/>
          <p14:tracePt t="37505" x="4965700" y="3971925"/>
          <p14:tracePt t="37513" x="4911725" y="3990975"/>
          <p14:tracePt t="37521" x="4870450" y="3995738"/>
          <p14:tracePt t="37527" x="4829175" y="4002088"/>
          <p14:tracePt t="37536" x="4794250" y="4019550"/>
          <p14:tracePt t="37544" x="4770438" y="4025900"/>
          <p14:tracePt t="37552" x="4759325" y="4025900"/>
          <p14:tracePt t="37560" x="4735513" y="4030663"/>
          <p14:tracePt t="37567" x="4724400" y="4030663"/>
          <p14:tracePt t="37583" x="4711700" y="4030663"/>
          <p14:tracePt t="37590" x="4706938" y="4030663"/>
          <p14:tracePt t="37597" x="4706938" y="4037013"/>
          <p14:tracePt t="37614" x="4700588" y="4043363"/>
          <p14:tracePt t="37621" x="4694238" y="4043363"/>
          <p14:tracePt t="37629" x="4689475" y="4049713"/>
          <p14:tracePt t="37699" x="4689475" y="4054475"/>
          <p14:tracePt t="37738" x="4694238" y="4060825"/>
          <p14:tracePt t="37746" x="4706938" y="4067175"/>
          <p14:tracePt t="37753" x="4718050" y="4071938"/>
          <p14:tracePt t="37761" x="4735513" y="4084638"/>
          <p14:tracePt t="37769" x="4759325" y="4095750"/>
          <p14:tracePt t="37777" x="4787900" y="4095750"/>
          <p14:tracePt t="37784" x="4818063" y="4102100"/>
          <p14:tracePt t="37792" x="4883150" y="4108450"/>
          <p14:tracePt t="37800" x="4929188" y="4113213"/>
          <p14:tracePt t="37808" x="4983163" y="4113213"/>
          <p14:tracePt t="37815" x="5029200" y="4113213"/>
          <p14:tracePt t="37823" x="5076825" y="4113213"/>
          <p14:tracePt t="37831" x="5111750" y="4113213"/>
          <p14:tracePt t="37839" x="5129213" y="4113213"/>
          <p14:tracePt t="37846" x="5146675" y="4113213"/>
          <p14:tracePt t="37854" x="5159375" y="4113213"/>
          <p14:tracePt t="37963" x="5146675" y="4113213"/>
          <p14:tracePt t="37969" x="5118100" y="4113213"/>
          <p14:tracePt t="37978" x="5064125" y="4102100"/>
          <p14:tracePt t="37986" x="4994275" y="4102100"/>
          <p14:tracePt t="37994" x="4906963" y="4089400"/>
          <p14:tracePt t="38002" x="4806950" y="4078288"/>
          <p14:tracePt t="38009" x="4718050" y="4071938"/>
          <p14:tracePt t="38017" x="4624388" y="4060825"/>
          <p14:tracePt t="38025" x="4524375" y="4054475"/>
          <p14:tracePt t="38033" x="4448175" y="4049713"/>
          <p14:tracePt t="38040" x="4376738" y="4049713"/>
          <p14:tracePt t="38048" x="4306888" y="4049713"/>
          <p14:tracePt t="38056" x="4259263" y="4049713"/>
          <p14:tracePt t="38064" x="4217988" y="4049713"/>
          <p14:tracePt t="38071" x="4195763" y="4049713"/>
          <p14:tracePt t="38079" x="4165600" y="4049713"/>
          <p14:tracePt t="38087" x="4154488" y="4049713"/>
          <p14:tracePt t="38095" x="4141788" y="4060825"/>
          <p14:tracePt t="38102" x="4130675" y="4060825"/>
          <p14:tracePt t="38110" x="4119563" y="4060825"/>
          <p14:tracePt t="38126" x="4113213" y="4060825"/>
          <p14:tracePt t="38133" x="4113213" y="4067175"/>
          <p14:tracePt t="39258" x="4106863" y="4067175"/>
          <p14:tracePt t="39266" x="4100513" y="4049713"/>
          <p14:tracePt t="39274" x="4089400" y="4030663"/>
          <p14:tracePt t="39281" x="4083050" y="4019550"/>
          <p14:tracePt t="39289" x="4078288" y="4008438"/>
          <p14:tracePt t="39297" x="4071938" y="4002088"/>
          <p14:tracePt t="39305" x="4065588" y="3984625"/>
          <p14:tracePt t="39312" x="4060825" y="3978275"/>
          <p14:tracePt t="39320" x="4054475" y="3971925"/>
          <p14:tracePt t="39328" x="4054475" y="3967163"/>
          <p14:tracePt t="39336" x="4048125" y="3967163"/>
          <p14:tracePt t="39343" x="4048125" y="3960813"/>
          <p14:tracePt t="39351" x="4041775" y="3954463"/>
          <p14:tracePt t="39390" x="4037013" y="3954463"/>
          <p14:tracePt t="39398" x="4037013" y="3949700"/>
          <p14:tracePt t="39405" x="4037013" y="3943350"/>
          <p14:tracePt t="39413" x="4030663" y="3937000"/>
          <p14:tracePt t="39421" x="4030663" y="3932238"/>
          <p14:tracePt t="39429" x="4024313" y="3925888"/>
          <p14:tracePt t="39436" x="4019550" y="3925888"/>
          <p14:tracePt t="39444" x="4019550" y="3902075"/>
          <p14:tracePt t="39452" x="4013200" y="3884613"/>
          <p14:tracePt t="39460" x="4013200" y="3871913"/>
          <p14:tracePt t="39467" x="4013200" y="3854450"/>
          <p14:tracePt t="39475" x="4013200" y="3836988"/>
          <p14:tracePt t="39483" x="4006850" y="3819525"/>
          <p14:tracePt t="39490" x="4002088" y="3795713"/>
          <p14:tracePt t="39498" x="4002088" y="3778250"/>
          <p14:tracePt t="39506" x="4002088" y="3767138"/>
          <p14:tracePt t="39514" x="4002088" y="3749675"/>
          <p14:tracePt t="39522" x="4002088" y="3732213"/>
          <p14:tracePt t="39530" x="4002088" y="3714750"/>
          <p14:tracePt t="39537" x="4002088" y="3702050"/>
          <p14:tracePt t="39545" x="4002088" y="3684588"/>
          <p14:tracePt t="39553" x="4002088" y="3660775"/>
          <p14:tracePt t="39560" x="4002088" y="3649663"/>
          <p14:tracePt t="39579" x="3995738" y="3584575"/>
          <p14:tracePt t="39584" x="3995738" y="3556000"/>
          <p14:tracePt t="39592" x="3995738" y="3525838"/>
          <p14:tracePt t="39599" x="3995738" y="3478213"/>
          <p14:tracePt t="39607" x="3995738" y="3425825"/>
          <p14:tracePt t="39615" x="3983038" y="3384550"/>
          <p14:tracePt t="39622" x="3983038" y="3338513"/>
          <p14:tracePt t="39630" x="3983038" y="3297238"/>
          <p14:tracePt t="39638" x="3983038" y="3255963"/>
          <p14:tracePt t="39646" x="3983038" y="3208338"/>
          <p14:tracePt t="39653" x="3983038" y="3179763"/>
          <p14:tracePt t="39661" x="3983038" y="3143250"/>
          <p14:tracePt t="39669" x="3983038" y="3108325"/>
          <p14:tracePt t="39677" x="3983038" y="3084513"/>
          <p14:tracePt t="39686" x="3971925" y="3044825"/>
          <p14:tracePt t="39692" x="3965575" y="3014663"/>
          <p14:tracePt t="39700" x="3965575" y="2986088"/>
          <p14:tracePt t="39708" x="3960813" y="2932113"/>
          <p14:tracePt t="39716" x="3948113" y="2903538"/>
          <p14:tracePt t="39723" x="3948113" y="2849563"/>
          <p14:tracePt t="39731" x="3930650" y="2797175"/>
          <p14:tracePt t="39739" x="3924300" y="2749550"/>
          <p14:tracePt t="39747" x="3924300" y="2709863"/>
          <p14:tracePt t="39753" x="3906838" y="2655888"/>
          <p14:tracePt t="39762" x="3902075" y="2614613"/>
          <p14:tracePt t="39770" x="3895725" y="2573338"/>
          <p14:tracePt t="39778" x="3895725" y="2544763"/>
          <p14:tracePt t="39785" x="3889375" y="2514600"/>
          <p14:tracePt t="39793" x="3889375" y="2479675"/>
          <p14:tracePt t="39801" x="3883025" y="2468563"/>
          <p14:tracePt t="39809" x="3883025" y="2451100"/>
          <p14:tracePt t="39816" x="3883025" y="2433638"/>
          <p14:tracePt t="39832" x="3883025" y="2414588"/>
          <p14:tracePt t="39840" x="3878263" y="2414588"/>
          <p14:tracePt t="39847" x="3878263" y="2409825"/>
          <p14:tracePt t="39855" x="3878263" y="2403475"/>
          <p14:tracePt t="39863" x="3878263" y="2397125"/>
          <p14:tracePt t="39871" x="3878263" y="2386013"/>
          <p14:tracePt t="39878" x="3878263" y="2374900"/>
          <p14:tracePt t="39886" x="3878263" y="2368550"/>
          <p14:tracePt t="39894" x="3878263" y="2351088"/>
          <p14:tracePt t="39902" x="3878263" y="2338388"/>
          <p14:tracePt t="39909" x="3871913" y="2327275"/>
          <p14:tracePt t="39917" x="3871913" y="2309813"/>
          <p14:tracePt t="39925" x="3865563" y="2297113"/>
          <p14:tracePt t="39933" x="3860800" y="2286000"/>
          <p14:tracePt t="39940" x="3854450" y="2268538"/>
          <p14:tracePt t="39948" x="3854450" y="2255838"/>
          <p14:tracePt t="39956" x="3848100" y="2251075"/>
          <p14:tracePt t="39964" x="3848100" y="2238375"/>
          <p14:tracePt t="39971" x="3843338" y="2227263"/>
          <p14:tracePt t="39978" x="3836988" y="2209800"/>
          <p14:tracePt t="39995" x="3836988" y="2197100"/>
          <p14:tracePt t="40003" x="3836988" y="2192338"/>
          <p14:tracePt t="40010" x="3830638" y="2185988"/>
          <p14:tracePt t="40018" x="3824288" y="2179638"/>
          <p14:tracePt t="40026" x="3819525" y="2174875"/>
          <p14:tracePt t="40034" x="3819525" y="2168525"/>
          <p14:tracePt t="40040" x="3819525" y="2162175"/>
          <p14:tracePt t="40049" x="3806825" y="2157413"/>
          <p14:tracePt t="40057" x="3802063" y="2151063"/>
          <p14:tracePt t="40065" x="3795713" y="2151063"/>
          <p14:tracePt t="40072" x="3789363" y="2138363"/>
          <p14:tracePt t="40080" x="3771900" y="2133600"/>
          <p14:tracePt t="40088" x="3754438" y="2127250"/>
          <p14:tracePt t="40096" x="3748088" y="2120900"/>
          <p14:tracePt t="40103" x="3725863" y="2116138"/>
          <p14:tracePt t="40111" x="3702050" y="2116138"/>
          <p14:tracePt t="40119" x="3684588" y="2109788"/>
          <p14:tracePt t="40126" x="3654425" y="2103438"/>
          <p14:tracePt t="40134" x="3625850" y="2103438"/>
          <p14:tracePt t="40143" x="3584575" y="2103438"/>
          <p14:tracePt t="40150" x="3543300" y="2103438"/>
          <p14:tracePt t="40158" x="3508375" y="2103438"/>
          <p14:tracePt t="40165" x="3471863" y="2103438"/>
          <p14:tracePt t="40173" x="3443288" y="2103438"/>
          <p14:tracePt t="40181" x="3402013" y="2103438"/>
          <p14:tracePt t="40188" x="3371850" y="2103438"/>
          <p14:tracePt t="40196" x="3332163" y="2109788"/>
          <p14:tracePt t="40204" x="3290888" y="2116138"/>
          <p14:tracePt t="40212" x="3260725" y="2116138"/>
          <p14:tracePt t="40220" x="3232150" y="2116138"/>
          <p14:tracePt t="40227" x="3201988" y="2120900"/>
          <p14:tracePt t="40235" x="3178175" y="2127250"/>
          <p14:tracePt t="40243" x="3160713" y="2133600"/>
          <p14:tracePt t="40251" x="3149600" y="2133600"/>
          <p14:tracePt t="40429" x="3149600" y="2144713"/>
          <p14:tracePt t="40437" x="3149600" y="2157413"/>
          <p14:tracePt t="40445" x="3149600" y="2162175"/>
          <p14:tracePt t="40452" x="3149600" y="2168525"/>
          <p14:tracePt t="40460" x="3149600" y="2174875"/>
          <p14:tracePt t="40468" x="3149600" y="2179638"/>
          <p14:tracePt t="40476" x="3149600" y="2185988"/>
          <p14:tracePt t="40483" x="3143250" y="2192338"/>
          <p14:tracePt t="40490" x="3132138" y="2192338"/>
          <p14:tracePt t="40499" x="3132138" y="2203450"/>
          <p14:tracePt t="40507" x="3125788" y="2216150"/>
          <p14:tracePt t="40522" x="3114675" y="2227263"/>
          <p14:tracePt t="40530" x="3097213" y="2233613"/>
          <p14:tracePt t="40538" x="3090863" y="2238375"/>
          <p14:tracePt t="40545" x="3060700" y="2244725"/>
          <p14:tracePt t="40553" x="3025775" y="2251075"/>
          <p14:tracePt t="40561" x="2979738" y="2251075"/>
          <p14:tracePt t="40569" x="2925763" y="2255838"/>
          <p14:tracePt t="40576" x="2867025" y="2255838"/>
          <p14:tracePt t="40584" x="2797175" y="2255838"/>
          <p14:tracePt t="40592" x="2720975" y="2255838"/>
          <p14:tracePt t="40600" x="2644775" y="2255838"/>
          <p14:tracePt t="40607" x="2562225" y="2244725"/>
          <p14:tracePt t="40615" x="2486025" y="2238375"/>
          <p14:tracePt t="40623" x="2403475" y="2216150"/>
          <p14:tracePt t="40631" x="2314575" y="2209800"/>
          <p14:tracePt t="40638" x="2227263" y="2179638"/>
          <p14:tracePt t="40646" x="2127250" y="2157413"/>
          <p14:tracePt t="40653" x="2027238" y="2138363"/>
          <p14:tracePt t="40662" x="1938338" y="2116138"/>
          <p14:tracePt t="40670" x="1851025" y="2092325"/>
          <p14:tracePt t="40677" x="1762125" y="2068513"/>
          <p14:tracePt t="40685" x="1692275" y="2051050"/>
          <p14:tracePt t="40693" x="1622425" y="2044700"/>
          <p14:tracePt t="40701" x="1557338" y="2027238"/>
          <p14:tracePt t="40708" x="1509713" y="2016125"/>
          <p14:tracePt t="40716" x="1468438" y="2009775"/>
          <p14:tracePt t="40724" x="1444625" y="2003425"/>
          <p14:tracePt t="40732" x="1422400" y="2003425"/>
          <p14:tracePt t="40739" x="1404938" y="1998663"/>
          <p14:tracePt t="40747" x="1398588" y="1998663"/>
          <p14:tracePt t="40755" x="1392238" y="1998663"/>
          <p14:tracePt t="40879" x="1398588" y="1998663"/>
          <p14:tracePt t="40887" x="1409700" y="1998663"/>
          <p14:tracePt t="40902" x="1427163" y="2003425"/>
          <p14:tracePt t="40910" x="1450975" y="2003425"/>
          <p14:tracePt t="40918" x="1485900" y="2016125"/>
          <p14:tracePt t="40926" x="1539875" y="2027238"/>
          <p14:tracePt t="40933" x="1616075" y="2033588"/>
          <p14:tracePt t="40941" x="1716088" y="2051050"/>
          <p14:tracePt t="40949" x="1851025" y="2068513"/>
          <p14:tracePt t="40955" x="2055813" y="2079625"/>
          <p14:tracePt t="40964" x="2286000" y="2103438"/>
          <p14:tracePt t="40972" x="2490788" y="2116138"/>
          <p14:tracePt t="40980" x="2697163" y="2138363"/>
          <p14:tracePt t="40987" x="2860675" y="2151063"/>
          <p14:tracePt t="40994" x="2984500" y="2151063"/>
          <p14:tracePt t="41003" x="3084513" y="2151063"/>
          <p14:tracePt t="41011" x="3160713" y="2151063"/>
          <p14:tracePt t="41019" x="3219450" y="2151063"/>
          <p14:tracePt t="41026" x="3267075" y="2157413"/>
          <p14:tracePt t="41034" x="3284538" y="2157413"/>
          <p14:tracePt t="41041" x="3302000" y="2157413"/>
          <p14:tracePt t="41150" x="3295650" y="2157413"/>
          <p14:tracePt t="41158" x="3273425" y="2138363"/>
          <p14:tracePt t="41166" x="3225800" y="2109788"/>
          <p14:tracePt t="41174" x="3155950" y="2085975"/>
          <p14:tracePt t="41181" x="3067050" y="2062163"/>
          <p14:tracePt t="41189" x="2979738" y="2044700"/>
          <p14:tracePt t="41197" x="2879725" y="2027238"/>
          <p14:tracePt t="41205" x="2784475" y="2020888"/>
          <p14:tracePt t="41212" x="2684463" y="2020888"/>
          <p14:tracePt t="41220" x="2597150" y="2020888"/>
          <p14:tracePt t="41228" x="2527300" y="2020888"/>
          <p14:tracePt t="41236" x="2462213" y="2020888"/>
          <p14:tracePt t="41242" x="2408238" y="2033588"/>
          <p14:tracePt t="41251" x="2373313" y="2051050"/>
          <p14:tracePt t="41259" x="2332038" y="2062163"/>
          <p14:tracePt t="41267" x="2297113" y="2092325"/>
          <p14:tracePt t="41273" x="2262188" y="2127250"/>
          <p14:tracePt t="41282" x="2232025" y="2179638"/>
          <p14:tracePt t="41290" x="2197100" y="2262188"/>
          <p14:tracePt t="41298" x="2168525" y="2351088"/>
          <p14:tracePt t="41306" x="2151063" y="2462213"/>
          <p14:tracePt t="41313" x="2138363" y="2590800"/>
          <p14:tracePt t="41321" x="2138363" y="2732088"/>
          <p14:tracePt t="41330" x="2144713" y="2838450"/>
          <p14:tracePt t="41337" x="2179638" y="2955925"/>
          <p14:tracePt t="41344" x="2232025" y="3067050"/>
          <p14:tracePt t="41352" x="2332038" y="3179763"/>
          <p14:tracePt t="41360" x="2479675" y="3284538"/>
          <p14:tracePt t="41368" x="2708275" y="3390900"/>
          <p14:tracePt t="41374" x="3043238" y="3490913"/>
          <p14:tracePt t="41383" x="3454400" y="3560763"/>
          <p14:tracePt t="41391" x="3983038" y="3636963"/>
          <p14:tracePt t="41399" x="4565650" y="3702050"/>
          <p14:tracePt t="41406" x="5222875" y="3749675"/>
          <p14:tracePt t="41414" x="5940425" y="3784600"/>
          <p14:tracePt t="41422" x="6751638" y="3784600"/>
          <p14:tracePt t="41430" x="7543800" y="3784600"/>
          <p14:tracePt t="41437" x="8355013" y="3784600"/>
          <p14:tracePt t="41445" x="9248775" y="3773488"/>
          <p14:tracePt t="41453" x="10023475" y="3736975"/>
          <p14:tracePt t="41460" x="10706100" y="3690938"/>
          <p14:tracePt t="41468" x="11404600" y="3590925"/>
          <p14:tracePt t="41476" x="11991975" y="3525838"/>
          <p14:tracePt t="41639" x="11610975" y="2738438"/>
          <p14:tracePt t="41647" x="11204575" y="2697163"/>
          <p14:tracePt t="41655" x="10841038" y="2655888"/>
          <p14:tracePt t="41662" x="10534650" y="2627313"/>
          <p14:tracePt t="41670" x="10288588" y="2603500"/>
          <p14:tracePt t="41678" x="10123488" y="2603500"/>
          <p14:tracePt t="41686" x="10018713" y="2590800"/>
          <p14:tracePt t="41693" x="9940925" y="2590800"/>
          <p14:tracePt t="41701" x="9882188" y="2590800"/>
          <p14:tracePt t="41708" x="9853613" y="2590800"/>
          <p14:tracePt t="41717" x="9823450" y="2590800"/>
          <p14:tracePt t="41724" x="9805988" y="2590800"/>
          <p14:tracePt t="41732" x="9788525" y="2590800"/>
          <p14:tracePt t="41740" x="9777413" y="2597150"/>
          <p14:tracePt t="41748" x="9777413" y="2603500"/>
          <p14:tracePt t="41996" x="9777413" y="2597150"/>
          <p14:tracePt t="42004" x="9801225" y="2590800"/>
          <p14:tracePt t="42011" x="9836150" y="2568575"/>
          <p14:tracePt t="42019" x="9894888" y="2555875"/>
          <p14:tracePt t="42028" x="9977438" y="2538413"/>
          <p14:tracePt t="42035" x="10064750" y="2514600"/>
          <p14:tracePt t="42042" x="10164763" y="2497138"/>
          <p14:tracePt t="42050" x="10275888" y="2479675"/>
          <p14:tracePt t="42058" x="10364788" y="2455863"/>
          <p14:tracePt t="42066" x="10464800" y="2433638"/>
          <p14:tracePt t="42073" x="10552113" y="2420938"/>
          <p14:tracePt t="42081" x="10623550" y="2409825"/>
          <p14:tracePt t="42089" x="10682288" y="2392363"/>
          <p14:tracePt t="42097" x="10723563" y="2386013"/>
          <p14:tracePt t="42105" x="10747375" y="2379663"/>
          <p14:tracePt t="42112" x="10769600" y="2374900"/>
          <p14:tracePt t="42120" x="10775950" y="2374900"/>
          <p14:tracePt t="42283" x="10775950" y="2368550"/>
          <p14:tracePt t="42306" x="10775950" y="2355850"/>
          <p14:tracePt t="42314" x="10775950" y="2351088"/>
          <p14:tracePt t="42337" x="10775950" y="2344738"/>
          <p14:tracePt t="42376" x="10775950" y="2338388"/>
          <p14:tracePt t="43175" x="10775950" y="2333625"/>
          <p14:tracePt t="43190" x="10782300" y="2327275"/>
          <p14:tracePt t="43198" x="10787063" y="2320925"/>
          <p14:tracePt t="43206" x="10799763" y="2309813"/>
          <p14:tracePt t="43214" x="10817225" y="2303463"/>
          <p14:tracePt t="43222" x="10823575" y="2292350"/>
          <p14:tracePt t="43229" x="10828338" y="2286000"/>
          <p14:tracePt t="43237" x="10841038" y="2286000"/>
          <p14:tracePt t="43245" x="10845800" y="2279650"/>
          <p14:tracePt t="43252" x="10852150" y="2274888"/>
          <p14:tracePt t="43268" x="10852150" y="2268538"/>
          <p14:tracePt t="43276" x="10858500" y="2268538"/>
          <p14:tracePt t="43322" x="10864850" y="2268538"/>
          <p14:tracePt t="43353" x="10864850" y="2262188"/>
          <p14:tracePt t="43609" x="10858500" y="2262188"/>
          <p14:tracePt t="43617" x="10845800" y="2262188"/>
          <p14:tracePt t="43625" x="10834688" y="2262188"/>
          <p14:tracePt t="43633" x="10828338" y="2262188"/>
          <p14:tracePt t="43640" x="10817225" y="2262188"/>
          <p14:tracePt t="43648" x="10799763" y="2255838"/>
          <p14:tracePt t="43657" x="10793413" y="2255838"/>
          <p14:tracePt t="43664" x="10787063" y="2251075"/>
          <p14:tracePt t="43671" x="10782300" y="2251075"/>
          <p14:tracePt t="43679" x="10769600" y="2251075"/>
          <p14:tracePt t="43710" x="10764838" y="2251075"/>
          <p14:tracePt t="44028" x="10764838" y="2244725"/>
          <p14:tracePt t="44036" x="10764838" y="2238375"/>
          <p14:tracePt t="44044" x="10764838" y="2233613"/>
          <p14:tracePt t="44059" x="10764838" y="2227263"/>
          <p14:tracePt t="44067" x="10764838" y="2220913"/>
          <p14:tracePt t="44075" x="10764838" y="2216150"/>
          <p14:tracePt t="44090" x="10764838" y="2209800"/>
          <p14:tracePt t="44106" x="10758488" y="2203450"/>
          <p14:tracePt t="44130" x="10758488" y="2197100"/>
          <p14:tracePt t="44145" x="10758488" y="2192338"/>
          <p14:tracePt t="44160" x="10758488" y="2185988"/>
          <p14:tracePt t="44176" x="10758488" y="2179638"/>
          <p14:tracePt t="44463" x="10752138" y="2179638"/>
          <p14:tracePt t="44501" x="10747375" y="2179638"/>
          <p14:tracePt t="44517" x="10741025" y="2179638"/>
          <p14:tracePt t="44548" x="10734675" y="2185988"/>
          <p14:tracePt t="44556" x="10728325" y="2185988"/>
          <p14:tracePt t="44563" x="10723563" y="2185988"/>
          <p14:tracePt t="44571" x="10717213" y="2185988"/>
          <p14:tracePt t="44579" x="10710863" y="2185988"/>
          <p14:tracePt t="44595" x="10710863" y="2192338"/>
          <p14:tracePt t="44602" x="10706100" y="2197100"/>
          <p14:tracePt t="44610" x="10699750" y="2197100"/>
          <p14:tracePt t="44618" x="10693400" y="2197100"/>
          <p14:tracePt t="44633" x="10693400" y="2203450"/>
          <p14:tracePt t="44641" x="10687050" y="2209800"/>
          <p14:tracePt t="44649" x="10682288" y="2209800"/>
          <p14:tracePt t="44657" x="10682288" y="2216150"/>
          <p14:tracePt t="44664" x="10675938" y="2216150"/>
          <p14:tracePt t="44672" x="10669588" y="2220913"/>
          <p14:tracePt t="44680" x="10669588" y="2227263"/>
          <p14:tracePt t="44827" x="10669588" y="2220913"/>
          <p14:tracePt t="44835" x="10682288" y="2216150"/>
          <p14:tracePt t="44843" x="10693400" y="2216150"/>
          <p14:tracePt t="44851" x="10706100" y="2216150"/>
          <p14:tracePt t="44857" x="10710863" y="2216150"/>
          <p14:tracePt t="44866" x="10717213" y="2216150"/>
          <p14:tracePt t="44874" x="10723563" y="2209800"/>
          <p14:tracePt t="44881" x="10728325" y="2209800"/>
          <p14:tracePt t="45348" x="10734675" y="2209800"/>
          <p14:tracePt t="45370" x="10734675" y="2203450"/>
          <p14:tracePt t="45502" x="10741025" y="2203450"/>
          <p14:tracePt t="45812" x="10741025" y="2209800"/>
          <p14:tracePt t="45828" x="10734675" y="2209800"/>
          <p14:tracePt t="45851" x="10734675" y="2216150"/>
          <p14:tracePt t="45859" x="10728325" y="2227263"/>
          <p14:tracePt t="45867" x="10717213" y="2227263"/>
          <p14:tracePt t="45875" x="10710863" y="2233613"/>
          <p14:tracePt t="45882" x="10706100" y="2244725"/>
          <p14:tracePt t="45890" x="10699750" y="2251075"/>
          <p14:tracePt t="45898" x="10687050" y="2255838"/>
          <p14:tracePt t="45906" x="10682288" y="2255838"/>
          <p14:tracePt t="45913" x="10669588" y="2268538"/>
          <p14:tracePt t="45921" x="10664825" y="2274888"/>
          <p14:tracePt t="45930" x="10658475" y="2279650"/>
          <p14:tracePt t="45937" x="10647363" y="2292350"/>
          <p14:tracePt t="45944" x="10634663" y="2292350"/>
          <p14:tracePt t="45952" x="10623550" y="2297113"/>
          <p14:tracePt t="45960" x="10617200" y="2309813"/>
          <p14:tracePt t="45968" x="10599738" y="2316163"/>
          <p14:tracePt t="45975" x="10588625" y="2327275"/>
          <p14:tracePt t="45983" x="10569575" y="2333625"/>
          <p14:tracePt t="45991" x="10564813" y="2333625"/>
          <p14:tracePt t="45999" x="10552113" y="2338388"/>
          <p14:tracePt t="46006" x="10534650" y="2351088"/>
          <p14:tracePt t="46014" x="10523538" y="2355850"/>
          <p14:tracePt t="46022" x="10517188" y="2362200"/>
          <p14:tracePt t="46030" x="10506075" y="2374900"/>
          <p14:tracePt t="46037" x="10499725" y="2374900"/>
          <p14:tracePt t="46045" x="10493375" y="2379663"/>
          <p14:tracePt t="46053" x="10488613" y="2386013"/>
          <p14:tracePt t="46061" x="10482263" y="2386013"/>
          <p14:tracePt t="46084" x="10475913" y="2386013"/>
          <p14:tracePt t="46130" x="10475913" y="2392363"/>
          <p14:tracePt t="46146" x="10471150" y="2397125"/>
          <p14:tracePt t="46154" x="10464800" y="2397125"/>
          <p14:tracePt t="46161" x="10464800" y="2403475"/>
          <p14:tracePt t="46169" x="10458450" y="2403475"/>
          <p14:tracePt t="46177" x="10452100" y="2414588"/>
          <p14:tracePt t="46196" x="10434638" y="2444750"/>
          <p14:tracePt t="46200" x="10423525" y="2451100"/>
          <p14:tracePt t="46208" x="10412413" y="2468563"/>
          <p14:tracePt t="46216" x="10399713" y="2486025"/>
          <p14:tracePt t="46223" x="10388600" y="2497138"/>
          <p14:tracePt t="46231" x="10382250" y="2509838"/>
          <p14:tracePt t="46239" x="10364788" y="2520950"/>
          <p14:tracePt t="46247" x="10364788" y="2532063"/>
          <p14:tracePt t="46254" x="10353675" y="2538413"/>
          <p14:tracePt t="46262" x="10353675" y="2551113"/>
          <p14:tracePt t="46270" x="10347325" y="2555875"/>
          <p14:tracePt t="46278" x="10340975" y="2555875"/>
          <p14:tracePt t="46286" x="10334625" y="2555875"/>
          <p14:tracePt t="46293" x="10329863" y="2568575"/>
          <p14:tracePt t="46300" x="10323513" y="2573338"/>
          <p14:tracePt t="46317" x="10317163" y="2579688"/>
          <p14:tracePt t="46324" x="10312400" y="2579688"/>
          <p14:tracePt t="46332" x="10306050" y="2586038"/>
          <p14:tracePt t="46410" x="10299700" y="2586038"/>
          <p14:tracePt t="46457" x="10294938" y="2590800"/>
          <p14:tracePt t="46472" x="10294938" y="2597150"/>
          <p14:tracePt t="46495" x="10294938" y="2603500"/>
          <p14:tracePt t="46511" x="10288588" y="2603500"/>
          <p14:tracePt t="46526" x="10282238" y="2603500"/>
          <p14:tracePt t="46837" x="10282238" y="2597150"/>
          <p14:tracePt t="46844" x="10294938" y="2586038"/>
          <p14:tracePt t="46852" x="10299700" y="2579688"/>
          <p14:tracePt t="46859" x="10312400" y="2562225"/>
          <p14:tracePt t="46867" x="10317163" y="2551113"/>
          <p14:tracePt t="46875" x="10334625" y="2532063"/>
          <p14:tracePt t="46883" x="10347325" y="2520950"/>
          <p14:tracePt t="46890" x="10364788" y="2509838"/>
          <p14:tracePt t="46911" x="10382250" y="2492375"/>
          <p14:tracePt t="46914" x="10393363" y="2486025"/>
          <p14:tracePt t="46922" x="10399713" y="2473325"/>
          <p14:tracePt t="46929" x="10406063" y="2473325"/>
          <p14:tracePt t="46937" x="10412413" y="2468563"/>
          <p14:tracePt t="46945" x="10417175" y="2462213"/>
          <p14:tracePt t="46953" x="10417175" y="2455863"/>
          <p14:tracePt t="46959" x="10423525" y="2451100"/>
          <p14:tracePt t="46968" x="10429875" y="2438400"/>
          <p14:tracePt t="46976" x="10434638" y="2427288"/>
          <p14:tracePt t="46984" x="10447338" y="2420938"/>
          <p14:tracePt t="46991" x="10452100" y="2414588"/>
          <p14:tracePt t="46999" x="10464800" y="2403475"/>
          <p14:tracePt t="47007" x="10464800" y="2392363"/>
          <p14:tracePt t="47022" x="10475913" y="2386013"/>
          <p14:tracePt t="47030" x="10482263" y="2379663"/>
          <p14:tracePt t="47038" x="10482263" y="2374900"/>
          <p14:tracePt t="47046" x="10488613" y="2374900"/>
          <p14:tracePt t="47053" x="10493375" y="2368550"/>
          <p14:tracePt t="47061" x="10499725" y="2355850"/>
          <p14:tracePt t="47069" x="10510838" y="2351088"/>
          <p14:tracePt t="47077" x="10529888" y="2344738"/>
          <p14:tracePt t="47085" x="10534650" y="2338388"/>
          <p14:tracePt t="47091" x="10541000" y="2333625"/>
          <p14:tracePt t="47115" x="10541000" y="2327275"/>
          <p14:tracePt t="47193" x="10547350" y="2327275"/>
          <p14:tracePt t="47208" x="10552113" y="2327275"/>
          <p14:tracePt t="47216" x="10552113" y="2320925"/>
          <p14:tracePt t="47232" x="10552113" y="2316163"/>
          <p14:tracePt t="47255" x="10558463" y="2316163"/>
          <p14:tracePt t="47728" x="10564813" y="2309813"/>
          <p14:tracePt t="47736" x="10569575" y="2303463"/>
          <p14:tracePt t="47744" x="10569575" y="2297113"/>
          <p14:tracePt t="47759" x="10569575" y="2292350"/>
          <p14:tracePt t="47767" x="10575925" y="2286000"/>
          <p14:tracePt t="47775" x="10582275" y="2279650"/>
          <p14:tracePt t="47798" x="10582275" y="2268538"/>
          <p14:tracePt t="47806" x="10588625" y="2268538"/>
          <p14:tracePt t="47837" x="10588625" y="2262188"/>
          <p14:tracePt t="47938" x="10588625" y="2268538"/>
          <p14:tracePt t="47945" x="10588625" y="2274888"/>
          <p14:tracePt t="47969" x="10582275" y="2279650"/>
          <p14:tracePt t="47977" x="10582275" y="2292350"/>
          <p14:tracePt t="47984" x="10575925" y="2292350"/>
          <p14:tracePt t="47992" x="10575925" y="2297113"/>
          <p14:tracePt t="48000" x="10575925" y="2303463"/>
          <p14:tracePt t="48008" x="10569575" y="2309813"/>
          <p14:tracePt t="48015" x="10569575" y="2320925"/>
          <p14:tracePt t="48023" x="10564813" y="2327275"/>
          <p14:tracePt t="48031" x="10564813" y="2338388"/>
          <p14:tracePt t="48039" x="10564813" y="2351088"/>
          <p14:tracePt t="48046" x="10558463" y="2355850"/>
          <p14:tracePt t="48062" x="10558463" y="2362200"/>
          <p14:tracePt t="48070" x="10558463" y="2368550"/>
          <p14:tracePt t="48085" x="10552113" y="2374900"/>
          <p14:tracePt t="48101" x="10552113" y="2379663"/>
          <p14:tracePt t="48107" x="10552113" y="2386013"/>
          <p14:tracePt t="48124" x="10547350" y="2386013"/>
          <p14:tracePt t="48265" x="10547350" y="2379663"/>
          <p14:tracePt t="48279" x="10552113" y="2374900"/>
          <p14:tracePt t="48287" x="10552113" y="2368550"/>
          <p14:tracePt t="48295" x="10552113" y="2362200"/>
          <p14:tracePt t="48302" x="10558463" y="2355850"/>
          <p14:tracePt t="48310" x="10564813" y="2344738"/>
          <p14:tracePt t="48318" x="10569575" y="2333625"/>
          <p14:tracePt t="48326" x="10575925" y="2327275"/>
          <p14:tracePt t="48333" x="10582275" y="2327275"/>
          <p14:tracePt t="48341" x="10588625" y="2316163"/>
          <p14:tracePt t="48349" x="10593388" y="2316163"/>
          <p14:tracePt t="48357" x="10593388" y="2303463"/>
          <p14:tracePt t="48372" x="10599738" y="2297113"/>
          <p14:tracePt t="48380" x="10606088" y="2297113"/>
          <p14:tracePt t="48388" x="10606088" y="2292350"/>
          <p14:tracePt t="48395" x="10606088" y="2286000"/>
          <p14:tracePt t="48403" x="10610850" y="2279650"/>
          <p14:tracePt t="48426" x="10617200" y="2274888"/>
          <p14:tracePt t="48527" x="10623550" y="2268538"/>
          <p14:tracePt t="48566" x="10623550" y="2262188"/>
          <p14:tracePt t="48814" x="10623550" y="2268538"/>
          <p14:tracePt t="48838" x="10623550" y="2274888"/>
          <p14:tracePt t="48853" x="10617200" y="2279650"/>
          <p14:tracePt t="48876" x="10617200" y="2286000"/>
          <p14:tracePt t="48884" x="10610850" y="2286000"/>
          <p14:tracePt t="48900" x="10610850" y="2297113"/>
          <p14:tracePt t="48915" x="10606088" y="2297113"/>
          <p14:tracePt t="48923" x="10606088" y="2303463"/>
          <p14:tracePt t="48931" x="10606088" y="2316163"/>
          <p14:tracePt t="48938" x="10599738" y="2316163"/>
          <p14:tracePt t="48954" x="10593388" y="2327275"/>
          <p14:tracePt t="48962" x="10588625" y="2338388"/>
          <p14:tracePt t="48969" x="10582275" y="2338388"/>
          <p14:tracePt t="48976" x="10582275" y="2351088"/>
          <p14:tracePt t="48985" x="10575925" y="2362200"/>
          <p14:tracePt t="48993" x="10564813" y="2368550"/>
          <p14:tracePt t="49000" x="10552113" y="2379663"/>
          <p14:tracePt t="49008" x="10547350" y="2386013"/>
          <p14:tracePt t="49016" x="10541000" y="2403475"/>
          <p14:tracePt t="49024" x="10534650" y="2409825"/>
          <p14:tracePt t="49031" x="10534650" y="2420938"/>
          <p14:tracePt t="49039" x="10529888" y="2433638"/>
          <p14:tracePt t="49047" x="10523538" y="2433638"/>
          <p14:tracePt t="49055" x="10523538" y="2438400"/>
          <p14:tracePt t="49179" x="10523538" y="2427288"/>
          <p14:tracePt t="49187" x="10534650" y="2414588"/>
          <p14:tracePt t="49194" x="10547350" y="2397125"/>
          <p14:tracePt t="49203" x="10552113" y="2392363"/>
          <p14:tracePt t="49210" x="10564813" y="2374900"/>
          <p14:tracePt t="49218" x="10588625" y="2355850"/>
          <p14:tracePt t="49224" x="10617200" y="2338388"/>
          <p14:tracePt t="49233" x="10652125" y="2309813"/>
          <p14:tracePt t="49240" x="10687050" y="2286000"/>
          <p14:tracePt t="49249" x="10717213" y="2274888"/>
          <p14:tracePt t="49256" x="10741025" y="2262188"/>
          <p14:tracePt t="49264" x="10769600" y="2244725"/>
          <p14:tracePt t="49272" x="10775950" y="2238375"/>
          <p14:tracePt t="49280" x="10787063" y="2233613"/>
          <p14:tracePt t="49286" x="10793413" y="2220913"/>
          <p14:tracePt t="49295" x="10799763" y="2220913"/>
          <p14:tracePt t="49312" x="10806113" y="2220913"/>
          <p14:tracePt t="49490" x="10806113" y="2227263"/>
          <p14:tracePt t="49531" x="10806113" y="2233613"/>
          <p14:tracePt t="49582" x="10799763" y="2238375"/>
          <p14:tracePt t="49590" x="10799763" y="2244725"/>
          <p14:tracePt t="49598" x="10799763" y="2251075"/>
          <p14:tracePt t="49605" x="10793413" y="2251075"/>
          <p14:tracePt t="49613" x="10793413" y="2255838"/>
          <p14:tracePt t="49621" x="10793413" y="2262188"/>
          <p14:tracePt t="49644" x="10787063" y="2262188"/>
          <p14:tracePt t="49652" x="10787063" y="2268538"/>
          <p14:tracePt t="49668" x="10787063" y="2274888"/>
          <p14:tracePt t="49799" x="10793413" y="2274888"/>
          <p14:tracePt t="49823" x="10799763" y="2268538"/>
          <p14:tracePt t="49854" x="10806113" y="2262188"/>
          <p14:tracePt t="49861" x="10810875" y="2262188"/>
          <p14:tracePt t="49877" x="10817225" y="2255838"/>
          <p14:tracePt t="49885" x="10823575" y="2251075"/>
          <p14:tracePt t="49892" x="10828338" y="2251075"/>
          <p14:tracePt t="49900" x="10834688" y="2244725"/>
          <p14:tracePt t="49908" x="10841038" y="2238375"/>
          <p14:tracePt t="49916" x="10845800" y="2233613"/>
          <p14:tracePt t="49923" x="10845800" y="2227263"/>
          <p14:tracePt t="49931" x="10852150" y="2227263"/>
          <p14:tracePt t="49939" x="10858500" y="2227263"/>
          <p14:tracePt t="49948" x="10858500" y="2216150"/>
          <p14:tracePt t="50475" x="10858500" y="2220913"/>
          <p14:tracePt t="50482" x="10858500" y="2227263"/>
          <p14:tracePt t="50490" x="10852150" y="2227263"/>
          <p14:tracePt t="50498" x="10852150" y="2238375"/>
          <p14:tracePt t="50505" x="10845800" y="2238375"/>
          <p14:tracePt t="50513" x="10841038" y="2251075"/>
          <p14:tracePt t="50521" x="10828338" y="2255838"/>
          <p14:tracePt t="50530" x="10817225" y="2268538"/>
          <p14:tracePt t="50536" x="10799763" y="2279650"/>
          <p14:tracePt t="50544" x="10787063" y="2286000"/>
          <p14:tracePt t="50552" x="10764838" y="2297113"/>
          <p14:tracePt t="50560" x="10734675" y="2309813"/>
          <p14:tracePt t="50567" x="10706100" y="2327275"/>
          <p14:tracePt t="50575" x="10652125" y="2338388"/>
          <p14:tracePt t="50583" x="10582275" y="2355850"/>
          <p14:tracePt t="50591" x="10506075" y="2355850"/>
          <p14:tracePt t="50599" x="10406063" y="2362200"/>
          <p14:tracePt t="50606" x="10299700" y="2362200"/>
          <p14:tracePt t="50614" x="10136188" y="2362200"/>
          <p14:tracePt t="50622" x="9947275" y="2351088"/>
          <p14:tracePt t="50629" x="9718675" y="2309813"/>
          <p14:tracePt t="50637" x="9529763" y="2292350"/>
          <p14:tracePt t="50645" x="9318625" y="2255838"/>
          <p14:tracePt t="50653" x="9124950" y="2220913"/>
          <p14:tracePt t="50660" x="8937625" y="2197100"/>
          <p14:tracePt t="50668" x="8772525" y="2197100"/>
          <p14:tracePt t="50676" x="8624888" y="2185988"/>
          <p14:tracePt t="50684" x="8466138" y="2185988"/>
          <p14:tracePt t="50692" x="8308975" y="2185988"/>
          <p14:tracePt t="50699" x="8143875" y="2179638"/>
          <p14:tracePt t="50707" x="7961313" y="2179638"/>
          <p14:tracePt t="50715" x="7756525" y="2179638"/>
          <p14:tracePt t="50722" x="7597775" y="2179638"/>
          <p14:tracePt t="50730" x="7450138" y="2192338"/>
          <p14:tracePt t="50738" x="7321550" y="2203450"/>
          <p14:tracePt t="50746" x="7215188" y="2209800"/>
          <p14:tracePt t="50754" x="7115175" y="2216150"/>
          <p14:tracePt t="50761" x="7010400" y="2233613"/>
          <p14:tracePt t="50769" x="6910388" y="2244725"/>
          <p14:tracePt t="50776" x="6821488" y="2251075"/>
          <p14:tracePt t="50785" x="6738938" y="2268538"/>
          <p14:tracePt t="50792" x="6651625" y="2286000"/>
          <p14:tracePt t="50800" x="6575425" y="2297113"/>
          <p14:tracePt t="50808" x="6475413" y="2316163"/>
          <p14:tracePt t="50816" x="6375400" y="2351088"/>
          <p14:tracePt t="50822" x="6275388" y="2374900"/>
          <p14:tracePt t="50831" x="6175375" y="2392363"/>
          <p14:tracePt t="50839" x="6064250" y="2414588"/>
          <p14:tracePt t="50847" x="5975350" y="2433638"/>
          <p14:tracePt t="50854" x="5881688" y="2451100"/>
          <p14:tracePt t="50862" x="5805488" y="2455863"/>
          <p14:tracePt t="50870" x="5734050" y="2462213"/>
          <p14:tracePt t="50878" x="5688013" y="2462213"/>
          <p14:tracePt t="50885" x="5657850" y="2462213"/>
          <p14:tracePt t="50893" x="5646738" y="2462213"/>
          <p14:tracePt t="50901" x="5640388" y="2462213"/>
          <p14:tracePt t="50940" x="5640388" y="2455863"/>
          <p14:tracePt t="50948" x="5640388" y="2451100"/>
          <p14:tracePt t="50955" x="5640388" y="2444750"/>
          <p14:tracePt t="50963" x="5640388" y="2433638"/>
          <p14:tracePt t="50971" x="5640388" y="2420938"/>
          <p14:tracePt t="50978" x="5646738" y="2403475"/>
          <p14:tracePt t="50986" x="5657850" y="2392363"/>
          <p14:tracePt t="50993" x="5670550" y="2379663"/>
          <p14:tracePt t="51002" x="5681663" y="2374900"/>
          <p14:tracePt t="51010" x="5692775" y="2368550"/>
          <p14:tracePt t="51017" x="5711825" y="2362200"/>
          <p14:tracePt t="51025" x="5729288" y="2355850"/>
          <p14:tracePt t="51033" x="5757863" y="2351088"/>
          <p14:tracePt t="51041" x="5788025" y="2351088"/>
          <p14:tracePt t="51048" x="5816600" y="2351088"/>
          <p14:tracePt t="51056" x="5870575" y="2351088"/>
          <p14:tracePt t="51064" x="5916613" y="2351088"/>
          <p14:tracePt t="51072" x="5988050" y="2351088"/>
          <p14:tracePt t="51079" x="6064250" y="2355850"/>
          <p14:tracePt t="51087" x="6151563" y="2374900"/>
          <p14:tracePt t="51095" x="6269038" y="2409825"/>
          <p14:tracePt t="51103" x="6403975" y="2438400"/>
          <p14:tracePt t="51110" x="6580188" y="2473325"/>
          <p14:tracePt t="51118" x="6769100" y="2497138"/>
          <p14:tracePt t="51126" x="7004050" y="2544763"/>
          <p14:tracePt t="51134" x="7256463" y="2597150"/>
          <p14:tracePt t="51141" x="7532688" y="2644775"/>
          <p14:tracePt t="51149" x="7820025" y="2703513"/>
          <p14:tracePt t="51157" x="8126413" y="2727325"/>
          <p14:tracePt t="51165" x="8413750" y="2749550"/>
          <p14:tracePt t="51172" x="8742363" y="2790825"/>
          <p14:tracePt t="51180" x="9024938" y="2820988"/>
          <p14:tracePt t="51196" x="9553575" y="2844800"/>
          <p14:tracePt t="51204" x="9829800" y="2844800"/>
          <p14:tracePt t="51211" x="10053638" y="2844800"/>
          <p14:tracePt t="51219" x="10212388" y="2844800"/>
          <p14:tracePt t="51227" x="10353675" y="2844800"/>
          <p14:tracePt t="51235" x="10475913" y="2844800"/>
          <p14:tracePt t="51242" x="10569575" y="2844800"/>
          <p14:tracePt t="51250" x="10652125" y="2832100"/>
          <p14:tracePt t="51258" x="10723563" y="2820988"/>
          <p14:tracePt t="51266" x="10782300" y="2808288"/>
          <p14:tracePt t="51273" x="10841038" y="2803525"/>
          <p14:tracePt t="51281" x="10893425" y="2797175"/>
          <p14:tracePt t="51289" x="10934700" y="2786063"/>
          <p14:tracePt t="51297" x="10993438" y="2773363"/>
          <p14:tracePt t="51304" x="11028363" y="2755900"/>
          <p14:tracePt t="51312" x="11069638" y="2738438"/>
          <p14:tracePt t="51320" x="11093450" y="2727325"/>
          <p14:tracePt t="51328" x="11128375" y="2714625"/>
          <p14:tracePt t="51335" x="11145838" y="2697163"/>
          <p14:tracePt t="51343" x="11169650" y="2673350"/>
          <p14:tracePt t="51351" x="11187113" y="2655888"/>
          <p14:tracePt t="51359" x="11210925" y="2620963"/>
          <p14:tracePt t="51366" x="11228388" y="2603500"/>
          <p14:tracePt t="51374" x="11252200" y="2573338"/>
          <p14:tracePt t="51382" x="11263313" y="2562225"/>
          <p14:tracePt t="51390" x="11280775" y="2551113"/>
          <p14:tracePt t="51398" x="11298238" y="2532063"/>
          <p14:tracePt t="51405" x="11310938" y="2514600"/>
          <p14:tracePt t="51413" x="11310938" y="2509838"/>
          <p14:tracePt t="51421" x="11317288" y="2503488"/>
          <p14:tracePt t="51429" x="11322050" y="2503488"/>
          <p14:tracePt t="51436" x="11328400" y="2492375"/>
          <p14:tracePt t="51452" x="11334750" y="2486025"/>
          <p14:tracePt t="51460" x="11339513" y="2479675"/>
          <p14:tracePt t="51467" x="11339513" y="2473325"/>
          <p14:tracePt t="51475" x="11345863" y="2468563"/>
          <p14:tracePt t="51483" x="11345863" y="2462213"/>
          <p14:tracePt t="51491" x="11352213" y="2455863"/>
          <p14:tracePt t="51506" x="11352213" y="2444750"/>
          <p14:tracePt t="51514" x="11352213" y="2438400"/>
          <p14:tracePt t="51522" x="11352213" y="2433638"/>
          <p14:tracePt t="51529" x="11352213" y="2427288"/>
          <p14:tracePt t="51537" x="11352213" y="2414588"/>
          <p14:tracePt t="51545" x="11352213" y="2409825"/>
          <p14:tracePt t="51553" x="11345863" y="2397125"/>
          <p14:tracePt t="51560" x="11339513" y="2392363"/>
          <p14:tracePt t="51568" x="11328400" y="2374900"/>
          <p14:tracePt t="51576" x="11322050" y="2368550"/>
          <p14:tracePt t="51584" x="11310938" y="2355850"/>
          <p14:tracePt t="51591" x="11293475" y="2344738"/>
          <p14:tracePt t="51599" x="11276013" y="2327275"/>
          <p14:tracePt t="51607" x="11258550" y="2316163"/>
          <p14:tracePt t="51615" x="11234738" y="2303463"/>
          <p14:tracePt t="51623" x="11210925" y="2292350"/>
          <p14:tracePt t="51630" x="11176000" y="2274888"/>
          <p14:tracePt t="51638" x="11134725" y="2255838"/>
          <p14:tracePt t="51646" x="11093450" y="2244725"/>
          <p14:tracePt t="51654" x="11058525" y="2233613"/>
          <p14:tracePt t="51661" x="11017250" y="2209800"/>
          <p14:tracePt t="51669" x="10975975" y="2197100"/>
          <p14:tracePt t="51677" x="10941050" y="2185988"/>
          <p14:tracePt t="51684" x="10923588" y="2185988"/>
          <p14:tracePt t="51692" x="10887075" y="2179638"/>
          <p14:tracePt t="51700" x="10875963" y="2179638"/>
          <p14:tracePt t="51708" x="10852150" y="2179638"/>
          <p14:tracePt t="51717" x="10841038" y="2179638"/>
          <p14:tracePt t="51723" x="10834688" y="2179638"/>
          <p14:tracePt t="51731" x="10828338" y="2179638"/>
          <p14:tracePt t="51748" x="10823575" y="2179638"/>
          <p14:tracePt t="51763" x="10817225" y="2179638"/>
          <p14:tracePt t="51770" x="10810875" y="2179638"/>
          <p14:tracePt t="51778" x="10806113" y="2179638"/>
          <p14:tracePt t="51785" x="10799763" y="2179638"/>
          <p14:tracePt t="51793" x="10793413" y="2179638"/>
          <p14:tracePt t="51824" x="10787063" y="2179638"/>
          <p14:tracePt t="51832" x="10782300" y="2179638"/>
          <p14:tracePt t="51848" x="10782300" y="2185988"/>
          <p14:tracePt t="51855" x="10775950" y="2185988"/>
          <p14:tracePt t="52150" x="10775950" y="2192338"/>
          <p14:tracePt t="52158" x="10775950" y="2197100"/>
          <p14:tracePt t="52181" x="10775950" y="2203450"/>
          <p14:tracePt t="52197" x="10775950" y="2209800"/>
          <p14:tracePt t="52321" x="10769600" y="2209800"/>
          <p14:tracePt t="53951" x="10769600" y="2216150"/>
          <p14:tracePt t="54022" x="10769600" y="2220913"/>
          <p14:tracePt t="54082" x="10769600" y="2227263"/>
          <p14:tracePt t="55984" x="10764838" y="2227263"/>
          <p14:tracePt t="56036" x="10764838" y="2233613"/>
          <p14:tracePt t="56045" x="10764838" y="2238375"/>
          <p14:tracePt t="56060" x="10758488" y="2238375"/>
          <p14:tracePt t="56067" x="10758488" y="2244725"/>
          <p14:tracePt t="56075" x="10752138" y="2244725"/>
          <p14:tracePt t="56083" x="10752138" y="2251075"/>
          <p14:tracePt t="56091" x="10747375" y="2255838"/>
          <p14:tracePt t="56114" x="10747375" y="2262188"/>
          <p14:tracePt t="56122" x="10741025" y="2262188"/>
          <p14:tracePt t="56137" x="10741025" y="2268538"/>
          <p14:tracePt t="56145" x="10734675" y="2268538"/>
          <p14:tracePt t="56160" x="10734675" y="2274888"/>
          <p14:tracePt t="56222" x="10728325" y="2274888"/>
          <p14:tracePt t="56238" x="10723563" y="2274888"/>
          <p14:tracePt t="56246" x="10717213" y="2274888"/>
          <p14:tracePt t="56269" x="10710863" y="2274888"/>
          <p14:tracePt t="56277" x="10706100" y="2274888"/>
          <p14:tracePt t="56300" x="10693400" y="2274888"/>
          <p14:tracePt t="56308" x="10675938" y="2274888"/>
          <p14:tracePt t="56316" x="10658475" y="2274888"/>
          <p14:tracePt t="56323" x="10623550" y="2268538"/>
          <p14:tracePt t="56331" x="10593388" y="2255838"/>
          <p14:tracePt t="56339" x="10552113" y="2251075"/>
          <p14:tracePt t="56346" x="10488613" y="2233613"/>
          <p14:tracePt t="56354" x="10429875" y="2227263"/>
          <p14:tracePt t="56362" x="10358438" y="2220913"/>
          <p14:tracePt t="56370" x="10271125" y="2209800"/>
          <p14:tracePt t="56377" x="10188575" y="2209800"/>
          <p14:tracePt t="56385" x="10077450" y="2203450"/>
          <p14:tracePt t="56393" x="9971088" y="2203450"/>
          <p14:tracePt t="56401" x="9864725" y="2203450"/>
          <p14:tracePt t="56409" x="9747250" y="2203450"/>
          <p14:tracePt t="56416" x="9636125" y="2216150"/>
          <p14:tracePt t="56424" x="9518650" y="2233613"/>
          <p14:tracePt t="56432" x="9390063" y="2251075"/>
          <p14:tracePt t="56440" x="9194800" y="2286000"/>
          <p14:tracePt t="56447" x="8983663" y="2320925"/>
          <p14:tracePt t="56455" x="8755063" y="2355850"/>
          <p14:tracePt t="56463" x="8478838" y="2409825"/>
          <p14:tracePt t="56471" x="8172450" y="2451100"/>
          <p14:tracePt t="56478" x="7861300" y="2503488"/>
          <p14:tracePt t="56486" x="7532688" y="2544763"/>
          <p14:tracePt t="56494" x="7204075" y="2586038"/>
          <p14:tracePt t="56502" x="6880225" y="2614613"/>
          <p14:tracePt t="56509" x="6575425" y="2638425"/>
          <p14:tracePt t="56517" x="6292850" y="2651125"/>
          <p14:tracePt t="56524" x="6010275" y="2668588"/>
          <p14:tracePt t="56533" x="5729288" y="2668588"/>
          <p14:tracePt t="56540" x="5494338" y="2668588"/>
          <p14:tracePt t="56548" x="5281613" y="2651125"/>
          <p14:tracePt t="56555" x="5100638" y="2638425"/>
          <p14:tracePt t="56564" x="4935538" y="2627313"/>
          <p14:tracePt t="56572" x="4770438" y="2614613"/>
          <p14:tracePt t="56579" x="4641850" y="2609850"/>
          <p14:tracePt t="56587" x="4535488" y="2597150"/>
          <p14:tracePt t="56595" x="4448175" y="2597150"/>
          <p14:tracePt t="56602" x="4348163" y="2597150"/>
          <p14:tracePt t="56610" x="4283075" y="2597150"/>
          <p14:tracePt t="56618" x="4200525" y="2597150"/>
          <p14:tracePt t="56626" x="4137025" y="2597150"/>
          <p14:tracePt t="56634" x="4083050" y="2597150"/>
          <p14:tracePt t="56641" x="4041775" y="2597150"/>
          <p14:tracePt t="56649" x="4024313" y="2597150"/>
          <p14:tracePt t="56657" x="4019550" y="2597150"/>
          <p14:tracePt t="56719" x="4024313" y="2597150"/>
          <p14:tracePt t="56727" x="4065588" y="2597150"/>
          <p14:tracePt t="56734" x="4130675" y="2597150"/>
          <p14:tracePt t="56742" x="4254500" y="2597150"/>
          <p14:tracePt t="56750" x="4459288" y="2609850"/>
          <p14:tracePt t="56758" x="4741863" y="2620963"/>
          <p14:tracePt t="56765" x="5146675" y="2668588"/>
          <p14:tracePt t="56773" x="5605463" y="2679700"/>
          <p14:tracePt t="56781" x="6105525" y="2709863"/>
          <p14:tracePt t="56789" x="6662738" y="2727325"/>
          <p14:tracePt t="56796" x="7221538" y="2755900"/>
          <p14:tracePt t="56804" x="7778750" y="2786063"/>
          <p14:tracePt t="56812" x="8278813" y="2803525"/>
          <p14:tracePt t="56820" x="8678863" y="2814638"/>
          <p14:tracePt t="56827" x="8977313" y="2814638"/>
          <p14:tracePt t="56835" x="9201150" y="2814638"/>
          <p14:tracePt t="56843" x="9307513" y="2814638"/>
          <p14:tracePt t="56851" x="9383713" y="2814638"/>
          <p14:tracePt t="56859" x="9424988" y="2814638"/>
          <p14:tracePt t="56866" x="9448800" y="2814638"/>
          <p14:tracePt t="56874" x="9459913" y="2814638"/>
          <p14:tracePt t="56882" x="9483725" y="2808288"/>
          <p14:tracePt t="56890" x="9525000" y="2797175"/>
          <p14:tracePt t="56897" x="9566275" y="2790825"/>
          <p14:tracePt t="56905" x="9601200" y="2779713"/>
          <p14:tracePt t="56913" x="9636125" y="2768600"/>
          <p14:tracePt t="56921" x="9664700" y="2749550"/>
          <p14:tracePt t="56927" x="9701213" y="2732088"/>
          <p14:tracePt t="56936" x="9736138" y="2709863"/>
          <p14:tracePt t="56944" x="9759950" y="2690813"/>
          <p14:tracePt t="56952" x="9788525" y="2668588"/>
          <p14:tracePt t="56959" x="9805988" y="2655888"/>
          <p14:tracePt t="56967" x="9818688" y="2644775"/>
          <p14:tracePt t="56975" x="9836150" y="2632075"/>
          <p14:tracePt t="56983" x="9836150" y="2627313"/>
          <p14:tracePt t="56990" x="9842500" y="2620963"/>
          <p14:tracePt t="56998" x="9847263" y="2620963"/>
          <p14:tracePt t="57006" x="9847263" y="2614613"/>
          <p14:tracePt t="57021" x="9847263" y="2609850"/>
          <p14:tracePt t="57030" x="9847263" y="2603500"/>
          <p14:tracePt t="57045" x="9847263" y="2597150"/>
          <p14:tracePt t="57060" x="9847263" y="2590800"/>
          <p14:tracePt t="57068" x="9853613" y="2590800"/>
          <p14:tracePt t="57138" x="9871075" y="2590800"/>
          <p14:tracePt t="57146" x="9882188" y="2586038"/>
          <p14:tracePt t="57153" x="9906000" y="2579688"/>
          <p14:tracePt t="57161" x="9940925" y="2573338"/>
          <p14:tracePt t="57169" x="9982200" y="2568575"/>
          <p14:tracePt t="57178" x="10023475" y="2555875"/>
          <p14:tracePt t="57184" x="10053638" y="2551113"/>
          <p14:tracePt t="57192" x="10094913" y="2544763"/>
          <p14:tracePt t="57200" x="10147300" y="2532063"/>
          <p14:tracePt t="57208" x="10194925" y="2520950"/>
          <p14:tracePt t="57215" x="10258425" y="2509838"/>
          <p14:tracePt t="57223" x="10317163" y="2492375"/>
          <p14:tracePt t="57231" x="10375900" y="2479675"/>
          <p14:tracePt t="57239" x="10440988" y="2462213"/>
          <p14:tracePt t="57246" x="10499725" y="2451100"/>
          <p14:tracePt t="57254" x="10541000" y="2433638"/>
          <p14:tracePt t="57262" x="10564813" y="2427288"/>
          <p14:tracePt t="57270" x="10588625" y="2420938"/>
          <p14:tracePt t="57277" x="10606088" y="2409825"/>
          <p14:tracePt t="57285" x="10628313" y="2403475"/>
          <p14:tracePt t="57293" x="10641013" y="2403475"/>
          <p14:tracePt t="57301" x="10647363" y="2403475"/>
          <p14:tracePt t="57309" x="10658475" y="2397125"/>
          <p14:tracePt t="57316" x="10669588" y="2397125"/>
          <p14:tracePt t="57324" x="10682288" y="2392363"/>
          <p14:tracePt t="57332" x="10687050" y="2392363"/>
          <p14:tracePt t="57339" x="10693400" y="2386013"/>
          <p14:tracePt t="57355" x="10699750" y="2379663"/>
          <p14:tracePt t="57363" x="10706100" y="2379663"/>
          <p14:tracePt t="57371" x="10710863" y="2374900"/>
          <p14:tracePt t="57378" x="10717213" y="2368550"/>
          <p14:tracePt t="57394" x="10723563" y="2368550"/>
          <p14:tracePt t="57402" x="10723563" y="2362200"/>
          <p14:tracePt t="57417" x="10723563" y="2351088"/>
          <p14:tracePt t="57425" x="10728325" y="2351088"/>
          <p14:tracePt t="57433" x="10728325" y="2338388"/>
          <p14:tracePt t="57440" x="10734675" y="2327275"/>
          <p14:tracePt t="57448" x="10734675" y="2316163"/>
          <p14:tracePt t="57456" x="10741025" y="2297113"/>
          <p14:tracePt t="57464" x="10741025" y="2286000"/>
          <p14:tracePt t="57470" x="10747375" y="2274888"/>
          <p14:tracePt t="57479" x="10747375" y="2255838"/>
          <p14:tracePt t="57487" x="10747375" y="2244725"/>
          <p14:tracePt t="57495" x="10747375" y="2233613"/>
          <p14:tracePt t="57502" x="10752138" y="2227263"/>
          <p14:tracePt t="57510" x="10752138" y="2216150"/>
          <p14:tracePt t="57518" x="10752138" y="2203450"/>
          <p14:tracePt t="57525" x="10752138" y="2192338"/>
          <p14:tracePt t="57533" x="10752138" y="2179638"/>
          <p14:tracePt t="57541" x="10752138" y="2168525"/>
          <p14:tracePt t="57549" x="10752138" y="2157413"/>
          <p14:tracePt t="57564" x="10752138" y="2151063"/>
          <p14:tracePt t="57735" x="10747375" y="2151063"/>
          <p14:tracePt t="57758" x="10741025" y="2151063"/>
          <p14:tracePt t="57774" x="10728325" y="2157413"/>
          <p14:tracePt t="57782" x="10723563" y="2157413"/>
          <p14:tracePt t="57790" x="10717213" y="2162175"/>
          <p14:tracePt t="57796" x="10706100" y="2168525"/>
          <p14:tracePt t="57805" x="10699750" y="2168525"/>
          <p14:tracePt t="57813" x="10693400" y="2174875"/>
          <p14:tracePt t="57820" x="10687050" y="2174875"/>
          <p14:tracePt t="57828" x="10682288" y="2174875"/>
          <p14:tracePt t="57836" x="10675938" y="2174875"/>
          <p14:tracePt t="57851" x="10669588" y="2174875"/>
          <p14:tracePt t="57859" x="10664825" y="2174875"/>
          <p14:tracePt t="57890" x="10658475" y="2174875"/>
          <p14:tracePt t="57898" x="10652125" y="2174875"/>
          <p14:tracePt t="57914" x="10647363" y="2179638"/>
          <p14:tracePt t="57921" x="10641013" y="2179638"/>
          <p14:tracePt t="57929" x="10641013" y="2185988"/>
          <p14:tracePt t="57937" x="10634663" y="2185988"/>
          <p14:tracePt t="57968" x="10634663" y="2192338"/>
          <p14:tracePt t="57999" x="10628313" y="2192338"/>
          <p14:tracePt t="58045" x="10623550" y="2192338"/>
          <p14:tracePt t="58084" x="10623550" y="2197100"/>
          <p14:tracePt t="58193" x="10634663" y="2203450"/>
          <p14:tracePt t="58202" x="10647363" y="2209800"/>
          <p14:tracePt t="58208" x="10664825" y="2216150"/>
          <p14:tracePt t="58216" x="10682288" y="2216150"/>
          <p14:tracePt t="58224" x="10699750" y="2220913"/>
          <p14:tracePt t="58231" x="10710863" y="2227263"/>
          <p14:tracePt t="58239" x="10728325" y="2227263"/>
          <p14:tracePt t="58247" x="10741025" y="2233613"/>
          <p14:tracePt t="58254" x="10752138" y="2238375"/>
          <p14:tracePt t="58263" x="10764838" y="2238375"/>
          <p14:tracePt t="58481" x="10758488" y="2238375"/>
          <p14:tracePt t="58488" x="10752138" y="2238375"/>
          <p14:tracePt t="58495" x="10747375" y="2238375"/>
          <p14:tracePt t="58526" x="10741025" y="2238375"/>
          <p14:tracePt t="58534" x="10734675" y="2238375"/>
          <p14:tracePt t="58588" x="10728325" y="2238375"/>
          <p14:tracePt t="58596" x="10723563" y="2244725"/>
          <p14:tracePt t="58604" x="10717213" y="2244725"/>
          <p14:tracePt t="58619" x="10710863" y="2251075"/>
          <p14:tracePt t="58635" x="10706100" y="2251075"/>
          <p14:tracePt t="58650" x="10699750" y="2255838"/>
          <p14:tracePt t="58658" x="10693400" y="2262188"/>
          <p14:tracePt t="58666" x="10687050" y="2268538"/>
          <p14:tracePt t="58674" x="10682288" y="2274888"/>
          <p14:tracePt t="58681" x="10664825" y="2286000"/>
          <p14:tracePt t="58689" x="10658475" y="2292350"/>
          <p14:tracePt t="58697" x="10652125" y="2303463"/>
          <p14:tracePt t="58705" x="10647363" y="2316163"/>
          <p14:tracePt t="58712" x="10634663" y="2327275"/>
          <p14:tracePt t="58720" x="10628313" y="2333625"/>
          <p14:tracePt t="58728" x="10617200" y="2344738"/>
          <p14:tracePt t="58736" x="10606088" y="2355850"/>
          <p14:tracePt t="58743" x="10599738" y="2368550"/>
          <p14:tracePt t="58751" x="10582275" y="2379663"/>
          <p14:tracePt t="58760" x="10569575" y="2386013"/>
          <p14:tracePt t="58767" x="10552113" y="2397125"/>
          <p14:tracePt t="58774" x="10547350" y="2409825"/>
          <p14:tracePt t="58782" x="10541000" y="2420938"/>
          <p14:tracePt t="58790" x="10529888" y="2427288"/>
          <p14:tracePt t="58798" x="10510838" y="2438400"/>
          <p14:tracePt t="58806" x="10499725" y="2451100"/>
          <p14:tracePt t="58813" x="10493375" y="2462213"/>
          <p14:tracePt t="58821" x="10475913" y="2479675"/>
          <p14:tracePt t="58829" x="10464800" y="2492375"/>
          <p14:tracePt t="58837" x="10447338" y="2497138"/>
          <p14:tracePt t="58844" x="10434638" y="2509838"/>
          <p14:tracePt t="58852" x="10423525" y="2520950"/>
          <p14:tracePt t="58860" x="10406063" y="2538413"/>
          <p14:tracePt t="58868" x="10393363" y="2551113"/>
          <p14:tracePt t="58875" x="10382250" y="2555875"/>
          <p14:tracePt t="58883" x="10364788" y="2573338"/>
          <p14:tracePt t="58891" x="10353675" y="2586038"/>
          <p14:tracePt t="58899" x="10347325" y="2597150"/>
          <p14:tracePt t="58906" x="10347325" y="2603500"/>
          <p14:tracePt t="58914" x="10329863" y="2603500"/>
          <p14:tracePt t="58922" x="10329863" y="2609850"/>
          <p14:tracePt t="59032" x="10334625" y="2609850"/>
          <p14:tracePt t="59038" x="10334625" y="2603500"/>
          <p14:tracePt t="59046" x="10347325" y="2586038"/>
          <p14:tracePt t="59054" x="10358438" y="2579688"/>
          <p14:tracePt t="59062" x="10371138" y="2562225"/>
          <p14:tracePt t="59069" x="10388600" y="2544763"/>
          <p14:tracePt t="59077" x="10406063" y="2520950"/>
          <p14:tracePt t="59085" x="10423525" y="2492375"/>
          <p14:tracePt t="59093" x="10440988" y="2473325"/>
          <p14:tracePt t="59100" x="10464800" y="2438400"/>
          <p14:tracePt t="59107" x="10482263" y="2414588"/>
          <p14:tracePt t="59116" x="10499725" y="2392363"/>
          <p14:tracePt t="59124" x="10517188" y="2374900"/>
          <p14:tracePt t="59131" x="10523538" y="2355850"/>
          <p14:tracePt t="59139" x="10529888" y="2344738"/>
          <p14:tracePt t="59155" x="10534650" y="2333625"/>
          <p14:tracePt t="59178" x="10534650" y="2327275"/>
          <p14:tracePt t="59240" x="10547350" y="2316163"/>
          <p14:tracePt t="59248" x="10552113" y="2303463"/>
          <p14:tracePt t="59255" x="10564813" y="2292350"/>
          <p14:tracePt t="59263" x="10569575" y="2274888"/>
          <p14:tracePt t="59271" x="10582275" y="2262188"/>
          <p14:tracePt t="59279" x="10582275" y="2251075"/>
          <p14:tracePt t="59286" x="10593388" y="2251075"/>
          <p14:tracePt t="59294" x="10593388" y="2238375"/>
          <p14:tracePt t="59302" x="10599738" y="2233613"/>
          <p14:tracePt t="59317" x="10606088" y="2220913"/>
          <p14:tracePt t="59324" x="10610850" y="2216150"/>
          <p14:tracePt t="59333" x="10617200" y="2209800"/>
          <p14:tracePt t="59341" x="10617200" y="2203450"/>
          <p14:tracePt t="59348" x="10623550" y="2197100"/>
          <p14:tracePt t="59355" x="10628313" y="2185988"/>
          <p14:tracePt t="59364" x="10641013" y="2174875"/>
          <p14:tracePt t="59372" x="10647363" y="2162175"/>
          <p14:tracePt t="59380" x="10647363" y="2157413"/>
          <p14:tracePt t="59387" x="10658475" y="2151063"/>
          <p14:tracePt t="59395" x="10658475" y="2144713"/>
          <p14:tracePt t="59403" x="10664825" y="2138363"/>
          <p14:tracePt t="59519" x="10664825" y="2144713"/>
          <p14:tracePt t="59527" x="10658475" y="2151063"/>
          <p14:tracePt t="59535" x="10652125" y="2162175"/>
          <p14:tracePt t="59542" x="10641013" y="2174875"/>
          <p14:tracePt t="59550" x="10634663" y="2192338"/>
          <p14:tracePt t="59558" x="10623550" y="2203450"/>
          <p14:tracePt t="59566" x="10610850" y="2220913"/>
          <p14:tracePt t="59579" x="10599738" y="2244725"/>
          <p14:tracePt t="59581" x="10582275" y="2274888"/>
          <p14:tracePt t="59589" x="10564813" y="2297113"/>
          <p14:tracePt t="59597" x="10534650" y="2333625"/>
          <p14:tracePt t="59604" x="10517188" y="2355850"/>
          <p14:tracePt t="59612" x="10493375" y="2403475"/>
          <p14:tracePt t="59620" x="10464800" y="2438400"/>
          <p14:tracePt t="59628" x="10434638" y="2473325"/>
          <p14:tracePt t="59635" x="10417175" y="2527300"/>
          <p14:tracePt t="59643" x="10388600" y="2562225"/>
          <p14:tracePt t="59651" x="10364788" y="2603500"/>
          <p14:tracePt t="59658" x="10329863" y="2632075"/>
          <p14:tracePt t="59666" x="10312400" y="2668588"/>
          <p14:tracePt t="59674" x="10288588" y="2709863"/>
          <p14:tracePt t="59682" x="10275888" y="2727325"/>
          <p14:tracePt t="59690" x="10264775" y="2749550"/>
          <p14:tracePt t="59697" x="10247313" y="2773363"/>
          <p14:tracePt t="59705" x="10234613" y="2786063"/>
          <p14:tracePt t="59713" x="10229850" y="2797175"/>
          <p14:tracePt t="59721" x="10223500" y="2797175"/>
          <p14:tracePt t="59784" x="10229850" y="2790825"/>
          <p14:tracePt t="59790" x="10247313" y="2768600"/>
          <p14:tracePt t="59798" x="10258425" y="2732088"/>
          <p14:tracePt t="59806" x="10288588" y="2690813"/>
          <p14:tracePt t="59814" x="10329863" y="2638425"/>
          <p14:tracePt t="59822" x="10364788" y="2573338"/>
          <p14:tracePt t="59829" x="10417175" y="2509838"/>
          <p14:tracePt t="59837" x="10482263" y="2451100"/>
          <p14:tracePt t="59845" x="10564813" y="2386013"/>
          <p14:tracePt t="59853" x="10669588" y="2309813"/>
          <p14:tracePt t="59860" x="10769600" y="2244725"/>
          <p14:tracePt t="59868" x="10845800" y="2197100"/>
          <p14:tracePt t="59876" x="10923588" y="2151063"/>
          <p14:tracePt t="59883" x="10993438" y="2098675"/>
          <p14:tracePt t="59893" x="11041063" y="2062163"/>
          <p14:tracePt t="59899" x="11075988" y="2039938"/>
          <p14:tracePt t="59907" x="11093450" y="2016125"/>
          <p14:tracePt t="59915" x="11110913" y="1998663"/>
          <p14:tracePt t="59922" x="11117263" y="1992313"/>
          <p14:tracePt t="59930" x="11117263" y="1985963"/>
          <p14:tracePt t="59938" x="11122025" y="1981200"/>
          <p14:tracePt t="59946" x="11122025" y="1974850"/>
          <p14:tracePt t="60031" x="11122025" y="1981200"/>
          <p14:tracePt t="60039" x="11122025" y="1985963"/>
          <p14:tracePt t="60046" x="11117263" y="1985963"/>
          <p14:tracePt t="60054" x="11110913" y="1998663"/>
          <p14:tracePt t="60062" x="11104563" y="2003425"/>
          <p14:tracePt t="60070" x="11099800" y="2009775"/>
          <p14:tracePt t="60077" x="11080750" y="2020888"/>
          <p14:tracePt t="60085" x="11058525" y="2039938"/>
          <p14:tracePt t="60093" x="11028363" y="2074863"/>
          <p14:tracePt t="60101" x="10982325" y="2103438"/>
          <p14:tracePt t="60108" x="10941050" y="2151063"/>
          <p14:tracePt t="60116" x="10882313" y="2197100"/>
          <p14:tracePt t="60124" x="10823575" y="2244725"/>
          <p14:tracePt t="60132" x="10758488" y="2303463"/>
          <p14:tracePt t="60141" x="10693400" y="2368550"/>
          <p14:tracePt t="60147" x="10628313" y="2420938"/>
          <p14:tracePt t="60155" x="10564813" y="2486025"/>
          <p14:tracePt t="60163" x="10499725" y="2551113"/>
          <p14:tracePt t="60170" x="10440988" y="2627313"/>
          <p14:tracePt t="60178" x="10393363" y="2690813"/>
          <p14:tracePt t="60186" x="10329863" y="2738438"/>
          <p14:tracePt t="60194" x="10299700" y="2790825"/>
          <p14:tracePt t="60201" x="10258425" y="2838450"/>
          <p14:tracePt t="60209" x="10234613" y="2862263"/>
          <p14:tracePt t="60217" x="10217150" y="2879725"/>
          <p14:tracePt t="60224" x="10206038" y="2897188"/>
          <p14:tracePt t="60233" x="10206038" y="2903538"/>
          <p14:tracePt t="60240" x="10199688" y="2903538"/>
          <p14:tracePt t="60295" x="10199688" y="2897188"/>
          <p14:tracePt t="60302" x="10199688" y="2886075"/>
          <p14:tracePt t="60311" x="10212388" y="2867025"/>
          <p14:tracePt t="60318" x="10212388" y="2855913"/>
          <p14:tracePt t="60326" x="10223500" y="2844800"/>
          <p14:tracePt t="60333" x="10229850" y="2827338"/>
          <p14:tracePt t="60342" x="10234613" y="2820988"/>
          <p14:tracePt t="60349" x="10234613" y="2808288"/>
          <p14:tracePt t="60364" x="10234613" y="2803525"/>
          <p14:tracePt t="60404" x="10234613" y="2797175"/>
          <p14:tracePt t="60434" x="10223500" y="2797175"/>
          <p14:tracePt t="60442" x="10199688" y="2797175"/>
          <p14:tracePt t="60451" x="10147300" y="2797175"/>
          <p14:tracePt t="60457" x="10082213" y="2797175"/>
          <p14:tracePt t="60465" x="9959975" y="2803525"/>
          <p14:tracePt t="60473" x="9759950" y="2803525"/>
          <p14:tracePt t="60481" x="9518650" y="2803525"/>
          <p14:tracePt t="60488" x="9201150" y="2803525"/>
          <p14:tracePt t="60496" x="8824913" y="2803525"/>
          <p14:tracePt t="60504" x="8426450" y="2803525"/>
          <p14:tracePt t="60512" x="8008938" y="2814638"/>
          <p14:tracePt t="60519" x="7567613" y="2832100"/>
          <p14:tracePt t="60527" x="7104063" y="2862263"/>
          <p14:tracePt t="60535" x="6680200" y="2903538"/>
          <p14:tracePt t="60543" x="6275388" y="2949575"/>
          <p14:tracePt t="60551" x="5905500" y="3003550"/>
          <p14:tracePt t="60557" x="5575300" y="3062288"/>
          <p14:tracePt t="60566" x="5322888" y="3108325"/>
          <p14:tracePt t="60574" x="5087938" y="3162300"/>
          <p14:tracePt t="60582" x="4883150" y="3232150"/>
          <p14:tracePt t="60589" x="4748213" y="3260725"/>
          <p14:tracePt t="60597" x="4641850" y="3297238"/>
          <p14:tracePt t="60605" x="4565650" y="3314700"/>
          <p14:tracePt t="60613" x="4494213" y="3338513"/>
          <p14:tracePt t="60620" x="4448175" y="3349625"/>
          <p14:tracePt t="60628" x="4400550" y="3355975"/>
          <p14:tracePt t="60636" x="4359275" y="3373438"/>
          <p14:tracePt t="60645" x="4306888" y="3379788"/>
          <p14:tracePt t="60651" x="4265613" y="3390900"/>
          <p14:tracePt t="60659" x="4213225" y="3397250"/>
          <p14:tracePt t="60667" x="4165600" y="3408363"/>
          <p14:tracePt t="60675" x="4124325" y="3408363"/>
          <p14:tracePt t="60682" x="4100513" y="3419475"/>
          <p14:tracePt t="60690" x="4083050" y="3432175"/>
          <p14:tracePt t="60699" x="4065588" y="3443288"/>
          <p14:tracePt t="60706" x="4054475" y="3443288"/>
          <p14:tracePt t="60713" x="4048125" y="3455988"/>
          <p14:tracePt t="60721" x="4037013" y="3473450"/>
          <p14:tracePt t="60729" x="4024313" y="3497263"/>
          <p14:tracePt t="60737" x="4013200" y="3519488"/>
          <p14:tracePt t="60744" x="4013200" y="3549650"/>
          <p14:tracePt t="60752" x="4006850" y="3573463"/>
          <p14:tracePt t="60760" x="4002088" y="3602038"/>
          <p14:tracePt t="60768" x="4002088" y="3636963"/>
          <p14:tracePt t="60775" x="4002088" y="3667125"/>
          <p14:tracePt t="60783" x="4002088" y="3708400"/>
          <p14:tracePt t="60791" x="3989388" y="3749675"/>
          <p14:tracePt t="60799" x="3983038" y="3795713"/>
          <p14:tracePt t="60806" x="3971925" y="3849688"/>
          <p14:tracePt t="60814" x="3954463" y="3902075"/>
          <p14:tracePt t="60821" x="3924300" y="3943350"/>
          <p14:tracePt t="60830" x="3906838" y="3978275"/>
          <p14:tracePt t="60837" x="3889375" y="3995738"/>
          <p14:tracePt t="60845" x="3865563" y="4002088"/>
          <p14:tracePt t="60853" x="3836988" y="4008438"/>
          <p14:tracePt t="60861" x="3771900" y="4013200"/>
          <p14:tracePt t="60868" x="3684588" y="4013200"/>
          <p14:tracePt t="60876" x="3549650" y="4002088"/>
          <p14:tracePt t="60884" x="3354388" y="3967163"/>
          <p14:tracePt t="60892" x="3073400" y="3890963"/>
          <p14:tracePt t="60899" x="2814638" y="3795713"/>
          <p14:tracePt t="60907" x="2455863" y="3695700"/>
          <p14:tracePt t="60915" x="2138363" y="3614738"/>
          <p14:tracePt t="60923" x="1820863" y="3519488"/>
          <p14:tracePt t="60931" x="1581150" y="3443288"/>
          <p14:tracePt t="60938" x="1416050" y="3384550"/>
          <p14:tracePt t="60946" x="1309688" y="3343275"/>
          <p14:tracePt t="60954" x="1250950" y="3302000"/>
          <p14:tracePt t="60962" x="1228725" y="3267075"/>
          <p14:tracePt t="60969" x="1209675" y="3243263"/>
          <p14:tracePt t="60977" x="1198563" y="3208338"/>
          <p14:tracePt t="60985" x="1198563" y="3173413"/>
          <p14:tracePt t="60992" x="1198563" y="3132138"/>
          <p14:tracePt t="61000" x="1198563" y="3108325"/>
          <p14:tracePt t="61008" x="1222375" y="3067050"/>
          <p14:tracePt t="61016" x="1250950" y="3021013"/>
          <p14:tracePt t="61023" x="1304925" y="2979738"/>
          <p14:tracePt t="61031" x="1374775" y="2949575"/>
          <p14:tracePt t="61039" x="1457325" y="2932113"/>
          <p14:tracePt t="61047" x="1544638" y="2921000"/>
          <p14:tracePt t="61055" x="1616075" y="2908300"/>
          <p14:tracePt t="61062" x="1685925" y="2897188"/>
          <p14:tracePt t="61070" x="1733550" y="2886075"/>
          <p14:tracePt t="61078" x="1774825" y="2886075"/>
          <p14:tracePt t="61086" x="1809750" y="2879725"/>
          <p14:tracePt t="61093" x="1827213" y="2879725"/>
          <p14:tracePt t="61101" x="1851025" y="2873375"/>
          <p14:tracePt t="61109" x="1874838" y="2873375"/>
          <p14:tracePt t="61117" x="1903413" y="2873375"/>
          <p14:tracePt t="61124" x="1944688" y="2886075"/>
          <p14:tracePt t="61132" x="2016125" y="2908300"/>
          <p14:tracePt t="61140" x="2109788" y="2949575"/>
          <p14:tracePt t="61148" x="2238375" y="3008313"/>
          <p14:tracePt t="61155" x="2408238" y="3084513"/>
          <p14:tracePt t="61163" x="2632075" y="3162300"/>
          <p14:tracePt t="61171" x="2838450" y="3232150"/>
          <p14:tracePt t="61179" x="3060700" y="3308350"/>
          <p14:tracePt t="61196" x="3513138" y="3414713"/>
          <p14:tracePt t="61202" x="3713163" y="3473450"/>
          <p14:tracePt t="61210" x="3854450" y="3514725"/>
          <p14:tracePt t="61217" x="3965575" y="3532188"/>
          <p14:tracePt t="61225" x="4037013" y="3556000"/>
          <p14:tracePt t="61233" x="4089400" y="3573463"/>
          <p14:tracePt t="61241" x="4119563" y="3578225"/>
          <p14:tracePt t="61248" x="4141788" y="3584575"/>
          <p14:tracePt t="61256" x="4154488" y="3584575"/>
          <p14:tracePt t="61264" x="4159250" y="3584575"/>
          <p14:tracePt t="61272" x="4171950" y="3584575"/>
          <p14:tracePt t="61279" x="4183063" y="3590925"/>
          <p14:tracePt t="61287" x="4189413" y="3590925"/>
          <p14:tracePt t="61295" x="4200525" y="3590925"/>
          <p14:tracePt t="61302" x="4206875" y="3590925"/>
          <p14:tracePt t="61311" x="4213225" y="3590925"/>
          <p14:tracePt t="61318" x="4217988" y="3590925"/>
          <p14:tracePt t="61357" x="4224338" y="3590925"/>
          <p14:tracePt t="61365" x="4237038" y="3590925"/>
          <p14:tracePt t="61373" x="4254500" y="3590925"/>
          <p14:tracePt t="61380" x="4289425" y="3597275"/>
          <p14:tracePt t="61388" x="4348163" y="3614738"/>
          <p14:tracePt t="61396" x="4418013" y="3632200"/>
          <p14:tracePt t="61404" x="4518025" y="3643313"/>
          <p14:tracePt t="61411" x="4630738" y="3673475"/>
          <p14:tracePt t="61419" x="4787900" y="3702050"/>
          <p14:tracePt t="61427" x="4994275" y="3725863"/>
          <p14:tracePt t="61435" x="5229225" y="3760788"/>
          <p14:tracePt t="61442" x="5511800" y="3790950"/>
          <p14:tracePt t="61450" x="5857875" y="3813175"/>
          <p14:tracePt t="61457" x="6240463" y="3843338"/>
          <p14:tracePt t="61466" x="6680200" y="3871913"/>
          <p14:tracePt t="61473" x="7162800" y="3902075"/>
          <p14:tracePt t="61482" x="7678738" y="3902075"/>
          <p14:tracePt t="61489" x="8178800" y="3937000"/>
          <p14:tracePt t="61497" x="8655050" y="3937000"/>
          <p14:tracePt t="61504" x="9094788" y="3949700"/>
          <p14:tracePt t="61512" x="9494838" y="3949700"/>
          <p14:tracePt t="61520" x="9836150" y="3960813"/>
          <p14:tracePt t="61528" x="10053638" y="3960813"/>
          <p14:tracePt t="61535" x="10182225" y="3960813"/>
          <p14:tracePt t="61543" x="10258425" y="3943350"/>
          <p14:tracePt t="61551" x="10294938" y="3937000"/>
          <p14:tracePt t="61560" x="10317163" y="3932238"/>
          <p14:tracePt t="61566" x="10317163" y="3925888"/>
          <p14:tracePt t="61582" x="10323513" y="3925888"/>
          <p14:tracePt t="61591" x="10323513" y="3919538"/>
          <p14:tracePt t="61597" x="10340975" y="3902075"/>
          <p14:tracePt t="61605" x="10364788" y="3890963"/>
          <p14:tracePt t="61613" x="10388600" y="3854450"/>
          <p14:tracePt t="61620" x="10417175" y="3832225"/>
          <p14:tracePt t="61628" x="10471150" y="3784600"/>
          <p14:tracePt t="61636" x="10523538" y="3743325"/>
          <p14:tracePt t="61644" x="10564813" y="3702050"/>
          <p14:tracePt t="61652" x="10623550" y="3667125"/>
          <p14:tracePt t="61659" x="10658475" y="3636963"/>
          <p14:tracePt t="61667" x="10693400" y="3614738"/>
          <p14:tracePt t="61675" x="10723563" y="3602038"/>
          <p14:tracePt t="61683" x="10752138" y="3584575"/>
          <p14:tracePt t="61690" x="10769600" y="3578225"/>
          <p14:tracePt t="61698" x="10799763" y="3573463"/>
          <p14:tracePt t="61706" x="10823575" y="3560763"/>
          <p14:tracePt t="61714" x="10845800" y="3560763"/>
          <p14:tracePt t="61721" x="10882313" y="3556000"/>
          <p14:tracePt t="61729" x="10934700" y="3543300"/>
          <p14:tracePt t="61737" x="10987088" y="3543300"/>
          <p14:tracePt t="61745" x="11052175" y="3532188"/>
          <p14:tracePt t="61753" x="11122025" y="3532188"/>
          <p14:tracePt t="61760" x="11210925" y="3532188"/>
          <p14:tracePt t="61768" x="11287125" y="3525838"/>
          <p14:tracePt t="61775" x="11345863" y="3525838"/>
          <p14:tracePt t="61783" x="11387138" y="3525838"/>
          <p14:tracePt t="61791" x="11415713" y="3525838"/>
          <p14:tracePt t="61799" x="11434763" y="3525838"/>
          <p14:tracePt t="61807" x="11439525" y="3525838"/>
          <p14:tracePt t="61846" x="11445875" y="3532188"/>
          <p14:tracePt t="61877" x="11452225" y="3536950"/>
          <p14:tracePt t="61892" x="11452225" y="3543300"/>
          <p14:tracePt t="61954" x="11452225" y="3549650"/>
          <p14:tracePt t="62102" x="11456988" y="3549650"/>
          <p14:tracePt t="62125" x="11474450" y="3549650"/>
          <p14:tracePt t="62133" x="11504613" y="3549650"/>
          <p14:tracePt t="62140" x="11528425" y="3543300"/>
          <p14:tracePt t="62148" x="11557000" y="3532188"/>
          <p14:tracePt t="62156" x="11591925" y="3525838"/>
          <p14:tracePt t="62164" x="11639550" y="3525838"/>
          <p14:tracePt t="62171" x="11680825" y="3519488"/>
          <p14:tracePt t="62179" x="11722100" y="3519488"/>
          <p14:tracePt t="62196" x="11822113" y="3514725"/>
          <p14:tracePt t="62202" x="11868150" y="3514725"/>
          <p14:tracePt t="62210" x="11909425" y="3508375"/>
          <p14:tracePt t="62218" x="11945938" y="3497263"/>
          <p14:tracePt t="62226" x="11974513" y="3490913"/>
          <p14:tracePt t="62233" x="12022138" y="3473450"/>
          <p14:tracePt t="62240" x="12063413" y="3460750"/>
          <p14:tracePt t="62249" x="12103100" y="3443288"/>
          <p14:tracePt t="62257" x="12144375" y="3425825"/>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831</Words>
  <Application>Microsoft Macintosh PowerPoint</Application>
  <PresentationFormat>Widescreen</PresentationFormat>
  <Paragraphs>110</Paragraphs>
  <Slides>12</Slides>
  <Notes>7</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Arial Narrow</vt:lpstr>
      <vt:lpstr>Calibri</vt:lpstr>
      <vt:lpstr>Calibri Light</vt:lpstr>
      <vt:lpstr>Cambria Math</vt:lpstr>
      <vt:lpstr>Office Theme</vt:lpstr>
      <vt:lpstr>Optical communications and data networks (EENGM2001) Week13_Lecture004_ASync_Coherence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Optical communications and data networks (EENGM2001)</dc:title>
  <dc:creator>Siddarth Joshi</dc:creator>
  <cp:lastModifiedBy>Jiadi Li</cp:lastModifiedBy>
  <cp:revision>2</cp:revision>
  <dcterms:created xsi:type="dcterms:W3CDTF">2021-12-09T20:36:13Z</dcterms:created>
  <dcterms:modified xsi:type="dcterms:W3CDTF">2022-02-11T11:43:02Z</dcterms:modified>
</cp:coreProperties>
</file>